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7.xml" ContentType="application/vnd.openxmlformats-officedocument.themeOverride+xml"/>
  <Override PartName="/ppt/notesSlides/notesSlide8.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9.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9.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0.xml" ContentType="application/vnd.openxmlformats-officedocument.themeOverride+xml"/>
  <Override PartName="/ppt/notesSlides/notesSlide10.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1.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26.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57" r:id="rId2"/>
    <p:sldId id="2147471718" r:id="rId3"/>
    <p:sldId id="2147481046" r:id="rId4"/>
    <p:sldId id="2147471727" r:id="rId5"/>
    <p:sldId id="2147471729" r:id="rId6"/>
    <p:sldId id="1261" r:id="rId7"/>
    <p:sldId id="2142533507" r:id="rId8"/>
    <p:sldId id="2147474998" r:id="rId9"/>
    <p:sldId id="2147474985" r:id="rId10"/>
    <p:sldId id="2147471773" r:id="rId11"/>
    <p:sldId id="2147471785" r:id="rId12"/>
    <p:sldId id="2147475000" r:id="rId13"/>
    <p:sldId id="2147475001" r:id="rId14"/>
    <p:sldId id="2147474962" r:id="rId15"/>
    <p:sldId id="2147474956" r:id="rId16"/>
    <p:sldId id="2147471770" r:id="rId17"/>
    <p:sldId id="2147475002" r:id="rId18"/>
    <p:sldId id="2142533508" r:id="rId19"/>
    <p:sldId id="2142533493" r:id="rId20"/>
    <p:sldId id="2147475004" r:id="rId21"/>
    <p:sldId id="2147474974" r:id="rId22"/>
    <p:sldId id="2147474975" r:id="rId23"/>
    <p:sldId id="2147474972" r:id="rId24"/>
    <p:sldId id="2147474976" r:id="rId25"/>
    <p:sldId id="2147481061" r:id="rId26"/>
    <p:sldId id="2147481060" r:id="rId27"/>
    <p:sldId id="2147481057" r:id="rId28"/>
    <p:sldId id="2147481056" r:id="rId29"/>
    <p:sldId id="2147481042" r:id="rId30"/>
    <p:sldId id="2147481051" r:id="rId31"/>
    <p:sldId id="2147481047" r:id="rId32"/>
    <p:sldId id="2147481028" r:id="rId33"/>
    <p:sldId id="2147481045" r:id="rId34"/>
    <p:sldId id="2147481039" r:id="rId35"/>
    <p:sldId id="2147481068" r:id="rId36"/>
    <p:sldId id="2147471730" r:id="rId37"/>
    <p:sldId id="2147481034" r:id="rId38"/>
    <p:sldId id="2147481036" r:id="rId39"/>
    <p:sldId id="2147481035" r:id="rId40"/>
    <p:sldId id="2147481048" r:id="rId41"/>
    <p:sldId id="2147481059" r:id="rId42"/>
    <p:sldId id="2147481065" r:id="rId43"/>
    <p:sldId id="2147471733" r:id="rId44"/>
    <p:sldId id="2147481033" r:id="rId45"/>
    <p:sldId id="2147481049" r:id="rId46"/>
    <p:sldId id="2147471734" r:id="rId47"/>
    <p:sldId id="2147481041" r:id="rId48"/>
    <p:sldId id="2147481050" r:id="rId49"/>
    <p:sldId id="2147481032" r:id="rId50"/>
    <p:sldId id="2147481037" r:id="rId51"/>
    <p:sldId id="2147471739" r:id="rId52"/>
    <p:sldId id="2147481064" r:id="rId5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172E"/>
    <a:srgbClr val="EA0029"/>
    <a:srgbClr val="000000"/>
    <a:srgbClr val="232A34"/>
    <a:srgbClr val="F5C1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D729D5-88C7-AEF1-B373-EAC0D7D77402}" v="749" dt="2026-07-02T20:22:28.446"/>
    <p1510:client id="{32CEA9F8-D411-4845-8B12-7032A9CED651}" v="82" dt="2026-07-03T00:33:17.521"/>
    <p1510:client id="{7CC730FD-C585-F060-B502-FFF206710B6D}" v="4" dt="2026-07-03T12:58:07.605"/>
    <p1510:client id="{859D6F03-1DA2-644B-0A84-A6D4C2CE6D5A}" v="77" dt="2026-07-03T11:15:45.646"/>
    <p1510:client id="{879218C3-1989-4889-A366-C7FD097D164A}" v="1" dt="2026-07-02T22:58:21.917"/>
    <p1510:client id="{B2F86544-419D-4681-B83B-4EC29303B0C0}" v="1219" dt="2026-07-03T05:50:56.51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ardo Garzon Consuegra" userId="S::rgarzonco@shd.gov.co::69d25ef4-aaf0-4df4-8162-65e7e4f52026" providerId="AD" clId="Web-{0FD729D5-88C7-AEF1-B373-EAC0D7D77402}"/>
    <pc:docChg chg="addSld delSld modSld sldOrd">
      <pc:chgData name="Ricardo Garzon Consuegra" userId="S::rgarzonco@shd.gov.co::69d25ef4-aaf0-4df4-8162-65e7e4f52026" providerId="AD" clId="Web-{0FD729D5-88C7-AEF1-B373-EAC0D7D77402}" dt="2026-07-02T20:22:28.446" v="526" actId="1076"/>
      <pc:docMkLst>
        <pc:docMk/>
      </pc:docMkLst>
      <pc:sldChg chg="ord">
        <pc:chgData name="Ricardo Garzon Consuegra" userId="S::rgarzonco@shd.gov.co::69d25ef4-aaf0-4df4-8162-65e7e4f52026" providerId="AD" clId="Web-{0FD729D5-88C7-AEF1-B373-EAC0D7D77402}" dt="2026-07-01T18:46:01.551" v="150"/>
        <pc:sldMkLst>
          <pc:docMk/>
          <pc:sldMk cId="0" sldId="510"/>
        </pc:sldMkLst>
      </pc:sldChg>
      <pc:sldChg chg="modSp">
        <pc:chgData name="Ricardo Garzon Consuegra" userId="S::rgarzonco@shd.gov.co::69d25ef4-aaf0-4df4-8162-65e7e4f52026" providerId="AD" clId="Web-{0FD729D5-88C7-AEF1-B373-EAC0D7D77402}" dt="2026-07-01T18:55:41.866" v="200"/>
        <pc:sldMkLst>
          <pc:docMk/>
          <pc:sldMk cId="2748142708" sldId="2147481028"/>
        </pc:sldMkLst>
      </pc:sldChg>
      <pc:sldChg chg="modSp ord">
        <pc:chgData name="Ricardo Garzon Consuegra" userId="S::rgarzonco@shd.gov.co::69d25ef4-aaf0-4df4-8162-65e7e4f52026" providerId="AD" clId="Web-{0FD729D5-88C7-AEF1-B373-EAC0D7D77402}" dt="2026-07-01T18:45:45.316" v="149" actId="14100"/>
        <pc:sldMkLst>
          <pc:docMk/>
          <pc:sldMk cId="2871158883" sldId="2147481042"/>
        </pc:sldMkLst>
      </pc:sldChg>
      <pc:sldChg chg="modSp add">
        <pc:chgData name="Ricardo Garzon Consuegra" userId="S::rgarzonco@shd.gov.co::69d25ef4-aaf0-4df4-8162-65e7e4f52026" providerId="AD" clId="Web-{0FD729D5-88C7-AEF1-B373-EAC0D7D77402}" dt="2026-07-01T18:48:51.083" v="156" actId="20577"/>
        <pc:sldMkLst>
          <pc:docMk/>
          <pc:sldMk cId="3507383081" sldId="2147481051"/>
        </pc:sldMkLst>
      </pc:sldChg>
      <pc:sldChg chg="add replId">
        <pc:chgData name="Ricardo Garzon Consuegra" userId="S::rgarzonco@shd.gov.co::69d25ef4-aaf0-4df4-8162-65e7e4f52026" providerId="AD" clId="Web-{0FD729D5-88C7-AEF1-B373-EAC0D7D77402}" dt="2026-07-01T19:06:10.884" v="325"/>
        <pc:sldMkLst>
          <pc:docMk/>
          <pc:sldMk cId="3936318237" sldId="2147481056"/>
        </pc:sldMkLst>
      </pc:sldChg>
      <pc:sldChg chg="addSp delSp modSp add replId">
        <pc:chgData name="Ricardo Garzon Consuegra" userId="S::rgarzonco@shd.gov.co::69d25ef4-aaf0-4df4-8162-65e7e4f52026" providerId="AD" clId="Web-{0FD729D5-88C7-AEF1-B373-EAC0D7D77402}" dt="2026-07-01T19:18:30.703" v="487" actId="1076"/>
        <pc:sldMkLst>
          <pc:docMk/>
          <pc:sldMk cId="1073003791" sldId="2147481057"/>
        </pc:sldMkLst>
      </pc:sldChg>
      <pc:sldChg chg="modSp">
        <pc:chgData name="Ricardo Garzon Consuegra" userId="S::rgarzonco@shd.gov.co::69d25ef4-aaf0-4df4-8162-65e7e4f52026" providerId="AD" clId="Web-{0FD729D5-88C7-AEF1-B373-EAC0D7D77402}" dt="2026-07-02T20:22:28.446" v="526" actId="1076"/>
        <pc:sldMkLst>
          <pc:docMk/>
          <pc:sldMk cId="2138325549" sldId="2147481060"/>
        </pc:sldMkLst>
        <pc:spChg chg="mod">
          <ac:chgData name="Ricardo Garzon Consuegra" userId="S::rgarzonco@shd.gov.co::69d25ef4-aaf0-4df4-8162-65e7e4f52026" providerId="AD" clId="Web-{0FD729D5-88C7-AEF1-B373-EAC0D7D77402}" dt="2026-07-02T20:22:28.446" v="526" actId="1076"/>
          <ac:spMkLst>
            <pc:docMk/>
            <pc:sldMk cId="2138325549" sldId="2147481060"/>
            <ac:spMk id="5" creationId="{BFEE9DC6-F789-0867-0B5B-BE58323E5462}"/>
          </ac:spMkLst>
        </pc:spChg>
      </pc:sldChg>
    </pc:docChg>
  </pc:docChgLst>
  <pc:docChgLst>
    <pc:chgData name="Leidy Karina Ospina Castañeda" userId="S::lkospina@shd.gov.co::73f82ccd-3157-4b12-9b21-79ac4ff04bda" providerId="AD" clId="Web-{5DC328E7-0DC2-D907-8DE1-CD0757D131BF}"/>
    <pc:docChg chg="modSld">
      <pc:chgData name="Leidy Karina Ospina Castañeda" userId="S::lkospina@shd.gov.co::73f82ccd-3157-4b12-9b21-79ac4ff04bda" providerId="AD" clId="Web-{5DC328E7-0DC2-D907-8DE1-CD0757D131BF}" dt="2026-07-01T03:50:21.937" v="10"/>
      <pc:docMkLst>
        <pc:docMk/>
      </pc:docMkLst>
      <pc:sldChg chg="modNotes">
        <pc:chgData name="Leidy Karina Ospina Castañeda" userId="S::lkospina@shd.gov.co::73f82ccd-3157-4b12-9b21-79ac4ff04bda" providerId="AD" clId="Web-{5DC328E7-0DC2-D907-8DE1-CD0757D131BF}" dt="2026-07-01T03:50:21.937" v="10"/>
        <pc:sldMkLst>
          <pc:docMk/>
          <pc:sldMk cId="2056612156" sldId="2147471733"/>
        </pc:sldMkLst>
      </pc:sldChg>
    </pc:docChg>
  </pc:docChgLst>
  <pc:docChgLst>
    <pc:chgData name="Adriana Lucia Navarro Vargas" userId="S::alnavarro@shd.gov.co::b43dc660-f40e-41a8-977f-681cf1bd15b2" providerId="AD" clId="Web-{299556C9-BE85-284D-0DEB-830A645476D5}"/>
    <pc:docChg chg="addSld modSld">
      <pc:chgData name="Adriana Lucia Navarro Vargas" userId="S::alnavarro@shd.gov.co::b43dc660-f40e-41a8-977f-681cf1bd15b2" providerId="AD" clId="Web-{299556C9-BE85-284D-0DEB-830A645476D5}" dt="2026-07-01T16:28:03.589" v="14" actId="1076"/>
      <pc:docMkLst>
        <pc:docMk/>
      </pc:docMkLst>
      <pc:sldChg chg="addSp modSp">
        <pc:chgData name="Adriana Lucia Navarro Vargas" userId="S::alnavarro@shd.gov.co::b43dc660-f40e-41a8-977f-681cf1bd15b2" providerId="AD" clId="Web-{299556C9-BE85-284D-0DEB-830A645476D5}" dt="2026-07-01T16:25:57.944" v="5"/>
        <pc:sldMkLst>
          <pc:docMk/>
          <pc:sldMk cId="1524757925" sldId="2147471734"/>
        </pc:sldMkLst>
        <pc:picChg chg="add mod ord">
          <ac:chgData name="Adriana Lucia Navarro Vargas" userId="S::alnavarro@shd.gov.co::b43dc660-f40e-41a8-977f-681cf1bd15b2" providerId="AD" clId="Web-{299556C9-BE85-284D-0DEB-830A645476D5}" dt="2026-07-01T16:25:57.944" v="5"/>
          <ac:picMkLst>
            <pc:docMk/>
            <pc:sldMk cId="1524757925" sldId="2147471734"/>
            <ac:picMk id="2" creationId="{CAE85E6D-D1D4-DBBE-8678-EBAA11E789BC}"/>
          </ac:picMkLst>
        </pc:picChg>
      </pc:sldChg>
      <pc:sldChg chg="addSp delSp modSp add replId">
        <pc:chgData name="Adriana Lucia Navarro Vargas" userId="S::alnavarro@shd.gov.co::b43dc660-f40e-41a8-977f-681cf1bd15b2" providerId="AD" clId="Web-{299556C9-BE85-284D-0DEB-830A645476D5}" dt="2026-07-01T16:28:03.589" v="14" actId="1076"/>
        <pc:sldMkLst>
          <pc:docMk/>
          <pc:sldMk cId="145381779" sldId="2147481041"/>
        </pc:sldMkLst>
        <pc:picChg chg="add mod ord">
          <ac:chgData name="Adriana Lucia Navarro Vargas" userId="S::alnavarro@shd.gov.co::b43dc660-f40e-41a8-977f-681cf1bd15b2" providerId="AD" clId="Web-{299556C9-BE85-284D-0DEB-830A645476D5}" dt="2026-07-01T16:28:03.589" v="14" actId="1076"/>
          <ac:picMkLst>
            <pc:docMk/>
            <pc:sldMk cId="145381779" sldId="2147481041"/>
            <ac:picMk id="3" creationId="{D2565D25-1258-3E79-8553-20060E2B4870}"/>
          </ac:picMkLst>
        </pc:picChg>
      </pc:sldChg>
    </pc:docChg>
  </pc:docChgLst>
  <pc:docChgLst>
    <pc:chgData name="Sammy Libos Zúñiga" userId="9f85607e-d1dc-4645-adc7-21d3e5c36687" providerId="ADAL" clId="{E7BEC0E2-7BE9-4ABC-B30E-37A74E13BC5D}"/>
    <pc:docChg chg="addSld delSld modSld">
      <pc:chgData name="Sammy Libos Zúñiga" userId="9f85607e-d1dc-4645-adc7-21d3e5c36687" providerId="ADAL" clId="{E7BEC0E2-7BE9-4ABC-B30E-37A74E13BC5D}" dt="2026-07-03T00:33:17.521" v="81" actId="47"/>
      <pc:docMkLst>
        <pc:docMk/>
      </pc:docMkLst>
      <pc:sldChg chg="modSp add mod">
        <pc:chgData name="Sammy Libos Zúñiga" userId="9f85607e-d1dc-4645-adc7-21d3e5c36687" providerId="ADAL" clId="{E7BEC0E2-7BE9-4ABC-B30E-37A74E13BC5D}" dt="2026-07-02T23:12:28.578" v="64" actId="404"/>
        <pc:sldMkLst>
          <pc:docMk/>
          <pc:sldMk cId="1351519239" sldId="2142533493"/>
        </pc:sldMkLst>
        <pc:spChg chg="mod">
          <ac:chgData name="Sammy Libos Zúñiga" userId="9f85607e-d1dc-4645-adc7-21d3e5c36687" providerId="ADAL" clId="{E7BEC0E2-7BE9-4ABC-B30E-37A74E13BC5D}" dt="2026-07-02T23:12:28.578" v="64" actId="404"/>
          <ac:spMkLst>
            <pc:docMk/>
            <pc:sldMk cId="1351519239" sldId="2142533493"/>
            <ac:spMk id="5" creationId="{153C91F2-8D08-796E-1A2D-7339A5625AB0}"/>
          </ac:spMkLst>
        </pc:spChg>
      </pc:sldChg>
      <pc:sldChg chg="modSp add del mod">
        <pc:chgData name="Sammy Libos Zúñiga" userId="9f85607e-d1dc-4645-adc7-21d3e5c36687" providerId="ADAL" clId="{E7BEC0E2-7BE9-4ABC-B30E-37A74E13BC5D}" dt="2026-07-03T00:33:17.521" v="81" actId="47"/>
        <pc:sldMkLst>
          <pc:docMk/>
          <pc:sldMk cId="1132809043" sldId="2142533499"/>
        </pc:sldMkLst>
        <pc:spChg chg="mod">
          <ac:chgData name="Sammy Libos Zúñiga" userId="9f85607e-d1dc-4645-adc7-21d3e5c36687" providerId="ADAL" clId="{E7BEC0E2-7BE9-4ABC-B30E-37A74E13BC5D}" dt="2026-07-02T23:13:32.440" v="70" actId="14100"/>
          <ac:spMkLst>
            <pc:docMk/>
            <pc:sldMk cId="1132809043" sldId="2142533499"/>
            <ac:spMk id="5" creationId="{8C6B818C-9E4F-9AEC-E15E-2F02B112B9C0}"/>
          </ac:spMkLst>
        </pc:spChg>
      </pc:sldChg>
      <pc:sldChg chg="add">
        <pc:chgData name="Sammy Libos Zúñiga" userId="9f85607e-d1dc-4645-adc7-21d3e5c36687" providerId="ADAL" clId="{E7BEC0E2-7BE9-4ABC-B30E-37A74E13BC5D}" dt="2026-07-02T23:09:10.850" v="0"/>
        <pc:sldMkLst>
          <pc:docMk/>
          <pc:sldMk cId="4063100588" sldId="2142533507"/>
        </pc:sldMkLst>
      </pc:sldChg>
      <pc:sldChg chg="add">
        <pc:chgData name="Sammy Libos Zúñiga" userId="9f85607e-d1dc-4645-adc7-21d3e5c36687" providerId="ADAL" clId="{E7BEC0E2-7BE9-4ABC-B30E-37A74E13BC5D}" dt="2026-07-02T23:09:10.850" v="0"/>
        <pc:sldMkLst>
          <pc:docMk/>
          <pc:sldMk cId="4250941347" sldId="2142533508"/>
        </pc:sldMkLst>
      </pc:sldChg>
      <pc:sldChg chg="modSp add mod">
        <pc:chgData name="Sammy Libos Zúñiga" userId="9f85607e-d1dc-4645-adc7-21d3e5c36687" providerId="ADAL" clId="{E7BEC0E2-7BE9-4ABC-B30E-37A74E13BC5D}" dt="2026-07-02T23:11:37.045" v="61" actId="255"/>
        <pc:sldMkLst>
          <pc:docMk/>
          <pc:sldMk cId="694316191" sldId="2147471770"/>
        </pc:sldMkLst>
        <pc:spChg chg="mod">
          <ac:chgData name="Sammy Libos Zúñiga" userId="9f85607e-d1dc-4645-adc7-21d3e5c36687" providerId="ADAL" clId="{E7BEC0E2-7BE9-4ABC-B30E-37A74E13BC5D}" dt="2026-07-02T23:11:37.045" v="61" actId="255"/>
          <ac:spMkLst>
            <pc:docMk/>
            <pc:sldMk cId="694316191" sldId="2147471770"/>
            <ac:spMk id="4" creationId="{55FF2349-E646-1DC5-A73B-FC5A8107EEF4}"/>
          </ac:spMkLst>
        </pc:spChg>
      </pc:sldChg>
      <pc:sldChg chg="modSp add mod">
        <pc:chgData name="Sammy Libos Zúñiga" userId="9f85607e-d1dc-4645-adc7-21d3e5c36687" providerId="ADAL" clId="{E7BEC0E2-7BE9-4ABC-B30E-37A74E13BC5D}" dt="2026-07-02T23:09:43.107" v="5" actId="14100"/>
        <pc:sldMkLst>
          <pc:docMk/>
          <pc:sldMk cId="2968897701" sldId="2147471773"/>
        </pc:sldMkLst>
        <pc:spChg chg="mod">
          <ac:chgData name="Sammy Libos Zúñiga" userId="9f85607e-d1dc-4645-adc7-21d3e5c36687" providerId="ADAL" clId="{E7BEC0E2-7BE9-4ABC-B30E-37A74E13BC5D}" dt="2026-07-02T23:09:43.107" v="5" actId="14100"/>
          <ac:spMkLst>
            <pc:docMk/>
            <pc:sldMk cId="2968897701" sldId="2147471773"/>
            <ac:spMk id="4" creationId="{8DB629F2-33B2-6174-40CE-3FBE7F0AE1CC}"/>
          </ac:spMkLst>
        </pc:spChg>
      </pc:sldChg>
      <pc:sldChg chg="modSp add mod">
        <pc:chgData name="Sammy Libos Zúñiga" userId="9f85607e-d1dc-4645-adc7-21d3e5c36687" providerId="ADAL" clId="{E7BEC0E2-7BE9-4ABC-B30E-37A74E13BC5D}" dt="2026-07-02T23:09:50.573" v="6" actId="1076"/>
        <pc:sldMkLst>
          <pc:docMk/>
          <pc:sldMk cId="1891461956" sldId="2147471785"/>
        </pc:sldMkLst>
        <pc:spChg chg="mod">
          <ac:chgData name="Sammy Libos Zúñiga" userId="9f85607e-d1dc-4645-adc7-21d3e5c36687" providerId="ADAL" clId="{E7BEC0E2-7BE9-4ABC-B30E-37A74E13BC5D}" dt="2026-07-02T23:09:50.573" v="6" actId="1076"/>
          <ac:spMkLst>
            <pc:docMk/>
            <pc:sldMk cId="1891461956" sldId="2147471785"/>
            <ac:spMk id="4" creationId="{3546B940-DBD3-90CE-0450-80C3F444C882}"/>
          </ac:spMkLst>
        </pc:spChg>
      </pc:sldChg>
      <pc:sldChg chg="modSp add del mod">
        <pc:chgData name="Sammy Libos Zúñiga" userId="9f85607e-d1dc-4645-adc7-21d3e5c36687" providerId="ADAL" clId="{E7BEC0E2-7BE9-4ABC-B30E-37A74E13BC5D}" dt="2026-07-02T23:13:42.986" v="72" actId="47"/>
        <pc:sldMkLst>
          <pc:docMk/>
          <pc:sldMk cId="2886475838" sldId="2147474953"/>
        </pc:sldMkLst>
        <pc:spChg chg="mod">
          <ac:chgData name="Sammy Libos Zúñiga" userId="9f85607e-d1dc-4645-adc7-21d3e5c36687" providerId="ADAL" clId="{E7BEC0E2-7BE9-4ABC-B30E-37A74E13BC5D}" dt="2026-07-02T23:13:38.423" v="71" actId="14100"/>
          <ac:spMkLst>
            <pc:docMk/>
            <pc:sldMk cId="2886475838" sldId="2147474953"/>
            <ac:spMk id="7" creationId="{0820D1DC-2B3C-9EF1-C1E6-88627DBEF23F}"/>
          </ac:spMkLst>
        </pc:spChg>
      </pc:sldChg>
      <pc:sldChg chg="modSp add mod">
        <pc:chgData name="Sammy Libos Zúñiga" userId="9f85607e-d1dc-4645-adc7-21d3e5c36687" providerId="ADAL" clId="{E7BEC0E2-7BE9-4ABC-B30E-37A74E13BC5D}" dt="2026-07-02T23:10:51.671" v="33" actId="1035"/>
        <pc:sldMkLst>
          <pc:docMk/>
          <pc:sldMk cId="3905947439" sldId="2147474956"/>
        </pc:sldMkLst>
        <pc:spChg chg="mod">
          <ac:chgData name="Sammy Libos Zúñiga" userId="9f85607e-d1dc-4645-adc7-21d3e5c36687" providerId="ADAL" clId="{E7BEC0E2-7BE9-4ABC-B30E-37A74E13BC5D}" dt="2026-07-02T23:10:31.888" v="15" actId="14100"/>
          <ac:spMkLst>
            <pc:docMk/>
            <pc:sldMk cId="3905947439" sldId="2147474956"/>
            <ac:spMk id="3" creationId="{188CBCBD-76CC-7E8B-D141-DC77FAF982C5}"/>
          </ac:spMkLst>
        </pc:spChg>
        <pc:spChg chg="mod">
          <ac:chgData name="Sammy Libos Zúñiga" userId="9f85607e-d1dc-4645-adc7-21d3e5c36687" providerId="ADAL" clId="{E7BEC0E2-7BE9-4ABC-B30E-37A74E13BC5D}" dt="2026-07-02T23:10:51.671" v="33" actId="1035"/>
          <ac:spMkLst>
            <pc:docMk/>
            <pc:sldMk cId="3905947439" sldId="2147474956"/>
            <ac:spMk id="5" creationId="{80377AE4-8CC1-D4D5-84CC-75AC1AEF518C}"/>
          </ac:spMkLst>
        </pc:spChg>
        <pc:spChg chg="mod">
          <ac:chgData name="Sammy Libos Zúñiga" userId="9f85607e-d1dc-4645-adc7-21d3e5c36687" providerId="ADAL" clId="{E7BEC0E2-7BE9-4ABC-B30E-37A74E13BC5D}" dt="2026-07-02T23:10:51.671" v="33" actId="1035"/>
          <ac:spMkLst>
            <pc:docMk/>
            <pc:sldMk cId="3905947439" sldId="2147474956"/>
            <ac:spMk id="6" creationId="{CF53E7DE-3DC1-8A42-2E6E-D857794F09AE}"/>
          </ac:spMkLst>
        </pc:spChg>
        <pc:spChg chg="mod">
          <ac:chgData name="Sammy Libos Zúñiga" userId="9f85607e-d1dc-4645-adc7-21d3e5c36687" providerId="ADAL" clId="{E7BEC0E2-7BE9-4ABC-B30E-37A74E13BC5D}" dt="2026-07-02T23:10:51.671" v="33" actId="1035"/>
          <ac:spMkLst>
            <pc:docMk/>
            <pc:sldMk cId="3905947439" sldId="2147474956"/>
            <ac:spMk id="7" creationId="{11CE2167-4701-DE5E-A0EA-02440C9DAD56}"/>
          </ac:spMkLst>
        </pc:spChg>
        <pc:spChg chg="mod">
          <ac:chgData name="Sammy Libos Zúñiga" userId="9f85607e-d1dc-4645-adc7-21d3e5c36687" providerId="ADAL" clId="{E7BEC0E2-7BE9-4ABC-B30E-37A74E13BC5D}" dt="2026-07-02T23:10:51.671" v="33" actId="1035"/>
          <ac:spMkLst>
            <pc:docMk/>
            <pc:sldMk cId="3905947439" sldId="2147474956"/>
            <ac:spMk id="10" creationId="{97837133-5317-348A-52E2-9F100913CFB6}"/>
          </ac:spMkLst>
        </pc:spChg>
        <pc:graphicFrameChg chg="mod">
          <ac:chgData name="Sammy Libos Zúñiga" userId="9f85607e-d1dc-4645-adc7-21d3e5c36687" providerId="ADAL" clId="{E7BEC0E2-7BE9-4ABC-B30E-37A74E13BC5D}" dt="2026-07-02T23:10:51.671" v="33" actId="1035"/>
          <ac:graphicFrameMkLst>
            <pc:docMk/>
            <pc:sldMk cId="3905947439" sldId="2147474956"/>
            <ac:graphicFrameMk id="8" creationId="{F488B6C7-74B4-BB1C-F9E0-F4372BD34171}"/>
          </ac:graphicFrameMkLst>
        </pc:graphicFrameChg>
        <pc:graphicFrameChg chg="mod">
          <ac:chgData name="Sammy Libos Zúñiga" userId="9f85607e-d1dc-4645-adc7-21d3e5c36687" providerId="ADAL" clId="{E7BEC0E2-7BE9-4ABC-B30E-37A74E13BC5D}" dt="2026-07-02T23:10:51.671" v="33" actId="1035"/>
          <ac:graphicFrameMkLst>
            <pc:docMk/>
            <pc:sldMk cId="3905947439" sldId="2147474956"/>
            <ac:graphicFrameMk id="9" creationId="{CE8FC265-F9A8-72EF-8A54-CCC043CDFFB0}"/>
          </ac:graphicFrameMkLst>
        </pc:graphicFrameChg>
      </pc:sldChg>
      <pc:sldChg chg="add del">
        <pc:chgData name="Sammy Libos Zúñiga" userId="9f85607e-d1dc-4645-adc7-21d3e5c36687" providerId="ADAL" clId="{E7BEC0E2-7BE9-4ABC-B30E-37A74E13BC5D}" dt="2026-07-02T23:10:55.074" v="34" actId="47"/>
        <pc:sldMkLst>
          <pc:docMk/>
          <pc:sldMk cId="1879739495" sldId="2147474957"/>
        </pc:sldMkLst>
      </pc:sldChg>
      <pc:sldChg chg="add del">
        <pc:chgData name="Sammy Libos Zúñiga" userId="9f85607e-d1dc-4645-adc7-21d3e5c36687" providerId="ADAL" clId="{E7BEC0E2-7BE9-4ABC-B30E-37A74E13BC5D}" dt="2026-07-02T23:10:55.800" v="35" actId="47"/>
        <pc:sldMkLst>
          <pc:docMk/>
          <pc:sldMk cId="2319829843" sldId="2147474958"/>
        </pc:sldMkLst>
      </pc:sldChg>
      <pc:sldChg chg="modSp add mod">
        <pc:chgData name="Sammy Libos Zúñiga" userId="9f85607e-d1dc-4645-adc7-21d3e5c36687" providerId="ADAL" clId="{E7BEC0E2-7BE9-4ABC-B30E-37A74E13BC5D}" dt="2026-07-02T23:10:22.695" v="13" actId="14100"/>
        <pc:sldMkLst>
          <pc:docMk/>
          <pc:sldMk cId="233984121" sldId="2147474962"/>
        </pc:sldMkLst>
        <pc:spChg chg="mod">
          <ac:chgData name="Sammy Libos Zúñiga" userId="9f85607e-d1dc-4645-adc7-21d3e5c36687" providerId="ADAL" clId="{E7BEC0E2-7BE9-4ABC-B30E-37A74E13BC5D}" dt="2026-07-02T23:10:22.695" v="13" actId="14100"/>
          <ac:spMkLst>
            <pc:docMk/>
            <pc:sldMk cId="233984121" sldId="2147474962"/>
            <ac:spMk id="2" creationId="{ED786B5E-F7BD-5464-F1BD-45F387B82101}"/>
          </ac:spMkLst>
        </pc:spChg>
      </pc:sldChg>
      <pc:sldChg chg="add del">
        <pc:chgData name="Sammy Libos Zúñiga" userId="9f85607e-d1dc-4645-adc7-21d3e5c36687" providerId="ADAL" clId="{E7BEC0E2-7BE9-4ABC-B30E-37A74E13BC5D}" dt="2026-07-02T23:09:54.188" v="7" actId="47"/>
        <pc:sldMkLst>
          <pc:docMk/>
          <pc:sldMk cId="2792437205" sldId="2147474963"/>
        </pc:sldMkLst>
      </pc:sldChg>
      <pc:sldChg chg="modSp add del mod">
        <pc:chgData name="Sammy Libos Zúñiga" userId="9f85607e-d1dc-4645-adc7-21d3e5c36687" providerId="ADAL" clId="{E7BEC0E2-7BE9-4ABC-B30E-37A74E13BC5D}" dt="2026-07-03T00:32:28.567" v="79" actId="47"/>
        <pc:sldMkLst>
          <pc:docMk/>
          <pc:sldMk cId="1028128688" sldId="2147474970"/>
        </pc:sldMkLst>
        <pc:spChg chg="mod">
          <ac:chgData name="Sammy Libos Zúñiga" userId="9f85607e-d1dc-4645-adc7-21d3e5c36687" providerId="ADAL" clId="{E7BEC0E2-7BE9-4ABC-B30E-37A74E13BC5D}" dt="2026-07-02T23:11:05.282" v="37" actId="14100"/>
          <ac:spMkLst>
            <pc:docMk/>
            <pc:sldMk cId="1028128688" sldId="2147474970"/>
            <ac:spMk id="3" creationId="{BE25070A-90C2-96C7-7F11-CE2CD04F6903}"/>
          </ac:spMkLst>
        </pc:spChg>
      </pc:sldChg>
      <pc:sldChg chg="modSp add mod">
        <pc:chgData name="Sammy Libos Zúñiga" userId="9f85607e-d1dc-4645-adc7-21d3e5c36687" providerId="ADAL" clId="{E7BEC0E2-7BE9-4ABC-B30E-37A74E13BC5D}" dt="2026-07-02T23:13:27.770" v="69" actId="14100"/>
        <pc:sldMkLst>
          <pc:docMk/>
          <pc:sldMk cId="648720684" sldId="2147474972"/>
        </pc:sldMkLst>
        <pc:spChg chg="mod">
          <ac:chgData name="Sammy Libos Zúñiga" userId="9f85607e-d1dc-4645-adc7-21d3e5c36687" providerId="ADAL" clId="{E7BEC0E2-7BE9-4ABC-B30E-37A74E13BC5D}" dt="2026-07-02T23:13:27.770" v="69" actId="14100"/>
          <ac:spMkLst>
            <pc:docMk/>
            <pc:sldMk cId="648720684" sldId="2147474972"/>
            <ac:spMk id="5" creationId="{4C4E37A5-1C28-8E18-2AB7-C868E2D1A8BA}"/>
          </ac:spMkLst>
        </pc:spChg>
      </pc:sldChg>
      <pc:sldChg chg="modSp add mod">
        <pc:chgData name="Sammy Libos Zúñiga" userId="9f85607e-d1dc-4645-adc7-21d3e5c36687" providerId="ADAL" clId="{E7BEC0E2-7BE9-4ABC-B30E-37A74E13BC5D}" dt="2026-07-02T23:12:59.950" v="67" actId="404"/>
        <pc:sldMkLst>
          <pc:docMk/>
          <pc:sldMk cId="4058014193" sldId="2147474974"/>
        </pc:sldMkLst>
        <pc:spChg chg="mod">
          <ac:chgData name="Sammy Libos Zúñiga" userId="9f85607e-d1dc-4645-adc7-21d3e5c36687" providerId="ADAL" clId="{E7BEC0E2-7BE9-4ABC-B30E-37A74E13BC5D}" dt="2026-07-02T23:12:59.950" v="67" actId="404"/>
          <ac:spMkLst>
            <pc:docMk/>
            <pc:sldMk cId="4058014193" sldId="2147474974"/>
            <ac:spMk id="5" creationId="{921B4C40-A079-C262-5CC9-F6FCC6D81CE2}"/>
          </ac:spMkLst>
        </pc:spChg>
      </pc:sldChg>
      <pc:sldChg chg="modSp add mod">
        <pc:chgData name="Sammy Libos Zúñiga" userId="9f85607e-d1dc-4645-adc7-21d3e5c36687" providerId="ADAL" clId="{E7BEC0E2-7BE9-4ABC-B30E-37A74E13BC5D}" dt="2026-07-02T23:13:22.804" v="68" actId="14100"/>
        <pc:sldMkLst>
          <pc:docMk/>
          <pc:sldMk cId="3416235660" sldId="2147474975"/>
        </pc:sldMkLst>
        <pc:spChg chg="mod">
          <ac:chgData name="Sammy Libos Zúñiga" userId="9f85607e-d1dc-4645-adc7-21d3e5c36687" providerId="ADAL" clId="{E7BEC0E2-7BE9-4ABC-B30E-37A74E13BC5D}" dt="2026-07-02T23:13:22.804" v="68" actId="14100"/>
          <ac:spMkLst>
            <pc:docMk/>
            <pc:sldMk cId="3416235660" sldId="2147474975"/>
            <ac:spMk id="5" creationId="{4CE7ADF6-1613-3F06-099F-F6EBECF48048}"/>
          </ac:spMkLst>
        </pc:spChg>
      </pc:sldChg>
      <pc:sldChg chg="modSp add mod">
        <pc:chgData name="Sammy Libos Zúñiga" userId="9f85607e-d1dc-4645-adc7-21d3e5c36687" providerId="ADAL" clId="{E7BEC0E2-7BE9-4ABC-B30E-37A74E13BC5D}" dt="2026-07-02T23:13:49.539" v="74" actId="1076"/>
        <pc:sldMkLst>
          <pc:docMk/>
          <pc:sldMk cId="2373833075" sldId="2147474976"/>
        </pc:sldMkLst>
        <pc:spChg chg="mod">
          <ac:chgData name="Sammy Libos Zúñiga" userId="9f85607e-d1dc-4645-adc7-21d3e5c36687" providerId="ADAL" clId="{E7BEC0E2-7BE9-4ABC-B30E-37A74E13BC5D}" dt="2026-07-02T23:13:49.539" v="74" actId="1076"/>
          <ac:spMkLst>
            <pc:docMk/>
            <pc:sldMk cId="2373833075" sldId="2147474976"/>
            <ac:spMk id="5" creationId="{CC9CADE3-9308-624A-407C-EF7D047A3849}"/>
          </ac:spMkLst>
        </pc:spChg>
      </pc:sldChg>
      <pc:sldChg chg="modSp add del mod">
        <pc:chgData name="Sammy Libos Zúñiga" userId="9f85607e-d1dc-4645-adc7-21d3e5c36687" providerId="ADAL" clId="{E7BEC0E2-7BE9-4ABC-B30E-37A74E13BC5D}" dt="2026-07-03T00:32:28.115" v="78" actId="47"/>
        <pc:sldMkLst>
          <pc:docMk/>
          <pc:sldMk cId="4291321822" sldId="2147474984"/>
        </pc:sldMkLst>
        <pc:spChg chg="mod">
          <ac:chgData name="Sammy Libos Zúñiga" userId="9f85607e-d1dc-4645-adc7-21d3e5c36687" providerId="ADAL" clId="{E7BEC0E2-7BE9-4ABC-B30E-37A74E13BC5D}" dt="2026-07-02T23:11:00.790" v="36" actId="14100"/>
          <ac:spMkLst>
            <pc:docMk/>
            <pc:sldMk cId="4291321822" sldId="2147474984"/>
            <ac:spMk id="3" creationId="{8E4D6001-D5A9-9482-9D56-131A82B51613}"/>
          </ac:spMkLst>
        </pc:spChg>
      </pc:sldChg>
      <pc:sldChg chg="modSp add mod">
        <pc:chgData name="Sammy Libos Zúñiga" userId="9f85607e-d1dc-4645-adc7-21d3e5c36687" providerId="ADAL" clId="{E7BEC0E2-7BE9-4ABC-B30E-37A74E13BC5D}" dt="2026-07-02T23:09:29.563" v="3" actId="14100"/>
        <pc:sldMkLst>
          <pc:docMk/>
          <pc:sldMk cId="4224512490" sldId="2147474985"/>
        </pc:sldMkLst>
        <pc:spChg chg="mod">
          <ac:chgData name="Sammy Libos Zúñiga" userId="9f85607e-d1dc-4645-adc7-21d3e5c36687" providerId="ADAL" clId="{E7BEC0E2-7BE9-4ABC-B30E-37A74E13BC5D}" dt="2026-07-02T23:09:29.563" v="3" actId="14100"/>
          <ac:spMkLst>
            <pc:docMk/>
            <pc:sldMk cId="4224512490" sldId="2147474985"/>
            <ac:spMk id="16" creationId="{E50CBB17-FD37-1018-C68F-3E7E273D19A8}"/>
          </ac:spMkLst>
        </pc:spChg>
      </pc:sldChg>
      <pc:sldChg chg="add del">
        <pc:chgData name="Sammy Libos Zúñiga" userId="9f85607e-d1dc-4645-adc7-21d3e5c36687" providerId="ADAL" clId="{E7BEC0E2-7BE9-4ABC-B30E-37A74E13BC5D}" dt="2026-07-02T23:11:17.721" v="43" actId="47"/>
        <pc:sldMkLst>
          <pc:docMk/>
          <pc:sldMk cId="3708485604" sldId="2147474990"/>
        </pc:sldMkLst>
      </pc:sldChg>
      <pc:sldChg chg="modSp add mod">
        <pc:chgData name="Sammy Libos Zúñiga" userId="9f85607e-d1dc-4645-adc7-21d3e5c36687" providerId="ADAL" clId="{E7BEC0E2-7BE9-4ABC-B30E-37A74E13BC5D}" dt="2026-07-02T23:09:21.590" v="1" actId="1076"/>
        <pc:sldMkLst>
          <pc:docMk/>
          <pc:sldMk cId="2323082896" sldId="2147474998"/>
        </pc:sldMkLst>
        <pc:spChg chg="mod">
          <ac:chgData name="Sammy Libos Zúñiga" userId="9f85607e-d1dc-4645-adc7-21d3e5c36687" providerId="ADAL" clId="{E7BEC0E2-7BE9-4ABC-B30E-37A74E13BC5D}" dt="2026-07-02T23:09:21.590" v="1" actId="1076"/>
          <ac:spMkLst>
            <pc:docMk/>
            <pc:sldMk cId="2323082896" sldId="2147474998"/>
            <ac:spMk id="4" creationId="{AE950281-3996-697B-56CF-E50E66A99507}"/>
          </ac:spMkLst>
        </pc:spChg>
      </pc:sldChg>
      <pc:sldChg chg="modSp add del mod">
        <pc:chgData name="Sammy Libos Zúñiga" userId="9f85607e-d1dc-4645-adc7-21d3e5c36687" providerId="ADAL" clId="{E7BEC0E2-7BE9-4ABC-B30E-37A74E13BC5D}" dt="2026-07-03T00:32:29.056" v="80" actId="47"/>
        <pc:sldMkLst>
          <pc:docMk/>
          <pc:sldMk cId="2601308022" sldId="2147474999"/>
        </pc:sldMkLst>
        <pc:spChg chg="mod">
          <ac:chgData name="Sammy Libos Zúñiga" userId="9f85607e-d1dc-4645-adc7-21d3e5c36687" providerId="ADAL" clId="{E7BEC0E2-7BE9-4ABC-B30E-37A74E13BC5D}" dt="2026-07-02T23:11:25.277" v="57" actId="1038"/>
          <ac:spMkLst>
            <pc:docMk/>
            <pc:sldMk cId="2601308022" sldId="2147474999"/>
            <ac:spMk id="3" creationId="{85C8D008-3C37-E8DE-93B6-3CA4061C25CC}"/>
          </ac:spMkLst>
        </pc:spChg>
      </pc:sldChg>
      <pc:sldChg chg="modSp add mod">
        <pc:chgData name="Sammy Libos Zúñiga" userId="9f85607e-d1dc-4645-adc7-21d3e5c36687" providerId="ADAL" clId="{E7BEC0E2-7BE9-4ABC-B30E-37A74E13BC5D}" dt="2026-07-02T23:10:02.309" v="8" actId="1076"/>
        <pc:sldMkLst>
          <pc:docMk/>
          <pc:sldMk cId="1858716079" sldId="2147475000"/>
        </pc:sldMkLst>
        <pc:spChg chg="mod">
          <ac:chgData name="Sammy Libos Zúñiga" userId="9f85607e-d1dc-4645-adc7-21d3e5c36687" providerId="ADAL" clId="{E7BEC0E2-7BE9-4ABC-B30E-37A74E13BC5D}" dt="2026-07-02T23:10:02.309" v="8" actId="1076"/>
          <ac:spMkLst>
            <pc:docMk/>
            <pc:sldMk cId="1858716079" sldId="2147475000"/>
            <ac:spMk id="16" creationId="{B4DA18AF-DDF9-48CC-F837-EB5042D685E4}"/>
          </ac:spMkLst>
        </pc:spChg>
      </pc:sldChg>
      <pc:sldChg chg="modSp add mod">
        <pc:chgData name="Sammy Libos Zúñiga" userId="9f85607e-d1dc-4645-adc7-21d3e5c36687" providerId="ADAL" clId="{E7BEC0E2-7BE9-4ABC-B30E-37A74E13BC5D}" dt="2026-07-02T23:10:11.299" v="10" actId="14100"/>
        <pc:sldMkLst>
          <pc:docMk/>
          <pc:sldMk cId="2286345915" sldId="2147475001"/>
        </pc:sldMkLst>
        <pc:spChg chg="mod">
          <ac:chgData name="Sammy Libos Zúñiga" userId="9f85607e-d1dc-4645-adc7-21d3e5c36687" providerId="ADAL" clId="{E7BEC0E2-7BE9-4ABC-B30E-37A74E13BC5D}" dt="2026-07-02T23:10:11.299" v="10" actId="14100"/>
          <ac:spMkLst>
            <pc:docMk/>
            <pc:sldMk cId="2286345915" sldId="2147475001"/>
            <ac:spMk id="16" creationId="{088BD2E2-5F60-961E-91B5-FAFB70CE1549}"/>
          </ac:spMkLst>
        </pc:spChg>
      </pc:sldChg>
      <pc:sldChg chg="modSp add mod">
        <pc:chgData name="Sammy Libos Zúñiga" userId="9f85607e-d1dc-4645-adc7-21d3e5c36687" providerId="ADAL" clId="{E7BEC0E2-7BE9-4ABC-B30E-37A74E13BC5D}" dt="2026-07-02T23:11:43.811" v="62" actId="14100"/>
        <pc:sldMkLst>
          <pc:docMk/>
          <pc:sldMk cId="1000871843" sldId="2147475002"/>
        </pc:sldMkLst>
        <pc:spChg chg="mod">
          <ac:chgData name="Sammy Libos Zúñiga" userId="9f85607e-d1dc-4645-adc7-21d3e5c36687" providerId="ADAL" clId="{E7BEC0E2-7BE9-4ABC-B30E-37A74E13BC5D}" dt="2026-07-02T23:11:43.811" v="62" actId="14100"/>
          <ac:spMkLst>
            <pc:docMk/>
            <pc:sldMk cId="1000871843" sldId="2147475002"/>
            <ac:spMk id="4" creationId="{C80A45B3-39D0-8BFE-5476-A82CCBAD7A80}"/>
          </ac:spMkLst>
        </pc:spChg>
      </pc:sldChg>
      <pc:sldChg chg="add del">
        <pc:chgData name="Sammy Libos Zúñiga" userId="9f85607e-d1dc-4645-adc7-21d3e5c36687" providerId="ADAL" clId="{E7BEC0E2-7BE9-4ABC-B30E-37A74E13BC5D}" dt="2026-07-02T23:10:13.580" v="11" actId="47"/>
        <pc:sldMkLst>
          <pc:docMk/>
          <pc:sldMk cId="2699309637" sldId="2147475003"/>
        </pc:sldMkLst>
      </pc:sldChg>
      <pc:sldChg chg="modSp add mod">
        <pc:chgData name="Sammy Libos Zúñiga" userId="9f85607e-d1dc-4645-adc7-21d3e5c36687" providerId="ADAL" clId="{E7BEC0E2-7BE9-4ABC-B30E-37A74E13BC5D}" dt="2026-07-02T23:12:33.855" v="65" actId="14100"/>
        <pc:sldMkLst>
          <pc:docMk/>
          <pc:sldMk cId="3242969572" sldId="2147475004"/>
        </pc:sldMkLst>
        <pc:spChg chg="mod">
          <ac:chgData name="Sammy Libos Zúñiga" userId="9f85607e-d1dc-4645-adc7-21d3e5c36687" providerId="ADAL" clId="{E7BEC0E2-7BE9-4ABC-B30E-37A74E13BC5D}" dt="2026-07-02T23:12:33.855" v="65" actId="14100"/>
          <ac:spMkLst>
            <pc:docMk/>
            <pc:sldMk cId="3242969572" sldId="2147475004"/>
            <ac:spMk id="5" creationId="{E1DEA23D-4736-FD7E-98AE-95026074E2F8}"/>
          </ac:spMkLst>
        </pc:spChg>
      </pc:sldChg>
      <pc:sldChg chg="add del">
        <pc:chgData name="Sammy Libos Zúñiga" userId="9f85607e-d1dc-4645-adc7-21d3e5c36687" providerId="ADAL" clId="{E7BEC0E2-7BE9-4ABC-B30E-37A74E13BC5D}" dt="2026-07-02T23:11:11.322" v="38" actId="47"/>
        <pc:sldMkLst>
          <pc:docMk/>
          <pc:sldMk cId="2695327127" sldId="2147475008"/>
        </pc:sldMkLst>
      </pc:sldChg>
      <pc:sldChg chg="add del">
        <pc:chgData name="Sammy Libos Zúñiga" userId="9f85607e-d1dc-4645-adc7-21d3e5c36687" providerId="ADAL" clId="{E7BEC0E2-7BE9-4ABC-B30E-37A74E13BC5D}" dt="2026-07-02T23:11:12.093" v="39" actId="47"/>
        <pc:sldMkLst>
          <pc:docMk/>
          <pc:sldMk cId="1589400861" sldId="2147475009"/>
        </pc:sldMkLst>
      </pc:sldChg>
      <pc:sldChg chg="add del">
        <pc:chgData name="Sammy Libos Zúñiga" userId="9f85607e-d1dc-4645-adc7-21d3e5c36687" providerId="ADAL" clId="{E7BEC0E2-7BE9-4ABC-B30E-37A74E13BC5D}" dt="2026-07-02T23:11:12.836" v="40" actId="47"/>
        <pc:sldMkLst>
          <pc:docMk/>
          <pc:sldMk cId="3442448406" sldId="2147475010"/>
        </pc:sldMkLst>
      </pc:sldChg>
      <pc:sldChg chg="add del">
        <pc:chgData name="Sammy Libos Zúñiga" userId="9f85607e-d1dc-4645-adc7-21d3e5c36687" providerId="ADAL" clId="{E7BEC0E2-7BE9-4ABC-B30E-37A74E13BC5D}" dt="2026-07-02T23:11:13.430" v="41" actId="47"/>
        <pc:sldMkLst>
          <pc:docMk/>
          <pc:sldMk cId="1882349829" sldId="2147475011"/>
        </pc:sldMkLst>
      </pc:sldChg>
      <pc:sldChg chg="add del">
        <pc:chgData name="Sammy Libos Zúñiga" userId="9f85607e-d1dc-4645-adc7-21d3e5c36687" providerId="ADAL" clId="{E7BEC0E2-7BE9-4ABC-B30E-37A74E13BC5D}" dt="2026-07-02T23:11:14.164" v="42" actId="47"/>
        <pc:sldMkLst>
          <pc:docMk/>
          <pc:sldMk cId="2111741176" sldId="2147475012"/>
        </pc:sldMkLst>
      </pc:sldChg>
      <pc:sldChg chg="del">
        <pc:chgData name="Sammy Libos Zúñiga" userId="9f85607e-d1dc-4645-adc7-21d3e5c36687" providerId="ADAL" clId="{E7BEC0E2-7BE9-4ABC-B30E-37A74E13BC5D}" dt="2026-07-02T23:13:52.463" v="75" actId="47"/>
        <pc:sldMkLst>
          <pc:docMk/>
          <pc:sldMk cId="3187140123" sldId="2147481044"/>
        </pc:sldMkLst>
      </pc:sldChg>
      <pc:sldChg chg="del">
        <pc:chgData name="Sammy Libos Zúñiga" userId="9f85607e-d1dc-4645-adc7-21d3e5c36687" providerId="ADAL" clId="{E7BEC0E2-7BE9-4ABC-B30E-37A74E13BC5D}" dt="2026-07-02T23:13:53.165" v="76" actId="47"/>
        <pc:sldMkLst>
          <pc:docMk/>
          <pc:sldMk cId="3015884651" sldId="2147481062"/>
        </pc:sldMkLst>
      </pc:sldChg>
      <pc:sldChg chg="del">
        <pc:chgData name="Sammy Libos Zúñiga" userId="9f85607e-d1dc-4645-adc7-21d3e5c36687" providerId="ADAL" clId="{E7BEC0E2-7BE9-4ABC-B30E-37A74E13BC5D}" dt="2026-07-02T23:13:53.850" v="77" actId="47"/>
        <pc:sldMkLst>
          <pc:docMk/>
          <pc:sldMk cId="2775071148" sldId="2147481063"/>
        </pc:sldMkLst>
      </pc:sldChg>
      <pc:sldMasterChg chg="delSldLayout">
        <pc:chgData name="Sammy Libos Zúñiga" userId="9f85607e-d1dc-4645-adc7-21d3e5c36687" providerId="ADAL" clId="{E7BEC0E2-7BE9-4ABC-B30E-37A74E13BC5D}" dt="2026-07-03T00:32:29.056" v="80" actId="47"/>
        <pc:sldMasterMkLst>
          <pc:docMk/>
          <pc:sldMasterMk cId="2750483293" sldId="2147483660"/>
        </pc:sldMasterMkLst>
        <pc:sldLayoutChg chg="del">
          <pc:chgData name="Sammy Libos Zúñiga" userId="9f85607e-d1dc-4645-adc7-21d3e5c36687" providerId="ADAL" clId="{E7BEC0E2-7BE9-4ABC-B30E-37A74E13BC5D}" dt="2026-07-03T00:32:29.056" v="80" actId="47"/>
          <pc:sldLayoutMkLst>
            <pc:docMk/>
            <pc:sldMasterMk cId="2750483293" sldId="2147483660"/>
            <pc:sldLayoutMk cId="809050563" sldId="2147483684"/>
          </pc:sldLayoutMkLst>
        </pc:sldLayoutChg>
      </pc:sldMasterChg>
    </pc:docChg>
  </pc:docChgLst>
  <pc:docChgLst>
    <pc:chgData name="Jennifer Lilian Pabon Martinez" userId="15db411e-c9e5-49ec-b36d-a0503672dafb" providerId="ADAL" clId="{B54AF450-D436-47A7-BE14-F2200EC9CE06}"/>
    <pc:docChg chg="undo custSel addSld modSld">
      <pc:chgData name="Jennifer Lilian Pabon Martinez" userId="15db411e-c9e5-49ec-b36d-a0503672dafb" providerId="ADAL" clId="{B54AF450-D436-47A7-BE14-F2200EC9CE06}" dt="2026-07-01T22:27:07.129" v="434" actId="20577"/>
      <pc:docMkLst>
        <pc:docMk/>
      </pc:docMkLst>
      <pc:sldChg chg="addSp delSp modSp mod">
        <pc:chgData name="Jennifer Lilian Pabon Martinez" userId="15db411e-c9e5-49ec-b36d-a0503672dafb" providerId="ADAL" clId="{B54AF450-D436-47A7-BE14-F2200EC9CE06}" dt="2026-07-01T22:26:34.066" v="428" actId="20577"/>
        <pc:sldMkLst>
          <pc:docMk/>
          <pc:sldMk cId="2056612156" sldId="2147471733"/>
        </pc:sldMkLst>
        <pc:spChg chg="add mod">
          <ac:chgData name="Jennifer Lilian Pabon Martinez" userId="15db411e-c9e5-49ec-b36d-a0503672dafb" providerId="ADAL" clId="{B54AF450-D436-47A7-BE14-F2200EC9CE06}" dt="2026-06-25T22:28:15.310" v="203" actId="1076"/>
          <ac:spMkLst>
            <pc:docMk/>
            <pc:sldMk cId="2056612156" sldId="2147471733"/>
            <ac:spMk id="2" creationId="{3BFFEB9F-F6B1-6AB8-78EA-24F79E5BBC28}"/>
          </ac:spMkLst>
        </pc:spChg>
        <pc:spChg chg="add mod">
          <ac:chgData name="Jennifer Lilian Pabon Martinez" userId="15db411e-c9e5-49ec-b36d-a0503672dafb" providerId="ADAL" clId="{B54AF450-D436-47A7-BE14-F2200EC9CE06}" dt="2026-06-25T22:28:46.514" v="211" actId="1076"/>
          <ac:spMkLst>
            <pc:docMk/>
            <pc:sldMk cId="2056612156" sldId="2147471733"/>
            <ac:spMk id="5" creationId="{F7AE2066-9B62-9EFA-39F3-8E6049343EE6}"/>
          </ac:spMkLst>
        </pc:spChg>
        <pc:spChg chg="add mod">
          <ac:chgData name="Jennifer Lilian Pabon Martinez" userId="15db411e-c9e5-49ec-b36d-a0503672dafb" providerId="ADAL" clId="{B54AF450-D436-47A7-BE14-F2200EC9CE06}" dt="2026-06-25T22:28:42.439" v="209" actId="1076"/>
          <ac:spMkLst>
            <pc:docMk/>
            <pc:sldMk cId="2056612156" sldId="2147471733"/>
            <ac:spMk id="6" creationId="{0F375B49-36C7-7DDB-850F-B443444B47D6}"/>
          </ac:spMkLst>
        </pc:spChg>
        <pc:spChg chg="add mod">
          <ac:chgData name="Jennifer Lilian Pabon Martinez" userId="15db411e-c9e5-49ec-b36d-a0503672dafb" providerId="ADAL" clId="{B54AF450-D436-47A7-BE14-F2200EC9CE06}" dt="2026-06-25T22:28:32.263" v="206" actId="14100"/>
          <ac:spMkLst>
            <pc:docMk/>
            <pc:sldMk cId="2056612156" sldId="2147471733"/>
            <ac:spMk id="8" creationId="{7022C8CD-F367-D47E-39B4-36EAE4A8C260}"/>
          </ac:spMkLst>
        </pc:spChg>
        <pc:spChg chg="add mod">
          <ac:chgData name="Jennifer Lilian Pabon Martinez" userId="15db411e-c9e5-49ec-b36d-a0503672dafb" providerId="ADAL" clId="{B54AF450-D436-47A7-BE14-F2200EC9CE06}" dt="2026-06-25T22:30:28.951" v="215" actId="1076"/>
          <ac:spMkLst>
            <pc:docMk/>
            <pc:sldMk cId="2056612156" sldId="2147471733"/>
            <ac:spMk id="9" creationId="{F421B0E1-6806-7E41-CCB6-F36CE0A6845B}"/>
          </ac:spMkLst>
        </pc:spChg>
        <pc:spChg chg="add mod">
          <ac:chgData name="Jennifer Lilian Pabon Martinez" userId="15db411e-c9e5-49ec-b36d-a0503672dafb" providerId="ADAL" clId="{B54AF450-D436-47A7-BE14-F2200EC9CE06}" dt="2026-06-25T22:27:07.192" v="200" actId="14100"/>
          <ac:spMkLst>
            <pc:docMk/>
            <pc:sldMk cId="2056612156" sldId="2147471733"/>
            <ac:spMk id="10" creationId="{EE0A2DDC-F4DD-4EEE-B6CC-14971F5894AD}"/>
          </ac:spMkLst>
        </pc:spChg>
        <pc:spChg chg="mod">
          <ac:chgData name="Jennifer Lilian Pabon Martinez" userId="15db411e-c9e5-49ec-b36d-a0503672dafb" providerId="ADAL" clId="{B54AF450-D436-47A7-BE14-F2200EC9CE06}" dt="2026-07-01T22:26:34.066" v="428" actId="20577"/>
          <ac:spMkLst>
            <pc:docMk/>
            <pc:sldMk cId="2056612156" sldId="2147471733"/>
            <ac:spMk id="12" creationId="{D4A8C516-B6A8-1D9A-CB45-07C71B984FDC}"/>
          </ac:spMkLst>
        </pc:spChg>
        <pc:picChg chg="add mod">
          <ac:chgData name="Jennifer Lilian Pabon Martinez" userId="15db411e-c9e5-49ec-b36d-a0503672dafb" providerId="ADAL" clId="{B54AF450-D436-47A7-BE14-F2200EC9CE06}" dt="2026-06-25T22:25:53.870" v="193" actId="1076"/>
          <ac:picMkLst>
            <pc:docMk/>
            <pc:sldMk cId="2056612156" sldId="2147471733"/>
            <ac:picMk id="14" creationId="{AC44E307-39D4-C453-A792-73A6581F415B}"/>
          </ac:picMkLst>
        </pc:picChg>
        <pc:cxnChg chg="add mod">
          <ac:chgData name="Jennifer Lilian Pabon Martinez" userId="15db411e-c9e5-49ec-b36d-a0503672dafb" providerId="ADAL" clId="{B54AF450-D436-47A7-BE14-F2200EC9CE06}" dt="2026-06-25T22:28:48.549" v="212" actId="1076"/>
          <ac:cxnSpMkLst>
            <pc:docMk/>
            <pc:sldMk cId="2056612156" sldId="2147471733"/>
            <ac:cxnSpMk id="4" creationId="{DE21953C-1329-9392-5F0E-3F1E36A30C00}"/>
          </ac:cxnSpMkLst>
        </pc:cxnChg>
        <pc:cxnChg chg="add mod">
          <ac:chgData name="Jennifer Lilian Pabon Martinez" userId="15db411e-c9e5-49ec-b36d-a0503672dafb" providerId="ADAL" clId="{B54AF450-D436-47A7-BE14-F2200EC9CE06}" dt="2026-06-25T22:28:44.421" v="210" actId="1076"/>
          <ac:cxnSpMkLst>
            <pc:docMk/>
            <pc:sldMk cId="2056612156" sldId="2147471733"/>
            <ac:cxnSpMk id="7" creationId="{9947BCC2-065F-28F0-71D3-87914E05F8C4}"/>
          </ac:cxnSpMkLst>
        </pc:cxnChg>
        <pc:cxnChg chg="add mod">
          <ac:chgData name="Jennifer Lilian Pabon Martinez" userId="15db411e-c9e5-49ec-b36d-a0503672dafb" providerId="ADAL" clId="{B54AF450-D436-47A7-BE14-F2200EC9CE06}" dt="2026-06-25T22:27:11.746" v="201" actId="1076"/>
          <ac:cxnSpMkLst>
            <pc:docMk/>
            <pc:sldMk cId="2056612156" sldId="2147471733"/>
            <ac:cxnSpMk id="11" creationId="{37BB74E3-3B05-173D-ED8E-AB5D1B37DC92}"/>
          </ac:cxnSpMkLst>
        </pc:cxnChg>
      </pc:sldChg>
      <pc:sldChg chg="addSp delSp modSp add mod">
        <pc:chgData name="Jennifer Lilian Pabon Martinez" userId="15db411e-c9e5-49ec-b36d-a0503672dafb" providerId="ADAL" clId="{B54AF450-D436-47A7-BE14-F2200EC9CE06}" dt="2026-07-01T22:27:07.129" v="434" actId="20577"/>
        <pc:sldMkLst>
          <pc:docMk/>
          <pc:sldMk cId="2402258763" sldId="2147481033"/>
        </pc:sldMkLst>
        <pc:spChg chg="add mod">
          <ac:chgData name="Jennifer Lilian Pabon Martinez" userId="15db411e-c9e5-49ec-b36d-a0503672dafb" providerId="ADAL" clId="{B54AF450-D436-47A7-BE14-F2200EC9CE06}" dt="2026-07-01T22:27:07.129" v="434" actId="20577"/>
          <ac:spMkLst>
            <pc:docMk/>
            <pc:sldMk cId="2402258763" sldId="2147481033"/>
            <ac:spMk id="2" creationId="{8E50A8B8-3019-4C1E-C305-ECD8A6C21438}"/>
          </ac:spMkLst>
        </pc:spChg>
        <pc:spChg chg="add mod">
          <ac:chgData name="Jennifer Lilian Pabon Martinez" userId="15db411e-c9e5-49ec-b36d-a0503672dafb" providerId="ADAL" clId="{B54AF450-D436-47A7-BE14-F2200EC9CE06}" dt="2026-06-25T22:41:17.662" v="259" actId="255"/>
          <ac:spMkLst>
            <pc:docMk/>
            <pc:sldMk cId="2402258763" sldId="2147481033"/>
            <ac:spMk id="3" creationId="{ABA09C6E-5E57-96FF-1C4B-1729AE8C855B}"/>
          </ac:spMkLst>
        </pc:spChg>
        <pc:spChg chg="add mod">
          <ac:chgData name="Jennifer Lilian Pabon Martinez" userId="15db411e-c9e5-49ec-b36d-a0503672dafb" providerId="ADAL" clId="{B54AF450-D436-47A7-BE14-F2200EC9CE06}" dt="2026-06-25T22:42:57.682" v="274" actId="1076"/>
          <ac:spMkLst>
            <pc:docMk/>
            <pc:sldMk cId="2402258763" sldId="2147481033"/>
            <ac:spMk id="13" creationId="{C1E05FDC-E5E2-CDA2-C10B-9642D940A660}"/>
          </ac:spMkLst>
        </pc:spChg>
        <pc:spChg chg="add mod">
          <ac:chgData name="Jennifer Lilian Pabon Martinez" userId="15db411e-c9e5-49ec-b36d-a0503672dafb" providerId="ADAL" clId="{B54AF450-D436-47A7-BE14-F2200EC9CE06}" dt="2026-06-25T22:43:54.478" v="293" actId="113"/>
          <ac:spMkLst>
            <pc:docMk/>
            <pc:sldMk cId="2402258763" sldId="2147481033"/>
            <ac:spMk id="15" creationId="{5EEE9EB3-CB35-D4B8-1741-C82D99B50A2D}"/>
          </ac:spMkLst>
        </pc:spChg>
        <pc:spChg chg="add mod">
          <ac:chgData name="Jennifer Lilian Pabon Martinez" userId="15db411e-c9e5-49ec-b36d-a0503672dafb" providerId="ADAL" clId="{B54AF450-D436-47A7-BE14-F2200EC9CE06}" dt="2026-06-25T22:44:04.602" v="304" actId="20577"/>
          <ac:spMkLst>
            <pc:docMk/>
            <pc:sldMk cId="2402258763" sldId="2147481033"/>
            <ac:spMk id="16" creationId="{84B06E65-DDA4-E126-4411-7AF2CD6AD88A}"/>
          </ac:spMkLst>
        </pc:spChg>
        <pc:graphicFrameChg chg="add mod modGraphic">
          <ac:chgData name="Jennifer Lilian Pabon Martinez" userId="15db411e-c9e5-49ec-b36d-a0503672dafb" providerId="ADAL" clId="{B54AF450-D436-47A7-BE14-F2200EC9CE06}" dt="2026-06-25T22:49:46.150" v="316" actId="113"/>
          <ac:graphicFrameMkLst>
            <pc:docMk/>
            <pc:sldMk cId="2402258763" sldId="2147481033"/>
            <ac:graphicFrameMk id="12" creationId="{3E134B05-4462-7E86-C132-DCB3A78BDC5F}"/>
          </ac:graphicFrameMkLst>
        </pc:graphicFrameChg>
        <pc:picChg chg="add mod">
          <ac:chgData name="Jennifer Lilian Pabon Martinez" userId="15db411e-c9e5-49ec-b36d-a0503672dafb" providerId="ADAL" clId="{B54AF450-D436-47A7-BE14-F2200EC9CE06}" dt="2026-06-25T22:47:55.590" v="308" actId="1076"/>
          <ac:picMkLst>
            <pc:docMk/>
            <pc:sldMk cId="2402258763" sldId="2147481033"/>
            <ac:picMk id="17" creationId="{7342C5F1-4F56-061A-4FDE-80341CB5E677}"/>
          </ac:picMkLst>
        </pc:picChg>
      </pc:sldChg>
    </pc:docChg>
  </pc:docChgLst>
  <pc:docChgLst>
    <pc:chgData name="Ricardo Garzon Consuegra" userId="69d25ef4-aaf0-4df4-8162-65e7e4f52026" providerId="ADAL" clId="{075A273C-E86E-4093-A112-AC354AE84454}"/>
    <pc:docChg chg="undo custSel addSld delSld modSld sldOrd">
      <pc:chgData name="Ricardo Garzon Consuegra" userId="69d25ef4-aaf0-4df4-8162-65e7e4f52026" providerId="ADAL" clId="{075A273C-E86E-4093-A112-AC354AE84454}" dt="2026-07-01T18:38:50.389" v="648" actId="14100"/>
      <pc:docMkLst>
        <pc:docMk/>
      </pc:docMkLst>
      <pc:sldChg chg="delSp modSp mod">
        <pc:chgData name="Ricardo Garzon Consuegra" userId="69d25ef4-aaf0-4df4-8162-65e7e4f52026" providerId="ADAL" clId="{075A273C-E86E-4093-A112-AC354AE84454}" dt="2026-07-01T18:38:50.389" v="648" actId="14100"/>
        <pc:sldMkLst>
          <pc:docMk/>
          <pc:sldMk cId="37065763" sldId="1261"/>
        </pc:sldMkLst>
        <pc:spChg chg="mod">
          <ac:chgData name="Ricardo Garzon Consuegra" userId="69d25ef4-aaf0-4df4-8162-65e7e4f52026" providerId="ADAL" clId="{075A273C-E86E-4093-A112-AC354AE84454}" dt="2026-07-01T18:38:50.389" v="648" actId="14100"/>
          <ac:spMkLst>
            <pc:docMk/>
            <pc:sldMk cId="37065763" sldId="1261"/>
            <ac:spMk id="283" creationId="{7E89C926-DF63-9139-E473-3066A50B0DC1}"/>
          </ac:spMkLst>
        </pc:spChg>
      </pc:sldChg>
      <pc:sldChg chg="delSp modSp mod">
        <pc:chgData name="Ricardo Garzon Consuegra" userId="69d25ef4-aaf0-4df4-8162-65e7e4f52026" providerId="ADAL" clId="{075A273C-E86E-4093-A112-AC354AE84454}" dt="2026-07-01T16:56:52.742" v="470" actId="1038"/>
        <pc:sldMkLst>
          <pc:docMk/>
          <pc:sldMk cId="1578597363" sldId="2147471730"/>
        </pc:sldMkLst>
        <pc:spChg chg="mod">
          <ac:chgData name="Ricardo Garzon Consuegra" userId="69d25ef4-aaf0-4df4-8162-65e7e4f52026" providerId="ADAL" clId="{075A273C-E86E-4093-A112-AC354AE84454}" dt="2026-07-01T16:56:52.742" v="470" actId="1038"/>
          <ac:spMkLst>
            <pc:docMk/>
            <pc:sldMk cId="1578597363" sldId="2147471730"/>
            <ac:spMk id="37" creationId="{DE8CCCD8-D890-51D3-0433-A0147D9DC207}"/>
          </ac:spMkLst>
        </pc:spChg>
      </pc:sldChg>
      <pc:sldChg chg="add">
        <pc:chgData name="Ricardo Garzon Consuegra" userId="69d25ef4-aaf0-4df4-8162-65e7e4f52026" providerId="ADAL" clId="{075A273C-E86E-4093-A112-AC354AE84454}" dt="2026-07-01T16:51:30.687" v="238"/>
        <pc:sldMkLst>
          <pc:docMk/>
          <pc:sldMk cId="2871158883" sldId="2147481042"/>
        </pc:sldMkLst>
      </pc:sldChg>
    </pc:docChg>
  </pc:docChgLst>
  <pc:docChgLst>
    <pc:chgData name="Jose Sebastián Cubillos Fonseca" userId="3c5a1412-13d2-41ee-abb1-634d6a037ca5" providerId="ADAL" clId="{CA24045D-87FE-41C2-A8A3-D6126DD00C74}"/>
    <pc:docChg chg="undo custSel addSld modSld sldOrd">
      <pc:chgData name="Jose Sebastián Cubillos Fonseca" userId="3c5a1412-13d2-41ee-abb1-634d6a037ca5" providerId="ADAL" clId="{CA24045D-87FE-41C2-A8A3-D6126DD00C74}" dt="2026-07-02T22:58:21.917" v="148"/>
      <pc:docMkLst>
        <pc:docMk/>
      </pc:docMkLst>
      <pc:sldChg chg="addSp delSp modSp mod">
        <pc:chgData name="Jose Sebastián Cubillos Fonseca" userId="3c5a1412-13d2-41ee-abb1-634d6a037ca5" providerId="ADAL" clId="{CA24045D-87FE-41C2-A8A3-D6126DD00C74}" dt="2026-07-01T20:37:03.693" v="147" actId="113"/>
        <pc:sldMkLst>
          <pc:docMk/>
          <pc:sldMk cId="2748142708" sldId="2147481028"/>
        </pc:sldMkLst>
      </pc:sldChg>
      <pc:sldChg chg="modSp mod">
        <pc:chgData name="Jose Sebastián Cubillos Fonseca" userId="3c5a1412-13d2-41ee-abb1-634d6a037ca5" providerId="ADAL" clId="{CA24045D-87FE-41C2-A8A3-D6126DD00C74}" dt="2026-07-01T19:52:06.191" v="126" actId="1076"/>
        <pc:sldMkLst>
          <pc:docMk/>
          <pc:sldMk cId="2402258763" sldId="2147481033"/>
        </pc:sldMkLst>
        <pc:graphicFrameChg chg="mod">
          <ac:chgData name="Jose Sebastián Cubillos Fonseca" userId="3c5a1412-13d2-41ee-abb1-634d6a037ca5" providerId="ADAL" clId="{CA24045D-87FE-41C2-A8A3-D6126DD00C74}" dt="2026-07-01T19:52:06.191" v="126" actId="1076"/>
          <ac:graphicFrameMkLst>
            <pc:docMk/>
            <pc:sldMk cId="2402258763" sldId="2147481033"/>
            <ac:graphicFrameMk id="12" creationId="{3E134B05-4462-7E86-C132-DCB3A78BDC5F}"/>
          </ac:graphicFrameMkLst>
        </pc:graphicFrameChg>
      </pc:sldChg>
      <pc:sldChg chg="addSp modSp mod ord">
        <pc:chgData name="Jose Sebastián Cubillos Fonseca" userId="3c5a1412-13d2-41ee-abb1-634d6a037ca5" providerId="ADAL" clId="{CA24045D-87FE-41C2-A8A3-D6126DD00C74}" dt="2026-07-01T19:43:13.214" v="125" actId="1076"/>
        <pc:sldMkLst>
          <pc:docMk/>
          <pc:sldMk cId="4231497529" sldId="2147481059"/>
        </pc:sldMkLst>
        <pc:spChg chg="add mod">
          <ac:chgData name="Jose Sebastián Cubillos Fonseca" userId="3c5a1412-13d2-41ee-abb1-634d6a037ca5" providerId="ADAL" clId="{CA24045D-87FE-41C2-A8A3-D6126DD00C74}" dt="2026-07-01T19:43:09.778" v="124" actId="1076"/>
          <ac:spMkLst>
            <pc:docMk/>
            <pc:sldMk cId="4231497529" sldId="2147481059"/>
            <ac:spMk id="4" creationId="{5ECB2A6A-2A4E-A964-62B1-32CA60FAB979}"/>
          </ac:spMkLst>
        </pc:spChg>
        <pc:spChg chg="add mod">
          <ac:chgData name="Jose Sebastián Cubillos Fonseca" userId="3c5a1412-13d2-41ee-abb1-634d6a037ca5" providerId="ADAL" clId="{CA24045D-87FE-41C2-A8A3-D6126DD00C74}" dt="2026-07-01T19:43:13.214" v="125" actId="1076"/>
          <ac:spMkLst>
            <pc:docMk/>
            <pc:sldMk cId="4231497529" sldId="2147481059"/>
            <ac:spMk id="5" creationId="{5D3A8E3B-279C-B6AE-59E4-7E27ECEDBE3D}"/>
          </ac:spMkLst>
        </pc:spChg>
        <pc:graphicFrameChg chg="mod">
          <ac:chgData name="Jose Sebastián Cubillos Fonseca" userId="3c5a1412-13d2-41ee-abb1-634d6a037ca5" providerId="ADAL" clId="{CA24045D-87FE-41C2-A8A3-D6126DD00C74}" dt="2026-07-01T19:43:00.812" v="120"/>
          <ac:graphicFrameMkLst>
            <pc:docMk/>
            <pc:sldMk cId="4231497529" sldId="2147481059"/>
            <ac:graphicFrameMk id="3" creationId="{363CDC5B-FE0F-B231-23D3-283E434BE64E}"/>
          </ac:graphicFrameMkLst>
        </pc:graphicFrameChg>
        <pc:picChg chg="mod">
          <ac:chgData name="Jose Sebastián Cubillos Fonseca" userId="3c5a1412-13d2-41ee-abb1-634d6a037ca5" providerId="ADAL" clId="{CA24045D-87FE-41C2-A8A3-D6126DD00C74}" dt="2026-07-01T19:37:29.284" v="50" actId="1076"/>
          <ac:picMkLst>
            <pc:docMk/>
            <pc:sldMk cId="4231497529" sldId="2147481059"/>
            <ac:picMk id="1327" creationId="{30F06180-6310-1E3B-F575-504299F2BB11}"/>
          </ac:picMkLst>
        </pc:picChg>
      </pc:sldChg>
      <pc:sldChg chg="add">
        <pc:chgData name="Jose Sebastián Cubillos Fonseca" userId="3c5a1412-13d2-41ee-abb1-634d6a037ca5" providerId="ADAL" clId="{CA24045D-87FE-41C2-A8A3-D6126DD00C74}" dt="2026-07-02T22:58:21.917" v="148"/>
        <pc:sldMkLst>
          <pc:docMk/>
          <pc:sldMk cId="1757505915" sldId="2147481065"/>
        </pc:sldMkLst>
      </pc:sldChg>
    </pc:docChg>
  </pc:docChgLst>
  <pc:docChgLst>
    <pc:chgData name="Monica Diana Parada Moreno" userId="846fe28e-8cbc-4121-b4f4-3f3804a20c6b" providerId="ADAL" clId="{D7000156-A538-4DAD-ABF4-4A45B15BF67C}"/>
    <pc:docChg chg="undo redo custSel addSld delSld modSld sldOrd">
      <pc:chgData name="Monica Diana Parada Moreno" userId="846fe28e-8cbc-4121-b4f4-3f3804a20c6b" providerId="ADAL" clId="{D7000156-A538-4DAD-ABF4-4A45B15BF67C}" dt="2026-07-02T02:56:20.877" v="1613" actId="478"/>
      <pc:docMkLst>
        <pc:docMk/>
      </pc:docMkLst>
      <pc:sldChg chg="modSp mod">
        <pc:chgData name="Monica Diana Parada Moreno" userId="846fe28e-8cbc-4121-b4f4-3f3804a20c6b" providerId="ADAL" clId="{D7000156-A538-4DAD-ABF4-4A45B15BF67C}" dt="2026-07-02T02:56:01.667" v="1608" actId="20577"/>
        <pc:sldMkLst>
          <pc:docMk/>
          <pc:sldMk cId="4126759591" sldId="2147481032"/>
        </pc:sldMkLst>
        <pc:spChg chg="mod">
          <ac:chgData name="Monica Diana Parada Moreno" userId="846fe28e-8cbc-4121-b4f4-3f3804a20c6b" providerId="ADAL" clId="{D7000156-A538-4DAD-ABF4-4A45B15BF67C}" dt="2026-07-02T02:56:01.667" v="1608" actId="20577"/>
          <ac:spMkLst>
            <pc:docMk/>
            <pc:sldMk cId="4126759591" sldId="2147481032"/>
            <ac:spMk id="37" creationId="{D21202E8-C50A-B278-315C-E0A4A0820F74}"/>
          </ac:spMkLst>
        </pc:spChg>
        <pc:graphicFrameChg chg="mod">
          <ac:chgData name="Monica Diana Parada Moreno" userId="846fe28e-8cbc-4121-b4f4-3f3804a20c6b" providerId="ADAL" clId="{D7000156-A538-4DAD-ABF4-4A45B15BF67C}" dt="2026-06-30T20:20:55.899" v="853"/>
          <ac:graphicFrameMkLst>
            <pc:docMk/>
            <pc:sldMk cId="4126759591" sldId="2147481032"/>
            <ac:graphicFrameMk id="3" creationId="{30B6B749-686E-0CDF-BDF2-1C493CA18C00}"/>
          </ac:graphicFrameMkLst>
        </pc:graphicFrameChg>
      </pc:sldChg>
      <pc:sldChg chg="addSp delSp modSp new mod ord">
        <pc:chgData name="Monica Diana Parada Moreno" userId="846fe28e-8cbc-4121-b4f4-3f3804a20c6b" providerId="ADAL" clId="{D7000156-A538-4DAD-ABF4-4A45B15BF67C}" dt="2026-06-30T21:45:15.350" v="1465" actId="1076"/>
        <pc:sldMkLst>
          <pc:docMk/>
          <pc:sldMk cId="1370730921" sldId="2147481034"/>
        </pc:sldMkLst>
        <pc:spChg chg="add mod">
          <ac:chgData name="Monica Diana Parada Moreno" userId="846fe28e-8cbc-4121-b4f4-3f3804a20c6b" providerId="ADAL" clId="{D7000156-A538-4DAD-ABF4-4A45B15BF67C}" dt="2026-06-30T13:42:19.937" v="326" actId="1076"/>
          <ac:spMkLst>
            <pc:docMk/>
            <pc:sldMk cId="1370730921" sldId="2147481034"/>
            <ac:spMk id="2" creationId="{6AAADC3D-B4C9-9C1C-CFAA-226341F77645}"/>
          </ac:spMkLst>
        </pc:spChg>
        <pc:spChg chg="add mod">
          <ac:chgData name="Monica Diana Parada Moreno" userId="846fe28e-8cbc-4121-b4f4-3f3804a20c6b" providerId="ADAL" clId="{D7000156-A538-4DAD-ABF4-4A45B15BF67C}" dt="2026-06-30T21:45:12.495" v="1464" actId="1076"/>
          <ac:spMkLst>
            <pc:docMk/>
            <pc:sldMk cId="1370730921" sldId="2147481034"/>
            <ac:spMk id="8" creationId="{D032CC31-A2DE-6239-4E2A-9F261B1DD93B}"/>
          </ac:spMkLst>
        </pc:spChg>
        <pc:spChg chg="add mod">
          <ac:chgData name="Monica Diana Parada Moreno" userId="846fe28e-8cbc-4121-b4f4-3f3804a20c6b" providerId="ADAL" clId="{D7000156-A538-4DAD-ABF4-4A45B15BF67C}" dt="2026-06-30T21:45:08.485" v="1463" actId="1036"/>
          <ac:spMkLst>
            <pc:docMk/>
            <pc:sldMk cId="1370730921" sldId="2147481034"/>
            <ac:spMk id="33" creationId="{E605A19C-E76D-F1A8-A274-1537C1EF6785}"/>
          </ac:spMkLst>
        </pc:spChg>
        <pc:graphicFrameChg chg="add mod modGraphic">
          <ac:chgData name="Monica Diana Parada Moreno" userId="846fe28e-8cbc-4121-b4f4-3f3804a20c6b" providerId="ADAL" clId="{D7000156-A538-4DAD-ABF4-4A45B15BF67C}" dt="2026-06-30T21:45:15.350" v="1465" actId="1076"/>
          <ac:graphicFrameMkLst>
            <pc:docMk/>
            <pc:sldMk cId="1370730921" sldId="2147481034"/>
            <ac:graphicFrameMk id="39" creationId="{2B587E04-E82D-3889-CBBE-31649FC0A8AD}"/>
          </ac:graphicFrameMkLst>
        </pc:graphicFrameChg>
        <pc:picChg chg="add mod">
          <ac:chgData name="Monica Diana Parada Moreno" userId="846fe28e-8cbc-4121-b4f4-3f3804a20c6b" providerId="ADAL" clId="{D7000156-A538-4DAD-ABF4-4A45B15BF67C}" dt="2026-06-30T21:43:04.463" v="1301" actId="14100"/>
          <ac:picMkLst>
            <pc:docMk/>
            <pc:sldMk cId="1370730921" sldId="2147481034"/>
            <ac:picMk id="31" creationId="{29560013-48CE-F4CF-903C-71F9A2B1379D}"/>
          </ac:picMkLst>
        </pc:picChg>
      </pc:sldChg>
      <pc:sldChg chg="addSp delSp modSp add mod ord">
        <pc:chgData name="Monica Diana Parada Moreno" userId="846fe28e-8cbc-4121-b4f4-3f3804a20c6b" providerId="ADAL" clId="{D7000156-A538-4DAD-ABF4-4A45B15BF67C}" dt="2026-07-02T02:54:47.094" v="1600" actId="12"/>
        <pc:sldMkLst>
          <pc:docMk/>
          <pc:sldMk cId="2513166828" sldId="2147481035"/>
        </pc:sldMkLst>
        <pc:spChg chg="add mod">
          <ac:chgData name="Monica Diana Parada Moreno" userId="846fe28e-8cbc-4121-b4f4-3f3804a20c6b" providerId="ADAL" clId="{D7000156-A538-4DAD-ABF4-4A45B15BF67C}" dt="2026-06-30T13:42:33.759" v="330" actId="1076"/>
          <ac:spMkLst>
            <pc:docMk/>
            <pc:sldMk cId="2513166828" sldId="2147481035"/>
            <ac:spMk id="3" creationId="{5B8EC202-550D-38E8-DEB8-89505177C246}"/>
          </ac:spMkLst>
        </pc:spChg>
        <pc:spChg chg="add mod">
          <ac:chgData name="Monica Diana Parada Moreno" userId="846fe28e-8cbc-4121-b4f4-3f3804a20c6b" providerId="ADAL" clId="{D7000156-A538-4DAD-ABF4-4A45B15BF67C}" dt="2026-07-01T20:49:06.872" v="1541" actId="1076"/>
          <ac:spMkLst>
            <pc:docMk/>
            <pc:sldMk cId="2513166828" sldId="2147481035"/>
            <ac:spMk id="6" creationId="{B7455D2E-8AF2-38B9-87F3-7FBAA708148C}"/>
          </ac:spMkLst>
        </pc:spChg>
        <pc:spChg chg="mod">
          <ac:chgData name="Monica Diana Parada Moreno" userId="846fe28e-8cbc-4121-b4f4-3f3804a20c6b" providerId="ADAL" clId="{D7000156-A538-4DAD-ABF4-4A45B15BF67C}" dt="2026-07-02T02:54:47.094" v="1600" actId="12"/>
          <ac:spMkLst>
            <pc:docMk/>
            <pc:sldMk cId="2513166828" sldId="2147481035"/>
            <ac:spMk id="8" creationId="{1D073E06-311D-528F-FE38-A65640DB6A5B}"/>
          </ac:spMkLst>
        </pc:spChg>
      </pc:sldChg>
      <pc:sldChg chg="addSp delSp modSp add mod">
        <pc:chgData name="Monica Diana Parada Moreno" userId="846fe28e-8cbc-4121-b4f4-3f3804a20c6b" providerId="ADAL" clId="{D7000156-A538-4DAD-ABF4-4A45B15BF67C}" dt="2026-06-30T20:43:26.435" v="1151" actId="20577"/>
        <pc:sldMkLst>
          <pc:docMk/>
          <pc:sldMk cId="2346668999" sldId="2147481036"/>
        </pc:sldMkLst>
        <pc:spChg chg="mod">
          <ac:chgData name="Monica Diana Parada Moreno" userId="846fe28e-8cbc-4121-b4f4-3f3804a20c6b" providerId="ADAL" clId="{D7000156-A538-4DAD-ABF4-4A45B15BF67C}" dt="2026-06-30T20:28:21.059" v="930" actId="20577"/>
          <ac:spMkLst>
            <pc:docMk/>
            <pc:sldMk cId="2346668999" sldId="2147481036"/>
            <ac:spMk id="8" creationId="{DBE882FD-3A75-7F3C-212F-12B4497BF4C1}"/>
          </ac:spMkLst>
        </pc:spChg>
        <pc:spChg chg="add mod">
          <ac:chgData name="Monica Diana Parada Moreno" userId="846fe28e-8cbc-4121-b4f4-3f3804a20c6b" providerId="ADAL" clId="{D7000156-A538-4DAD-ABF4-4A45B15BF67C}" dt="2026-06-30T20:43:26.435" v="1151" actId="20577"/>
          <ac:spMkLst>
            <pc:docMk/>
            <pc:sldMk cId="2346668999" sldId="2147481036"/>
            <ac:spMk id="13" creationId="{43BFC516-D094-6D73-FE0C-062ED0B26C0B}"/>
          </ac:spMkLst>
        </pc:spChg>
        <pc:picChg chg="add mod">
          <ac:chgData name="Monica Diana Parada Moreno" userId="846fe28e-8cbc-4121-b4f4-3f3804a20c6b" providerId="ADAL" clId="{D7000156-A538-4DAD-ABF4-4A45B15BF67C}" dt="2026-06-30T20:35:12.880" v="953" actId="1076"/>
          <ac:picMkLst>
            <pc:docMk/>
            <pc:sldMk cId="2346668999" sldId="2147481036"/>
            <ac:picMk id="12" creationId="{83A731C9-33FC-A551-2127-64D643ECF0E6}"/>
          </ac:picMkLst>
        </pc:picChg>
      </pc:sldChg>
      <pc:sldChg chg="modSp mod">
        <pc:chgData name="Monica Diana Parada Moreno" userId="846fe28e-8cbc-4121-b4f4-3f3804a20c6b" providerId="ADAL" clId="{D7000156-A538-4DAD-ABF4-4A45B15BF67C}" dt="2026-07-02T02:56:10.946" v="1612" actId="20577"/>
        <pc:sldMkLst>
          <pc:docMk/>
          <pc:sldMk cId="3072821130" sldId="2147481037"/>
        </pc:sldMkLst>
        <pc:spChg chg="mod">
          <ac:chgData name="Monica Diana Parada Moreno" userId="846fe28e-8cbc-4121-b4f4-3f3804a20c6b" providerId="ADAL" clId="{D7000156-A538-4DAD-ABF4-4A45B15BF67C}" dt="2026-07-02T02:56:10.946" v="1612" actId="20577"/>
          <ac:spMkLst>
            <pc:docMk/>
            <pc:sldMk cId="3072821130" sldId="2147481037"/>
            <ac:spMk id="37" creationId="{535EE9B3-B38C-0B2E-2643-F407A5061E51}"/>
          </ac:spMkLst>
        </pc:spChg>
      </pc:sldChg>
      <pc:sldChg chg="modSp mod">
        <pc:chgData name="Monica Diana Parada Moreno" userId="846fe28e-8cbc-4121-b4f4-3f3804a20c6b" providerId="ADAL" clId="{D7000156-A538-4DAD-ABF4-4A45B15BF67C}" dt="2026-07-02T02:55:51.121" v="1604" actId="20577"/>
        <pc:sldMkLst>
          <pc:docMk/>
          <pc:sldMk cId="2249117293" sldId="2147481050"/>
        </pc:sldMkLst>
        <pc:spChg chg="mod">
          <ac:chgData name="Monica Diana Parada Moreno" userId="846fe28e-8cbc-4121-b4f4-3f3804a20c6b" providerId="ADAL" clId="{D7000156-A538-4DAD-ABF4-4A45B15BF67C}" dt="2026-07-02T02:55:51.121" v="1604" actId="20577"/>
          <ac:spMkLst>
            <pc:docMk/>
            <pc:sldMk cId="2249117293" sldId="2147481050"/>
            <ac:spMk id="37" creationId="{20DA2865-56CE-DEA1-D673-E8EF0DFDA4CF}"/>
          </ac:spMkLst>
        </pc:spChg>
      </pc:sldChg>
      <pc:sldChg chg="delSp mod">
        <pc:chgData name="Monica Diana Parada Moreno" userId="846fe28e-8cbc-4121-b4f4-3f3804a20c6b" providerId="ADAL" clId="{D7000156-A538-4DAD-ABF4-4A45B15BF67C}" dt="2026-07-02T02:56:20.877" v="1613" actId="478"/>
        <pc:sldMkLst>
          <pc:docMk/>
          <pc:sldMk cId="3139859982" sldId="2147481054"/>
        </pc:sldMkLst>
        <pc:spChg chg="del">
          <ac:chgData name="Monica Diana Parada Moreno" userId="846fe28e-8cbc-4121-b4f4-3f3804a20c6b" providerId="ADAL" clId="{D7000156-A538-4DAD-ABF4-4A45B15BF67C}" dt="2026-07-02T02:56:20.877" v="1613" actId="478"/>
          <ac:spMkLst>
            <pc:docMk/>
            <pc:sldMk cId="3139859982" sldId="2147481054"/>
            <ac:spMk id="3" creationId="{29194084-8469-6733-AFDA-1319B32F0882}"/>
          </ac:spMkLst>
        </pc:spChg>
      </pc:sldChg>
    </pc:docChg>
  </pc:docChgLst>
  <pc:docChgLst>
    <pc:chgData name="Ricardo Garzon Consuegra" userId="S::rgarzonco@shd.gov.co::69d25ef4-aaf0-4df4-8162-65e7e4f52026" providerId="AD" clId="Web-{4F038F72-15F3-B7E9-E4E3-EE975CC74462}"/>
    <pc:docChg chg="addSld delSld modSld sldOrd">
      <pc:chgData name="Ricardo Garzon Consuegra" userId="S::rgarzonco@shd.gov.co::69d25ef4-aaf0-4df4-8162-65e7e4f52026" providerId="AD" clId="Web-{4F038F72-15F3-B7E9-E4E3-EE975CC74462}" dt="2026-06-24T16:46:02.432" v="29"/>
      <pc:docMkLst>
        <pc:docMk/>
      </pc:docMkLst>
      <pc:sldChg chg="add ord">
        <pc:chgData name="Ricardo Garzon Consuegra" userId="S::rgarzonco@shd.gov.co::69d25ef4-aaf0-4df4-8162-65e7e4f52026" providerId="AD" clId="Web-{4F038F72-15F3-B7E9-E4E3-EE975CC74462}" dt="2026-06-24T16:32:24.319" v="16"/>
        <pc:sldMkLst>
          <pc:docMk/>
          <pc:sldMk cId="0" sldId="510"/>
        </pc:sldMkLst>
      </pc:sldChg>
      <pc:sldChg chg="addSp add ord">
        <pc:chgData name="Ricardo Garzon Consuegra" userId="S::rgarzonco@shd.gov.co::69d25ef4-aaf0-4df4-8162-65e7e4f52026" providerId="AD" clId="Web-{4F038F72-15F3-B7E9-E4E3-EE975CC74462}" dt="2026-06-24T16:45:44.995" v="27"/>
        <pc:sldMkLst>
          <pc:docMk/>
          <pc:sldMk cId="2748142708" sldId="2147481028"/>
        </pc:sldMkLst>
        <pc:spChg chg="add">
          <ac:chgData name="Ricardo Garzon Consuegra" userId="S::rgarzonco@shd.gov.co::69d25ef4-aaf0-4df4-8162-65e7e4f52026" providerId="AD" clId="Web-{4F038F72-15F3-B7E9-E4E3-EE975CC74462}" dt="2026-06-24T15:42:07.896" v="10"/>
          <ac:spMkLst>
            <pc:docMk/>
            <pc:sldMk cId="2748142708" sldId="2147481028"/>
            <ac:spMk id="4" creationId="{48566857-0347-297C-A8B8-444F5108A399}"/>
          </ac:spMkLst>
        </pc:spChg>
      </pc:sldChg>
    </pc:docChg>
  </pc:docChgLst>
  <pc:docChgLst>
    <pc:chgData name="Leidy Karina Ospina Castañeda" userId="S::lkospina@shd.gov.co::73f82ccd-3157-4b12-9b21-79ac4ff04bda" providerId="AD" clId="Web-{EC3000FF-7A8F-537E-399A-AD6FFFAEA99B}"/>
    <pc:docChg chg="modSld">
      <pc:chgData name="Leidy Karina Ospina Castañeda" userId="S::lkospina@shd.gov.co::73f82ccd-3157-4b12-9b21-79ac4ff04bda" providerId="AD" clId="Web-{EC3000FF-7A8F-537E-399A-AD6FFFAEA99B}" dt="2026-07-01T12:09:09.429" v="2928"/>
      <pc:docMkLst>
        <pc:docMk/>
      </pc:docMkLst>
      <pc:sldChg chg="modNotes">
        <pc:chgData name="Leidy Karina Ospina Castañeda" userId="S::lkospina@shd.gov.co::73f82ccd-3157-4b12-9b21-79ac4ff04bda" providerId="AD" clId="Web-{EC3000FF-7A8F-537E-399A-AD6FFFAEA99B}" dt="2026-07-01T12:07:51.582" v="2908"/>
        <pc:sldMkLst>
          <pc:docMk/>
          <pc:sldMk cId="2056612156" sldId="2147471733"/>
        </pc:sldMkLst>
      </pc:sldChg>
      <pc:sldChg chg="modSp modNotes">
        <pc:chgData name="Leidy Karina Ospina Castañeda" userId="S::lkospina@shd.gov.co::73f82ccd-3157-4b12-9b21-79ac4ff04bda" providerId="AD" clId="Web-{EC3000FF-7A8F-537E-399A-AD6FFFAEA99B}" dt="2026-07-01T12:09:09.429" v="2928"/>
        <pc:sldMkLst>
          <pc:docMk/>
          <pc:sldMk cId="2402258763" sldId="2147481033"/>
        </pc:sldMkLst>
        <pc:spChg chg="mod">
          <ac:chgData name="Leidy Karina Ospina Castañeda" userId="S::lkospina@shd.gov.co::73f82ccd-3157-4b12-9b21-79ac4ff04bda" providerId="AD" clId="Web-{EC3000FF-7A8F-537E-399A-AD6FFFAEA99B}" dt="2026-07-01T04:34:25.136" v="1369" actId="1076"/>
          <ac:spMkLst>
            <pc:docMk/>
            <pc:sldMk cId="2402258763" sldId="2147481033"/>
            <ac:spMk id="3" creationId="{ABA09C6E-5E57-96FF-1C4B-1729AE8C855B}"/>
          </ac:spMkLst>
        </pc:spChg>
      </pc:sldChg>
    </pc:docChg>
  </pc:docChgLst>
  <pc:docChgLst>
    <pc:chgData name="Camilo Umaña Pizano" userId="S::cumana@shd.gov.co::e3a12149-bfa5-47ef-9337-5fc73deaef7e" providerId="AD" clId="Web-{F75A8E7A-91D8-1F55-071C-77F076565DDC}"/>
    <pc:docChg chg="addSld modSld sldOrd">
      <pc:chgData name="Camilo Umaña Pizano" userId="S::cumana@shd.gov.co::e3a12149-bfa5-47ef-9337-5fc73deaef7e" providerId="AD" clId="Web-{F75A8E7A-91D8-1F55-071C-77F076565DDC}" dt="2026-07-01T16:37:16.928" v="791" actId="1076"/>
      <pc:docMkLst>
        <pc:docMk/>
      </pc:docMkLst>
      <pc:sldChg chg="modSp add replId">
        <pc:chgData name="Camilo Umaña Pizano" userId="S::cumana@shd.gov.co::e3a12149-bfa5-47ef-9337-5fc73deaef7e" providerId="AD" clId="Web-{F75A8E7A-91D8-1F55-071C-77F076565DDC}" dt="2026-07-01T16:37:16.928" v="791" actId="1076"/>
        <pc:sldMkLst>
          <pc:docMk/>
          <pc:sldMk cId="3288103378" sldId="2147481039"/>
        </pc:sldMkLst>
      </pc:sldChg>
    </pc:docChg>
  </pc:docChgLst>
  <pc:docChgLst>
    <pc:chgData name="Adriana Lucia Navarro Vargas" userId="S::alnavarro@shd.gov.co::b43dc660-f40e-41a8-977f-681cf1bd15b2" providerId="AD" clId="Web-{859D6F03-1DA2-644B-0A84-A6D4C2CE6D5A}"/>
    <pc:docChg chg="modSld">
      <pc:chgData name="Adriana Lucia Navarro Vargas" userId="S::alnavarro@shd.gov.co::b43dc660-f40e-41a8-977f-681cf1bd15b2" providerId="AD" clId="Web-{859D6F03-1DA2-644B-0A84-A6D4C2CE6D5A}" dt="2026-07-03T11:15:45.646" v="40" actId="1076"/>
      <pc:docMkLst>
        <pc:docMk/>
      </pc:docMkLst>
      <pc:sldChg chg="addSp modSp">
        <pc:chgData name="Adriana Lucia Navarro Vargas" userId="S::alnavarro@shd.gov.co::b43dc660-f40e-41a8-977f-681cf1bd15b2" providerId="AD" clId="Web-{859D6F03-1DA2-644B-0A84-A6D4C2CE6D5A}" dt="2026-07-03T11:15:45.646" v="40" actId="1076"/>
        <pc:sldMkLst>
          <pc:docMk/>
          <pc:sldMk cId="1524757925" sldId="2147471734"/>
        </pc:sldMkLst>
        <pc:spChg chg="add mod">
          <ac:chgData name="Adriana Lucia Navarro Vargas" userId="S::alnavarro@shd.gov.co::b43dc660-f40e-41a8-977f-681cf1bd15b2" providerId="AD" clId="Web-{859D6F03-1DA2-644B-0A84-A6D4C2CE6D5A}" dt="2026-07-03T11:15:27.021" v="38" actId="20577"/>
          <ac:spMkLst>
            <pc:docMk/>
            <pc:sldMk cId="1524757925" sldId="2147471734"/>
            <ac:spMk id="3" creationId="{3678FB39-F102-2783-4DD8-AB4717BA8EB8}"/>
          </ac:spMkLst>
        </pc:spChg>
        <pc:picChg chg="mod">
          <ac:chgData name="Adriana Lucia Navarro Vargas" userId="S::alnavarro@shd.gov.co::b43dc660-f40e-41a8-977f-681cf1bd15b2" providerId="AD" clId="Web-{859D6F03-1DA2-644B-0A84-A6D4C2CE6D5A}" dt="2026-07-03T11:15:45.646" v="40" actId="1076"/>
          <ac:picMkLst>
            <pc:docMk/>
            <pc:sldMk cId="1524757925" sldId="2147471734"/>
            <ac:picMk id="2" creationId="{CAE85E6D-D1D4-DBBE-8678-EBAA11E789BC}"/>
          </ac:picMkLst>
        </pc:picChg>
        <pc:picChg chg="mod">
          <ac:chgData name="Adriana Lucia Navarro Vargas" userId="S::alnavarro@shd.gov.co::b43dc660-f40e-41a8-977f-681cf1bd15b2" providerId="AD" clId="Web-{859D6F03-1DA2-644B-0A84-A6D4C2CE6D5A}" dt="2026-07-03T11:13:55.487" v="2" actId="1076"/>
          <ac:picMkLst>
            <pc:docMk/>
            <pc:sldMk cId="1524757925" sldId="2147471734"/>
            <ac:picMk id="39" creationId="{0358F1BB-76E1-8C40-FF0C-9EA319ACE742}"/>
          </ac:picMkLst>
        </pc:picChg>
      </pc:sldChg>
    </pc:docChg>
  </pc:docChgLst>
  <pc:docChgLst>
    <pc:chgData name="Jose Sebastián Cubillos Fonseca" userId="S::jcubillos@shd.gov.co::3c5a1412-13d2-41ee-abb1-634d6a037ca5" providerId="AD" clId="Web-{D739FA55-FA78-A2AA-1E64-6888DF515797}"/>
    <pc:docChg chg="addSld delSld modSld">
      <pc:chgData name="Jose Sebastián Cubillos Fonseca" userId="S::jcubillos@shd.gov.co::3c5a1412-13d2-41ee-abb1-634d6a037ca5" providerId="AD" clId="Web-{D739FA55-FA78-A2AA-1E64-6888DF515797}" dt="2026-07-01T19:27:42.292" v="190" actId="1076"/>
      <pc:docMkLst>
        <pc:docMk/>
      </pc:docMkLst>
      <pc:sldChg chg="modSp">
        <pc:chgData name="Jose Sebastián Cubillos Fonseca" userId="S::jcubillos@shd.gov.co::3c5a1412-13d2-41ee-abb1-634d6a037ca5" providerId="AD" clId="Web-{D739FA55-FA78-A2AA-1E64-6888DF515797}" dt="2026-07-01T19:14:53.340" v="2" actId="1076"/>
        <pc:sldMkLst>
          <pc:docMk/>
          <pc:sldMk cId="2402258763" sldId="2147481033"/>
        </pc:sldMkLst>
        <pc:spChg chg="mod">
          <ac:chgData name="Jose Sebastián Cubillos Fonseca" userId="S::jcubillos@shd.gov.co::3c5a1412-13d2-41ee-abb1-634d6a037ca5" providerId="AD" clId="Web-{D739FA55-FA78-A2AA-1E64-6888DF515797}" dt="2026-07-01T19:14:53.340" v="2" actId="1076"/>
          <ac:spMkLst>
            <pc:docMk/>
            <pc:sldMk cId="2402258763" sldId="2147481033"/>
            <ac:spMk id="3" creationId="{ABA09C6E-5E57-96FF-1C4B-1729AE8C855B}"/>
          </ac:spMkLst>
        </pc:spChg>
        <pc:graphicFrameChg chg="mod">
          <ac:chgData name="Jose Sebastián Cubillos Fonseca" userId="S::jcubillos@shd.gov.co::3c5a1412-13d2-41ee-abb1-634d6a037ca5" providerId="AD" clId="Web-{D739FA55-FA78-A2AA-1E64-6888DF515797}" dt="2026-07-01T19:14:50.262" v="1" actId="1076"/>
          <ac:graphicFrameMkLst>
            <pc:docMk/>
            <pc:sldMk cId="2402258763" sldId="2147481033"/>
            <ac:graphicFrameMk id="12" creationId="{3E134B05-4462-7E86-C132-DCB3A78BDC5F}"/>
          </ac:graphicFrameMkLst>
        </pc:graphicFrameChg>
      </pc:sldChg>
      <pc:sldChg chg="modSp">
        <pc:chgData name="Jose Sebastián Cubillos Fonseca" userId="S::jcubillos@shd.gov.co::3c5a1412-13d2-41ee-abb1-634d6a037ca5" providerId="AD" clId="Web-{D739FA55-FA78-A2AA-1E64-6888DF515797}" dt="2026-07-01T19:15:32.293" v="3" actId="1076"/>
        <pc:sldMkLst>
          <pc:docMk/>
          <pc:sldMk cId="2513166828" sldId="2147481035"/>
        </pc:sldMkLst>
        <pc:spChg chg="mod">
          <ac:chgData name="Jose Sebastián Cubillos Fonseca" userId="S::jcubillos@shd.gov.co::3c5a1412-13d2-41ee-abb1-634d6a037ca5" providerId="AD" clId="Web-{D739FA55-FA78-A2AA-1E64-6888DF515797}" dt="2026-07-01T19:15:32.293" v="3" actId="1076"/>
          <ac:spMkLst>
            <pc:docMk/>
            <pc:sldMk cId="2513166828" sldId="2147481035"/>
            <ac:spMk id="6" creationId="{B7455D2E-8AF2-38B9-87F3-7FBAA708148C}"/>
          </ac:spMkLst>
        </pc:spChg>
      </pc:sldChg>
      <pc:sldChg chg="addSp delSp modSp add replId">
        <pc:chgData name="Jose Sebastián Cubillos Fonseca" userId="S::jcubillos@shd.gov.co::3c5a1412-13d2-41ee-abb1-634d6a037ca5" providerId="AD" clId="Web-{D739FA55-FA78-A2AA-1E64-6888DF515797}" dt="2026-07-01T19:27:42.292" v="190" actId="1076"/>
        <pc:sldMkLst>
          <pc:docMk/>
          <pc:sldMk cId="4231497529" sldId="2147481059"/>
        </pc:sldMkLst>
        <pc:graphicFrameChg chg="add mod modGraphic">
          <ac:chgData name="Jose Sebastián Cubillos Fonseca" userId="S::jcubillos@shd.gov.co::3c5a1412-13d2-41ee-abb1-634d6a037ca5" providerId="AD" clId="Web-{D739FA55-FA78-A2AA-1E64-6888DF515797}" dt="2026-07-01T19:27:42.292" v="190" actId="1076"/>
          <ac:graphicFrameMkLst>
            <pc:docMk/>
            <pc:sldMk cId="4231497529" sldId="2147481059"/>
            <ac:graphicFrameMk id="3" creationId="{363CDC5B-FE0F-B231-23D3-283E434BE64E}"/>
          </ac:graphicFrameMkLst>
        </pc:graphicFrameChg>
        <pc:picChg chg="add mod">
          <ac:chgData name="Jose Sebastián Cubillos Fonseca" userId="S::jcubillos@shd.gov.co::3c5a1412-13d2-41ee-abb1-634d6a037ca5" providerId="AD" clId="Web-{D739FA55-FA78-A2AA-1E64-6888DF515797}" dt="2026-07-01T19:27:36.183" v="189" actId="1076"/>
          <ac:picMkLst>
            <pc:docMk/>
            <pc:sldMk cId="4231497529" sldId="2147481059"/>
            <ac:picMk id="1327" creationId="{30F06180-6310-1E3B-F575-504299F2BB11}"/>
          </ac:picMkLst>
        </pc:picChg>
      </pc:sldChg>
    </pc:docChg>
  </pc:docChgLst>
  <pc:docChgLst>
    <pc:chgData name="Jennifer Lilian Pabon Martinez" userId="S::jlpabon@shd.gov.co::15db411e-c9e5-49ec-b36d-a0503672dafb" providerId="AD" clId="Web-{93BDA8F0-44D8-86B4-885F-57903F9BACBB}"/>
    <pc:docChg chg="modSld">
      <pc:chgData name="Jennifer Lilian Pabon Martinez" userId="S::jlpabon@shd.gov.co::15db411e-c9e5-49ec-b36d-a0503672dafb" providerId="AD" clId="Web-{93BDA8F0-44D8-86B4-885F-57903F9BACBB}" dt="2026-07-01T22:25:03.039" v="3" actId="1076"/>
      <pc:docMkLst>
        <pc:docMk/>
      </pc:docMkLst>
      <pc:sldChg chg="addSp modSp">
        <pc:chgData name="Jennifer Lilian Pabon Martinez" userId="S::jlpabon@shd.gov.co::15db411e-c9e5-49ec-b36d-a0503672dafb" providerId="AD" clId="Web-{93BDA8F0-44D8-86B4-885F-57903F9BACBB}" dt="2026-07-01T22:25:03.039" v="3" actId="1076"/>
        <pc:sldMkLst>
          <pc:docMk/>
          <pc:sldMk cId="2056612156" sldId="2147471733"/>
        </pc:sldMkLst>
        <pc:spChg chg="mod">
          <ac:chgData name="Jennifer Lilian Pabon Martinez" userId="S::jlpabon@shd.gov.co::15db411e-c9e5-49ec-b36d-a0503672dafb" providerId="AD" clId="Web-{93BDA8F0-44D8-86B4-885F-57903F9BACBB}" dt="2026-07-01T21:22:40.443" v="1" actId="14100"/>
          <ac:spMkLst>
            <pc:docMk/>
            <pc:sldMk cId="2056612156" sldId="2147471733"/>
            <ac:spMk id="10" creationId="{EE0A2DDC-F4DD-4EEE-B6CC-14971F5894AD}"/>
          </ac:spMkLst>
        </pc:spChg>
        <pc:spChg chg="add mod">
          <ac:chgData name="Jennifer Lilian Pabon Martinez" userId="S::jlpabon@shd.gov.co::15db411e-c9e5-49ec-b36d-a0503672dafb" providerId="AD" clId="Web-{93BDA8F0-44D8-86B4-885F-57903F9BACBB}" dt="2026-07-01T22:25:03.039" v="3" actId="1076"/>
          <ac:spMkLst>
            <pc:docMk/>
            <pc:sldMk cId="2056612156" sldId="2147471733"/>
            <ac:spMk id="12" creationId="{D4A8C516-B6A8-1D9A-CB45-07C71B984FDC}"/>
          </ac:spMkLst>
        </pc:spChg>
      </pc:sldChg>
    </pc:docChg>
  </pc:docChgLst>
  <pc:docChgLst>
    <pc:chgData name="Adriana Lucia Navarro Vargas" userId="S::alnavarro@shd.gov.co::b43dc660-f40e-41a8-977f-681cf1bd15b2" providerId="AD" clId="Web-{C98747D5-0D01-BB16-F16E-8B41F90B2708}"/>
    <pc:docChg chg="modSld">
      <pc:chgData name="Adriana Lucia Navarro Vargas" userId="S::alnavarro@shd.gov.co::b43dc660-f40e-41a8-977f-681cf1bd15b2" providerId="AD" clId="Web-{C98747D5-0D01-BB16-F16E-8B41F90B2708}" dt="2026-07-01T16:36:04.527" v="6"/>
      <pc:docMkLst>
        <pc:docMk/>
      </pc:docMkLst>
      <pc:sldChg chg="addSp delSp modSp">
        <pc:chgData name="Adriana Lucia Navarro Vargas" userId="S::alnavarro@shd.gov.co::b43dc660-f40e-41a8-977f-681cf1bd15b2" providerId="AD" clId="Web-{C98747D5-0D01-BB16-F16E-8B41F90B2708}" dt="2026-07-01T16:36:04.527" v="6"/>
        <pc:sldMkLst>
          <pc:docMk/>
          <pc:sldMk cId="1524757925" sldId="2147471734"/>
        </pc:sldMkLst>
      </pc:sldChg>
    </pc:docChg>
  </pc:docChgLst>
  <pc:docChgLst>
    <pc:chgData name="Ricardo Garzon Consuegra" userId="S::rgarzonco@shd.gov.co::69d25ef4-aaf0-4df4-8162-65e7e4f52026" providerId="AD" clId="Web-{2073A909-280F-5797-5B23-B3D693B5728D}"/>
    <pc:docChg chg="addSld delSld modSld">
      <pc:chgData name="Ricardo Garzon Consuegra" userId="S::rgarzonco@shd.gov.co::69d25ef4-aaf0-4df4-8162-65e7e4f52026" providerId="AD" clId="Web-{2073A909-280F-5797-5B23-B3D693B5728D}" dt="2026-07-01T15:44:33.718" v="132" actId="14100"/>
      <pc:docMkLst>
        <pc:docMk/>
      </pc:docMkLst>
      <pc:sldChg chg="addSp delSp modSp add">
        <pc:chgData name="Ricardo Garzon Consuegra" userId="S::rgarzonco@shd.gov.co::69d25ef4-aaf0-4df4-8162-65e7e4f52026" providerId="AD" clId="Web-{2073A909-280F-5797-5B23-B3D693B5728D}" dt="2026-07-01T14:51:41.453" v="78" actId="1076"/>
        <pc:sldMkLst>
          <pc:docMk/>
          <pc:sldMk cId="37065763" sldId="1261"/>
        </pc:sldMkLst>
        <pc:spChg chg="add mod">
          <ac:chgData name="Ricardo Garzon Consuegra" userId="S::rgarzonco@shd.gov.co::69d25ef4-aaf0-4df4-8162-65e7e4f52026" providerId="AD" clId="Web-{2073A909-280F-5797-5B23-B3D693B5728D}" dt="2026-07-01T13:54:40.333" v="17" actId="14100"/>
          <ac:spMkLst>
            <pc:docMk/>
            <pc:sldMk cId="37065763" sldId="1261"/>
            <ac:spMk id="283" creationId="{7E89C926-DF63-9139-E473-3066A50B0DC1}"/>
          </ac:spMkLst>
        </pc:spChg>
      </pc:sldChg>
      <pc:sldChg chg="modSp">
        <pc:chgData name="Ricardo Garzon Consuegra" userId="S::rgarzonco@shd.gov.co::69d25ef4-aaf0-4df4-8162-65e7e4f52026" providerId="AD" clId="Web-{2073A909-280F-5797-5B23-B3D693B5728D}" dt="2026-07-01T13:36:42.376" v="6"/>
        <pc:sldMkLst>
          <pc:docMk/>
          <pc:sldMk cId="282771750" sldId="2147471718"/>
        </pc:sldMkLst>
        <pc:spChg chg="mod">
          <ac:chgData name="Ricardo Garzon Consuegra" userId="S::rgarzonco@shd.gov.co::69d25ef4-aaf0-4df4-8162-65e7e4f52026" providerId="AD" clId="Web-{2073A909-280F-5797-5B23-B3D693B5728D}" dt="2026-07-01T13:36:42.376" v="6"/>
          <ac:spMkLst>
            <pc:docMk/>
            <pc:sldMk cId="282771750" sldId="2147471718"/>
            <ac:spMk id="4" creationId="{5D034739-8A63-5B8D-D501-ECD39BAF6378}"/>
          </ac:spMkLst>
        </pc:spChg>
      </pc:sldChg>
      <pc:sldChg chg="modSp">
        <pc:chgData name="Ricardo Garzon Consuegra" userId="S::rgarzonco@shd.gov.co::69d25ef4-aaf0-4df4-8162-65e7e4f52026" providerId="AD" clId="Web-{2073A909-280F-5797-5B23-B3D693B5728D}" dt="2026-07-01T13:53:39.582" v="9" actId="20577"/>
        <pc:sldMkLst>
          <pc:docMk/>
          <pc:sldMk cId="985879897" sldId="2147471729"/>
        </pc:sldMkLst>
        <pc:spChg chg="mod">
          <ac:chgData name="Ricardo Garzon Consuegra" userId="S::rgarzonco@shd.gov.co::69d25ef4-aaf0-4df4-8162-65e7e4f52026" providerId="AD" clId="Web-{2073A909-280F-5797-5B23-B3D693B5728D}" dt="2026-07-01T13:53:39.582" v="9" actId="20577"/>
          <ac:spMkLst>
            <pc:docMk/>
            <pc:sldMk cId="985879897" sldId="2147471729"/>
            <ac:spMk id="2" creationId="{A182CB18-6217-72C1-BA23-F8A4AB0B7DE6}"/>
          </ac:spMkLst>
        </pc:spChg>
      </pc:sldChg>
      <pc:sldChg chg="addSp delSp modSp">
        <pc:chgData name="Ricardo Garzon Consuegra" userId="S::rgarzonco@shd.gov.co::69d25ef4-aaf0-4df4-8162-65e7e4f52026" providerId="AD" clId="Web-{2073A909-280F-5797-5B23-B3D693B5728D}" dt="2026-07-01T15:44:33.718" v="132" actId="14100"/>
        <pc:sldMkLst>
          <pc:docMk/>
          <pc:sldMk cId="1578597363" sldId="2147471730"/>
        </pc:sldMkLst>
        <pc:spChg chg="mod">
          <ac:chgData name="Ricardo Garzon Consuegra" userId="S::rgarzonco@shd.gov.co::69d25ef4-aaf0-4df4-8162-65e7e4f52026" providerId="AD" clId="Web-{2073A909-280F-5797-5B23-B3D693B5728D}" dt="2026-07-01T15:44:12.139" v="123" actId="20577"/>
          <ac:spMkLst>
            <pc:docMk/>
            <pc:sldMk cId="1578597363" sldId="2147471730"/>
            <ac:spMk id="37" creationId="{DE8CCCD8-D890-51D3-0433-A0147D9DC207}"/>
          </ac:spMkLst>
        </pc:spChg>
      </pc:sldChg>
    </pc:docChg>
  </pc:docChgLst>
  <pc:docChgLst>
    <pc:chgData name="Ricardo Garzon Consuegra" userId="S::rgarzonco@shd.gov.co::69d25ef4-aaf0-4df4-8162-65e7e4f52026" providerId="AD" clId="Web-{7CC730FD-C585-F060-B502-FFF206710B6D}"/>
    <pc:docChg chg="delSld modSld">
      <pc:chgData name="Ricardo Garzon Consuegra" userId="S::rgarzonco@shd.gov.co::69d25ef4-aaf0-4df4-8162-65e7e4f52026" providerId="AD" clId="Web-{7CC730FD-C585-F060-B502-FFF206710B6D}" dt="2026-07-03T12:58:07.605" v="3"/>
      <pc:docMkLst>
        <pc:docMk/>
      </pc:docMkLst>
      <pc:sldChg chg="del">
        <pc:chgData name="Ricardo Garzon Consuegra" userId="S::rgarzonco@shd.gov.co::69d25ef4-aaf0-4df4-8162-65e7e4f52026" providerId="AD" clId="Web-{7CC730FD-C585-F060-B502-FFF206710B6D}" dt="2026-07-03T12:58:07.605" v="3"/>
        <pc:sldMkLst>
          <pc:docMk/>
          <pc:sldMk cId="0" sldId="510"/>
        </pc:sldMkLst>
      </pc:sldChg>
      <pc:sldChg chg="modSp">
        <pc:chgData name="Ricardo Garzon Consuegra" userId="S::rgarzonco@shd.gov.co::69d25ef4-aaf0-4df4-8162-65e7e4f52026" providerId="AD" clId="Web-{7CC730FD-C585-F060-B502-FFF206710B6D}" dt="2026-07-03T12:50:43.877" v="2" actId="14100"/>
        <pc:sldMkLst>
          <pc:docMk/>
          <pc:sldMk cId="1073003791" sldId="2147481057"/>
        </pc:sldMkLst>
        <pc:spChg chg="mod">
          <ac:chgData name="Ricardo Garzon Consuegra" userId="S::rgarzonco@shd.gov.co::69d25ef4-aaf0-4df4-8162-65e7e4f52026" providerId="AD" clId="Web-{7CC730FD-C585-F060-B502-FFF206710B6D}" dt="2026-07-03T12:50:43.877" v="2" actId="14100"/>
          <ac:spMkLst>
            <pc:docMk/>
            <pc:sldMk cId="1073003791" sldId="2147481057"/>
            <ac:spMk id="3" creationId="{DFB22393-B1DA-6382-CD1B-B4FCE66333D4}"/>
          </ac:spMkLst>
        </pc:spChg>
      </pc:sldChg>
      <pc:sldChg chg="modSp">
        <pc:chgData name="Ricardo Garzon Consuegra" userId="S::rgarzonco@shd.gov.co::69d25ef4-aaf0-4df4-8162-65e7e4f52026" providerId="AD" clId="Web-{7CC730FD-C585-F060-B502-FFF206710B6D}" dt="2026-07-03T12:49:48.732" v="1" actId="14100"/>
        <pc:sldMkLst>
          <pc:docMk/>
          <pc:sldMk cId="2138325549" sldId="2147481060"/>
        </pc:sldMkLst>
        <pc:spChg chg="mod">
          <ac:chgData name="Ricardo Garzon Consuegra" userId="S::rgarzonco@shd.gov.co::69d25ef4-aaf0-4df4-8162-65e7e4f52026" providerId="AD" clId="Web-{7CC730FD-C585-F060-B502-FFF206710B6D}" dt="2026-07-03T12:49:48.732" v="1" actId="14100"/>
          <ac:spMkLst>
            <pc:docMk/>
            <pc:sldMk cId="2138325549" sldId="2147481060"/>
            <ac:spMk id="5" creationId="{BFEE9DC6-F789-0867-0B5B-BE58323E5462}"/>
          </ac:spMkLst>
        </pc:spChg>
      </pc:sldChg>
    </pc:docChg>
  </pc:docChgLst>
  <pc:docChgLst>
    <pc:chgData name="Claudia Concepción Gonzalez Alfonso" userId="47a2a51b-cbe8-4cc1-a4c6-269b45523a88" providerId="ADAL" clId="{62C9985A-44E3-4BA3-8A7D-F849C251C6F6}"/>
    <pc:docChg chg="undo custSel addSld delSld modSld sldOrd">
      <pc:chgData name="Claudia Concepción Gonzalez Alfonso" userId="47a2a51b-cbe8-4cc1-a4c6-269b45523a88" providerId="ADAL" clId="{62C9985A-44E3-4BA3-8A7D-F849C251C6F6}" dt="2026-07-03T05:55:43.898" v="8887" actId="403"/>
      <pc:docMkLst>
        <pc:docMk/>
      </pc:docMkLst>
      <pc:sldChg chg="addSp delSp modSp mod">
        <pc:chgData name="Claudia Concepción Gonzalez Alfonso" userId="47a2a51b-cbe8-4cc1-a4c6-269b45523a88" providerId="ADAL" clId="{62C9985A-44E3-4BA3-8A7D-F849C251C6F6}" dt="2026-07-03T04:09:53.276" v="8665" actId="1076"/>
        <pc:sldMkLst>
          <pc:docMk/>
          <pc:sldMk cId="3774738914" sldId="257"/>
        </pc:sldMkLst>
        <pc:spChg chg="add mod">
          <ac:chgData name="Claudia Concepción Gonzalez Alfonso" userId="47a2a51b-cbe8-4cc1-a4c6-269b45523a88" providerId="ADAL" clId="{62C9985A-44E3-4BA3-8A7D-F849C251C6F6}" dt="2026-07-03T04:09:53.276" v="8665" actId="1076"/>
          <ac:spMkLst>
            <pc:docMk/>
            <pc:sldMk cId="3774738914" sldId="257"/>
            <ac:spMk id="9" creationId="{30776427-7833-704B-1DDB-43665503A2C7}"/>
          </ac:spMkLst>
        </pc:spChg>
        <pc:picChg chg="add mod modCrop">
          <ac:chgData name="Claudia Concepción Gonzalez Alfonso" userId="47a2a51b-cbe8-4cc1-a4c6-269b45523a88" providerId="ADAL" clId="{62C9985A-44E3-4BA3-8A7D-F849C251C6F6}" dt="2026-07-03T04:09:43.918" v="8664" actId="1076"/>
          <ac:picMkLst>
            <pc:docMk/>
            <pc:sldMk cId="3774738914" sldId="257"/>
            <ac:picMk id="5" creationId="{6CA88ECA-598C-59E5-39D7-416BFF2D178E}"/>
          </ac:picMkLst>
        </pc:picChg>
        <pc:picChg chg="add mod">
          <ac:chgData name="Claudia Concepción Gonzalez Alfonso" userId="47a2a51b-cbe8-4cc1-a4c6-269b45523a88" providerId="ADAL" clId="{62C9985A-44E3-4BA3-8A7D-F849C251C6F6}" dt="2026-06-30T20:41:45.438" v="4381" actId="1076"/>
          <ac:picMkLst>
            <pc:docMk/>
            <pc:sldMk cId="3774738914" sldId="257"/>
            <ac:picMk id="7" creationId="{DAF121F3-3F54-8A72-C2A6-985D51695748}"/>
          </ac:picMkLst>
        </pc:picChg>
      </pc:sldChg>
      <pc:sldChg chg="addSp modSp mod ord">
        <pc:chgData name="Claudia Concepción Gonzalez Alfonso" userId="47a2a51b-cbe8-4cc1-a4c6-269b45523a88" providerId="ADAL" clId="{62C9985A-44E3-4BA3-8A7D-F849C251C6F6}" dt="2026-07-03T05:42:33.787" v="8696" actId="26606"/>
        <pc:sldMkLst>
          <pc:docMk/>
          <pc:sldMk cId="0" sldId="510"/>
        </pc:sldMkLst>
        <pc:spChg chg="add mod">
          <ac:chgData name="Claudia Concepción Gonzalez Alfonso" userId="47a2a51b-cbe8-4cc1-a4c6-269b45523a88" providerId="ADAL" clId="{62C9985A-44E3-4BA3-8A7D-F849C251C6F6}" dt="2026-07-02T22:51:13.107" v="6716" actId="20577"/>
          <ac:spMkLst>
            <pc:docMk/>
            <pc:sldMk cId="0" sldId="510"/>
            <ac:spMk id="4" creationId="{0FA45FA0-E925-C0D7-CF77-AAA87E4C385D}"/>
          </ac:spMkLst>
        </pc:spChg>
        <pc:picChg chg="mod">
          <ac:chgData name="Claudia Concepción Gonzalez Alfonso" userId="47a2a51b-cbe8-4cc1-a4c6-269b45523a88" providerId="ADAL" clId="{62C9985A-44E3-4BA3-8A7D-F849C251C6F6}" dt="2026-07-03T05:42:33.787" v="8696" actId="26606"/>
          <ac:picMkLst>
            <pc:docMk/>
            <pc:sldMk cId="0" sldId="510"/>
            <ac:picMk id="3" creationId="{798A5614-07A2-93C9-3B27-ABDA2CC65850}"/>
          </ac:picMkLst>
        </pc:picChg>
      </pc:sldChg>
      <pc:sldChg chg="addSp delSp modSp mod">
        <pc:chgData name="Claudia Concepción Gonzalez Alfonso" userId="47a2a51b-cbe8-4cc1-a4c6-269b45523a88" providerId="ADAL" clId="{62C9985A-44E3-4BA3-8A7D-F849C251C6F6}" dt="2026-07-03T02:12:36.306" v="7215"/>
        <pc:sldMkLst>
          <pc:docMk/>
          <pc:sldMk cId="37065763" sldId="1261"/>
        </pc:sldMkLst>
        <pc:spChg chg="mod">
          <ac:chgData name="Claudia Concepción Gonzalez Alfonso" userId="47a2a51b-cbe8-4cc1-a4c6-269b45523a88" providerId="ADAL" clId="{62C9985A-44E3-4BA3-8A7D-F849C251C6F6}" dt="2026-07-03T02:12:36.306" v="7215"/>
          <ac:spMkLst>
            <pc:docMk/>
            <pc:sldMk cId="37065763" sldId="1261"/>
            <ac:spMk id="5" creationId="{6A638F95-3341-9CC7-7B4D-38DED3927DC9}"/>
          </ac:spMkLst>
        </pc:spChg>
        <pc:spChg chg="mod">
          <ac:chgData name="Claudia Concepción Gonzalez Alfonso" userId="47a2a51b-cbe8-4cc1-a4c6-269b45523a88" providerId="ADAL" clId="{62C9985A-44E3-4BA3-8A7D-F849C251C6F6}" dt="2026-07-03T02:12:36.306" v="7215"/>
          <ac:spMkLst>
            <pc:docMk/>
            <pc:sldMk cId="37065763" sldId="1261"/>
            <ac:spMk id="6" creationId="{41F7A4B5-F18B-DA90-5F50-0F5ACC488A59}"/>
          </ac:spMkLst>
        </pc:spChg>
        <pc:spChg chg="mod">
          <ac:chgData name="Claudia Concepción Gonzalez Alfonso" userId="47a2a51b-cbe8-4cc1-a4c6-269b45523a88" providerId="ADAL" clId="{62C9985A-44E3-4BA3-8A7D-F849C251C6F6}" dt="2026-07-03T02:12:36.306" v="7215"/>
          <ac:spMkLst>
            <pc:docMk/>
            <pc:sldMk cId="37065763" sldId="1261"/>
            <ac:spMk id="7" creationId="{90861F36-437B-47F6-F86B-98A404FCF7B4}"/>
          </ac:spMkLst>
        </pc:spChg>
        <pc:spChg chg="mod">
          <ac:chgData name="Claudia Concepción Gonzalez Alfonso" userId="47a2a51b-cbe8-4cc1-a4c6-269b45523a88" providerId="ADAL" clId="{62C9985A-44E3-4BA3-8A7D-F849C251C6F6}" dt="2026-07-03T02:12:36.306" v="7215"/>
          <ac:spMkLst>
            <pc:docMk/>
            <pc:sldMk cId="37065763" sldId="1261"/>
            <ac:spMk id="8" creationId="{23837DF3-CAD3-1CCF-F57C-9D96C0E06C2D}"/>
          </ac:spMkLst>
        </pc:spChg>
        <pc:spChg chg="mod">
          <ac:chgData name="Claudia Concepción Gonzalez Alfonso" userId="47a2a51b-cbe8-4cc1-a4c6-269b45523a88" providerId="ADAL" clId="{62C9985A-44E3-4BA3-8A7D-F849C251C6F6}" dt="2026-07-03T00:23:30.808" v="6816" actId="6549"/>
          <ac:spMkLst>
            <pc:docMk/>
            <pc:sldMk cId="37065763" sldId="1261"/>
            <ac:spMk id="283" creationId="{7E89C926-DF63-9139-E473-3066A50B0DC1}"/>
          </ac:spMkLst>
        </pc:spChg>
        <pc:grpChg chg="add mod">
          <ac:chgData name="Claudia Concepción Gonzalez Alfonso" userId="47a2a51b-cbe8-4cc1-a4c6-269b45523a88" providerId="ADAL" clId="{62C9985A-44E3-4BA3-8A7D-F849C251C6F6}" dt="2026-07-03T02:12:36.306" v="7215"/>
          <ac:grpSpMkLst>
            <pc:docMk/>
            <pc:sldMk cId="37065763" sldId="1261"/>
            <ac:grpSpMk id="2" creationId="{5D6141F8-DA3C-111A-6C31-417CE9F7C2E3}"/>
          </ac:grpSpMkLst>
        </pc:grpChg>
        <pc:grpChg chg="mod">
          <ac:chgData name="Claudia Concepción Gonzalez Alfonso" userId="47a2a51b-cbe8-4cc1-a4c6-269b45523a88" providerId="ADAL" clId="{62C9985A-44E3-4BA3-8A7D-F849C251C6F6}" dt="2026-07-03T02:12:36.306" v="7215"/>
          <ac:grpSpMkLst>
            <pc:docMk/>
            <pc:sldMk cId="37065763" sldId="1261"/>
            <ac:grpSpMk id="4" creationId="{FDD8DB23-32C8-2B23-41C6-7C0139041F08}"/>
          </ac:grpSpMkLst>
        </pc:grpChg>
        <pc:grpChg chg="del">
          <ac:chgData name="Claudia Concepción Gonzalez Alfonso" userId="47a2a51b-cbe8-4cc1-a4c6-269b45523a88" providerId="ADAL" clId="{62C9985A-44E3-4BA3-8A7D-F849C251C6F6}" dt="2026-07-03T02:12:33.555" v="7214" actId="478"/>
          <ac:grpSpMkLst>
            <pc:docMk/>
            <pc:sldMk cId="37065763" sldId="1261"/>
            <ac:grpSpMk id="13" creationId="{7F6801D8-220D-8027-F998-1964C3AF4EE6}"/>
          </ac:grpSpMkLst>
        </pc:grpChg>
        <pc:picChg chg="mod">
          <ac:chgData name="Claudia Concepción Gonzalez Alfonso" userId="47a2a51b-cbe8-4cc1-a4c6-269b45523a88" providerId="ADAL" clId="{62C9985A-44E3-4BA3-8A7D-F849C251C6F6}" dt="2026-07-03T02:12:36.306" v="7215"/>
          <ac:picMkLst>
            <pc:docMk/>
            <pc:sldMk cId="37065763" sldId="1261"/>
            <ac:picMk id="3" creationId="{7B432D96-3914-0A82-42E0-2E625C1BDA34}"/>
          </ac:picMkLst>
        </pc:picChg>
      </pc:sldChg>
      <pc:sldChg chg="addSp modSp mod">
        <pc:chgData name="Claudia Concepción Gonzalez Alfonso" userId="47a2a51b-cbe8-4cc1-a4c6-269b45523a88" providerId="ADAL" clId="{62C9985A-44E3-4BA3-8A7D-F849C251C6F6}" dt="2026-07-03T01:36:33.549" v="7076" actId="14100"/>
        <pc:sldMkLst>
          <pc:docMk/>
          <pc:sldMk cId="1351519239" sldId="2142533493"/>
        </pc:sldMkLst>
        <pc:spChg chg="mod">
          <ac:chgData name="Claudia Concepción Gonzalez Alfonso" userId="47a2a51b-cbe8-4cc1-a4c6-269b45523a88" providerId="ADAL" clId="{62C9985A-44E3-4BA3-8A7D-F849C251C6F6}" dt="2026-07-03T01:36:30.292" v="7075"/>
          <ac:spMkLst>
            <pc:docMk/>
            <pc:sldMk cId="1351519239" sldId="2142533493"/>
            <ac:spMk id="9" creationId="{7A6C9B6A-5028-D33E-837B-053932554ADC}"/>
          </ac:spMkLst>
        </pc:spChg>
        <pc:spChg chg="mod">
          <ac:chgData name="Claudia Concepción Gonzalez Alfonso" userId="47a2a51b-cbe8-4cc1-a4c6-269b45523a88" providerId="ADAL" clId="{62C9985A-44E3-4BA3-8A7D-F849C251C6F6}" dt="2026-07-03T01:36:30.292" v="7075"/>
          <ac:spMkLst>
            <pc:docMk/>
            <pc:sldMk cId="1351519239" sldId="2142533493"/>
            <ac:spMk id="10" creationId="{DCC9803B-5E45-8030-A4D0-47C60840C814}"/>
          </ac:spMkLst>
        </pc:spChg>
        <pc:spChg chg="mod">
          <ac:chgData name="Claudia Concepción Gonzalez Alfonso" userId="47a2a51b-cbe8-4cc1-a4c6-269b45523a88" providerId="ADAL" clId="{62C9985A-44E3-4BA3-8A7D-F849C251C6F6}" dt="2026-07-03T01:36:30.292" v="7075"/>
          <ac:spMkLst>
            <pc:docMk/>
            <pc:sldMk cId="1351519239" sldId="2142533493"/>
            <ac:spMk id="11" creationId="{7FE20943-2D5A-C83C-7FDA-66526490ACC5}"/>
          </ac:spMkLst>
        </pc:spChg>
        <pc:spChg chg="mod">
          <ac:chgData name="Claudia Concepción Gonzalez Alfonso" userId="47a2a51b-cbe8-4cc1-a4c6-269b45523a88" providerId="ADAL" clId="{62C9985A-44E3-4BA3-8A7D-F849C251C6F6}" dt="2026-07-03T01:36:30.292" v="7075"/>
          <ac:spMkLst>
            <pc:docMk/>
            <pc:sldMk cId="1351519239" sldId="2142533493"/>
            <ac:spMk id="12" creationId="{F43783CB-CDA4-2927-8A44-4F6B2AD4488D}"/>
          </ac:spMkLst>
        </pc:spChg>
        <pc:grpChg chg="add mod">
          <ac:chgData name="Claudia Concepción Gonzalez Alfonso" userId="47a2a51b-cbe8-4cc1-a4c6-269b45523a88" providerId="ADAL" clId="{62C9985A-44E3-4BA3-8A7D-F849C251C6F6}" dt="2026-07-03T01:36:33.549" v="7076" actId="14100"/>
          <ac:grpSpMkLst>
            <pc:docMk/>
            <pc:sldMk cId="1351519239" sldId="2142533493"/>
            <ac:grpSpMk id="6" creationId="{BB194A31-7831-A5C0-EF11-BFE25237A259}"/>
          </ac:grpSpMkLst>
        </pc:grpChg>
        <pc:grpChg chg="mod">
          <ac:chgData name="Claudia Concepción Gonzalez Alfonso" userId="47a2a51b-cbe8-4cc1-a4c6-269b45523a88" providerId="ADAL" clId="{62C9985A-44E3-4BA3-8A7D-F849C251C6F6}" dt="2026-07-03T01:36:30.292" v="7075"/>
          <ac:grpSpMkLst>
            <pc:docMk/>
            <pc:sldMk cId="1351519239" sldId="2142533493"/>
            <ac:grpSpMk id="8" creationId="{5CD592AE-9F04-FCA1-5461-8C644150E069}"/>
          </ac:grpSpMkLst>
        </pc:grpChg>
        <pc:picChg chg="mod">
          <ac:chgData name="Claudia Concepción Gonzalez Alfonso" userId="47a2a51b-cbe8-4cc1-a4c6-269b45523a88" providerId="ADAL" clId="{62C9985A-44E3-4BA3-8A7D-F849C251C6F6}" dt="2026-07-03T01:36:30.292" v="7075"/>
          <ac:picMkLst>
            <pc:docMk/>
            <pc:sldMk cId="1351519239" sldId="2142533493"/>
            <ac:picMk id="7" creationId="{9CBB9041-5A5D-EEA5-87D0-7B6FF73AA3D9}"/>
          </ac:picMkLst>
        </pc:picChg>
      </pc:sldChg>
      <pc:sldChg chg="addSp modSp mod">
        <pc:chgData name="Claudia Concepción Gonzalez Alfonso" userId="47a2a51b-cbe8-4cc1-a4c6-269b45523a88" providerId="ADAL" clId="{62C9985A-44E3-4BA3-8A7D-F849C251C6F6}" dt="2026-07-03T01:34:42.743" v="7039" actId="1076"/>
        <pc:sldMkLst>
          <pc:docMk/>
          <pc:sldMk cId="4063100588" sldId="2142533507"/>
        </pc:sldMkLst>
        <pc:spChg chg="mod">
          <ac:chgData name="Claudia Concepción Gonzalez Alfonso" userId="47a2a51b-cbe8-4cc1-a4c6-269b45523a88" providerId="ADAL" clId="{62C9985A-44E3-4BA3-8A7D-F849C251C6F6}" dt="2026-07-03T01:34:36.720" v="7037"/>
          <ac:spMkLst>
            <pc:docMk/>
            <pc:sldMk cId="4063100588" sldId="2142533507"/>
            <ac:spMk id="6" creationId="{4383A6EB-C04D-F8B3-A3E6-CEF4895302BF}"/>
          </ac:spMkLst>
        </pc:spChg>
        <pc:spChg chg="mod">
          <ac:chgData name="Claudia Concepción Gonzalez Alfonso" userId="47a2a51b-cbe8-4cc1-a4c6-269b45523a88" providerId="ADAL" clId="{62C9985A-44E3-4BA3-8A7D-F849C251C6F6}" dt="2026-07-03T01:34:36.720" v="7037"/>
          <ac:spMkLst>
            <pc:docMk/>
            <pc:sldMk cId="4063100588" sldId="2142533507"/>
            <ac:spMk id="7" creationId="{1D3D0E15-B58E-8D23-0586-15D9E3B40905}"/>
          </ac:spMkLst>
        </pc:spChg>
        <pc:spChg chg="mod">
          <ac:chgData name="Claudia Concepción Gonzalez Alfonso" userId="47a2a51b-cbe8-4cc1-a4c6-269b45523a88" providerId="ADAL" clId="{62C9985A-44E3-4BA3-8A7D-F849C251C6F6}" dt="2026-07-03T01:34:36.720" v="7037"/>
          <ac:spMkLst>
            <pc:docMk/>
            <pc:sldMk cId="4063100588" sldId="2142533507"/>
            <ac:spMk id="8" creationId="{219F7B6F-4A52-E45A-5FC9-7CB5EC7198A2}"/>
          </ac:spMkLst>
        </pc:spChg>
        <pc:spChg chg="mod">
          <ac:chgData name="Claudia Concepción Gonzalez Alfonso" userId="47a2a51b-cbe8-4cc1-a4c6-269b45523a88" providerId="ADAL" clId="{62C9985A-44E3-4BA3-8A7D-F849C251C6F6}" dt="2026-07-03T01:34:36.720" v="7037"/>
          <ac:spMkLst>
            <pc:docMk/>
            <pc:sldMk cId="4063100588" sldId="2142533507"/>
            <ac:spMk id="9" creationId="{B140FF0F-9FCA-6533-DDF2-AA5CBD327C63}"/>
          </ac:spMkLst>
        </pc:spChg>
        <pc:grpChg chg="add mod">
          <ac:chgData name="Claudia Concepción Gonzalez Alfonso" userId="47a2a51b-cbe8-4cc1-a4c6-269b45523a88" providerId="ADAL" clId="{62C9985A-44E3-4BA3-8A7D-F849C251C6F6}" dt="2026-07-03T01:34:42.743" v="7039" actId="1076"/>
          <ac:grpSpMkLst>
            <pc:docMk/>
            <pc:sldMk cId="4063100588" sldId="2142533507"/>
            <ac:grpSpMk id="2" creationId="{E74BCEBA-4155-CD84-62A1-EF4E4DF0071F}"/>
          </ac:grpSpMkLst>
        </pc:grpChg>
        <pc:grpChg chg="mod">
          <ac:chgData name="Claudia Concepción Gonzalez Alfonso" userId="47a2a51b-cbe8-4cc1-a4c6-269b45523a88" providerId="ADAL" clId="{62C9985A-44E3-4BA3-8A7D-F849C251C6F6}" dt="2026-07-03T01:34:36.720" v="7037"/>
          <ac:grpSpMkLst>
            <pc:docMk/>
            <pc:sldMk cId="4063100588" sldId="2142533507"/>
            <ac:grpSpMk id="4" creationId="{D095F362-499A-9EF0-8DEC-4DE889E733FE}"/>
          </ac:grpSpMkLst>
        </pc:grpChg>
        <pc:picChg chg="mod">
          <ac:chgData name="Claudia Concepción Gonzalez Alfonso" userId="47a2a51b-cbe8-4cc1-a4c6-269b45523a88" providerId="ADAL" clId="{62C9985A-44E3-4BA3-8A7D-F849C251C6F6}" dt="2026-07-03T01:34:36.720" v="7037"/>
          <ac:picMkLst>
            <pc:docMk/>
            <pc:sldMk cId="4063100588" sldId="2142533507"/>
            <ac:picMk id="3" creationId="{2C3D2954-E260-5251-6984-E5AFB118979E}"/>
          </ac:picMkLst>
        </pc:picChg>
      </pc:sldChg>
      <pc:sldChg chg="addSp modSp mod">
        <pc:chgData name="Claudia Concepción Gonzalez Alfonso" userId="47a2a51b-cbe8-4cc1-a4c6-269b45523a88" providerId="ADAL" clId="{62C9985A-44E3-4BA3-8A7D-F849C251C6F6}" dt="2026-07-03T01:36:25.719" v="7074" actId="1076"/>
        <pc:sldMkLst>
          <pc:docMk/>
          <pc:sldMk cId="4250941347" sldId="2142533508"/>
        </pc:sldMkLst>
        <pc:spChg chg="mod">
          <ac:chgData name="Claudia Concepción Gonzalez Alfonso" userId="47a2a51b-cbe8-4cc1-a4c6-269b45523a88" providerId="ADAL" clId="{62C9985A-44E3-4BA3-8A7D-F849C251C6F6}" dt="2026-07-03T01:36:22.743" v="7073"/>
          <ac:spMkLst>
            <pc:docMk/>
            <pc:sldMk cId="4250941347" sldId="2142533508"/>
            <ac:spMk id="6" creationId="{2263DFFD-33D0-599E-E6E9-AC436A69F2B5}"/>
          </ac:spMkLst>
        </pc:spChg>
        <pc:spChg chg="mod">
          <ac:chgData name="Claudia Concepción Gonzalez Alfonso" userId="47a2a51b-cbe8-4cc1-a4c6-269b45523a88" providerId="ADAL" clId="{62C9985A-44E3-4BA3-8A7D-F849C251C6F6}" dt="2026-07-03T01:36:22.743" v="7073"/>
          <ac:spMkLst>
            <pc:docMk/>
            <pc:sldMk cId="4250941347" sldId="2142533508"/>
            <ac:spMk id="7" creationId="{0991B527-CEEA-203F-FB24-CAF7C2EBDA31}"/>
          </ac:spMkLst>
        </pc:spChg>
        <pc:spChg chg="mod">
          <ac:chgData name="Claudia Concepción Gonzalez Alfonso" userId="47a2a51b-cbe8-4cc1-a4c6-269b45523a88" providerId="ADAL" clId="{62C9985A-44E3-4BA3-8A7D-F849C251C6F6}" dt="2026-07-03T01:36:22.743" v="7073"/>
          <ac:spMkLst>
            <pc:docMk/>
            <pc:sldMk cId="4250941347" sldId="2142533508"/>
            <ac:spMk id="8" creationId="{710C8648-927C-E231-2DA9-B03C64C4B647}"/>
          </ac:spMkLst>
        </pc:spChg>
        <pc:spChg chg="mod">
          <ac:chgData name="Claudia Concepción Gonzalez Alfonso" userId="47a2a51b-cbe8-4cc1-a4c6-269b45523a88" providerId="ADAL" clId="{62C9985A-44E3-4BA3-8A7D-F849C251C6F6}" dt="2026-07-03T01:36:22.743" v="7073"/>
          <ac:spMkLst>
            <pc:docMk/>
            <pc:sldMk cId="4250941347" sldId="2142533508"/>
            <ac:spMk id="9" creationId="{4670B327-BEFB-5667-AEC9-2CD3AA2ABD8E}"/>
          </ac:spMkLst>
        </pc:spChg>
        <pc:grpChg chg="add mod">
          <ac:chgData name="Claudia Concepción Gonzalez Alfonso" userId="47a2a51b-cbe8-4cc1-a4c6-269b45523a88" providerId="ADAL" clId="{62C9985A-44E3-4BA3-8A7D-F849C251C6F6}" dt="2026-07-03T01:36:25.719" v="7074" actId="1076"/>
          <ac:grpSpMkLst>
            <pc:docMk/>
            <pc:sldMk cId="4250941347" sldId="2142533508"/>
            <ac:grpSpMk id="2" creationId="{902D7267-10EF-87F9-B345-AA2D19BED566}"/>
          </ac:grpSpMkLst>
        </pc:grpChg>
        <pc:grpChg chg="mod">
          <ac:chgData name="Claudia Concepción Gonzalez Alfonso" userId="47a2a51b-cbe8-4cc1-a4c6-269b45523a88" providerId="ADAL" clId="{62C9985A-44E3-4BA3-8A7D-F849C251C6F6}" dt="2026-07-03T01:36:22.743" v="7073"/>
          <ac:grpSpMkLst>
            <pc:docMk/>
            <pc:sldMk cId="4250941347" sldId="2142533508"/>
            <ac:grpSpMk id="4" creationId="{9DCF3026-2760-6C26-4B1D-B9A16B9A7EA9}"/>
          </ac:grpSpMkLst>
        </pc:grpChg>
        <pc:picChg chg="mod">
          <ac:chgData name="Claudia Concepción Gonzalez Alfonso" userId="47a2a51b-cbe8-4cc1-a4c6-269b45523a88" providerId="ADAL" clId="{62C9985A-44E3-4BA3-8A7D-F849C251C6F6}" dt="2026-07-03T01:36:22.743" v="7073"/>
          <ac:picMkLst>
            <pc:docMk/>
            <pc:sldMk cId="4250941347" sldId="2142533508"/>
            <ac:picMk id="3" creationId="{F94DAB52-9264-41F6-2043-4F1B64911BAD}"/>
          </ac:picMkLst>
        </pc:picChg>
      </pc:sldChg>
      <pc:sldChg chg="addSp delSp modSp mod">
        <pc:chgData name="Claudia Concepción Gonzalez Alfonso" userId="47a2a51b-cbe8-4cc1-a4c6-269b45523a88" providerId="ADAL" clId="{62C9985A-44E3-4BA3-8A7D-F849C251C6F6}" dt="2026-07-03T02:12:10.140" v="7210" actId="20577"/>
        <pc:sldMkLst>
          <pc:docMk/>
          <pc:sldMk cId="282771750" sldId="2147471718"/>
        </pc:sldMkLst>
        <pc:spChg chg="add mod">
          <ac:chgData name="Claudia Concepción Gonzalez Alfonso" userId="47a2a51b-cbe8-4cc1-a4c6-269b45523a88" providerId="ADAL" clId="{62C9985A-44E3-4BA3-8A7D-F849C251C6F6}" dt="2026-06-09T21:15:24.263" v="2143" actId="1036"/>
          <ac:spMkLst>
            <pc:docMk/>
            <pc:sldMk cId="282771750" sldId="2147471718"/>
            <ac:spMk id="2" creationId="{601636C2-C928-29C5-E308-42016B903E2C}"/>
          </ac:spMkLst>
        </pc:spChg>
        <pc:spChg chg="add mod">
          <ac:chgData name="Claudia Concepción Gonzalez Alfonso" userId="47a2a51b-cbe8-4cc1-a4c6-269b45523a88" providerId="ADAL" clId="{62C9985A-44E3-4BA3-8A7D-F849C251C6F6}" dt="2026-07-03T02:12:10.140" v="7210" actId="20577"/>
          <ac:spMkLst>
            <pc:docMk/>
            <pc:sldMk cId="282771750" sldId="2147471718"/>
            <ac:spMk id="4" creationId="{5D034739-8A63-5B8D-D501-ECD39BAF6378}"/>
          </ac:spMkLst>
        </pc:spChg>
      </pc:sldChg>
      <pc:sldChg chg="addSp delSp modSp add del mod ord">
        <pc:chgData name="Claudia Concepción Gonzalez Alfonso" userId="47a2a51b-cbe8-4cc1-a4c6-269b45523a88" providerId="ADAL" clId="{62C9985A-44E3-4BA3-8A7D-F849C251C6F6}" dt="2026-07-02T22:57:37.831" v="6795" actId="47"/>
        <pc:sldMkLst>
          <pc:docMk/>
          <pc:sldMk cId="2509646230" sldId="2147471724"/>
        </pc:sldMkLst>
        <pc:picChg chg="add del mod">
          <ac:chgData name="Claudia Concepción Gonzalez Alfonso" userId="47a2a51b-cbe8-4cc1-a4c6-269b45523a88" providerId="ADAL" clId="{62C9985A-44E3-4BA3-8A7D-F849C251C6F6}" dt="2026-07-02T22:56:26.925" v="6773" actId="478"/>
          <ac:picMkLst>
            <pc:docMk/>
            <pc:sldMk cId="2509646230" sldId="2147471724"/>
            <ac:picMk id="3" creationId="{43F8CD63-BD44-F5F3-C91B-0EF9ED0590B6}"/>
          </ac:picMkLst>
        </pc:picChg>
      </pc:sldChg>
      <pc:sldChg chg="delSp modSp add del mod ord">
        <pc:chgData name="Claudia Concepción Gonzalez Alfonso" userId="47a2a51b-cbe8-4cc1-a4c6-269b45523a88" providerId="ADAL" clId="{62C9985A-44E3-4BA3-8A7D-F849C251C6F6}" dt="2026-07-02T22:55:40.578" v="6770" actId="47"/>
        <pc:sldMkLst>
          <pc:docMk/>
          <pc:sldMk cId="2086255963" sldId="2147471725"/>
        </pc:sldMkLst>
      </pc:sldChg>
      <pc:sldChg chg="addSp delSp modSp add del mod">
        <pc:chgData name="Claudia Concepción Gonzalez Alfonso" userId="47a2a51b-cbe8-4cc1-a4c6-269b45523a88" providerId="ADAL" clId="{62C9985A-44E3-4BA3-8A7D-F849C251C6F6}" dt="2026-07-03T01:33:44.712" v="7035" actId="47"/>
        <pc:sldMkLst>
          <pc:docMk/>
          <pc:sldMk cId="2923210410" sldId="2147471726"/>
        </pc:sldMkLst>
      </pc:sldChg>
      <pc:sldChg chg="addSp delSp modSp mod">
        <pc:chgData name="Claudia Concepción Gonzalez Alfonso" userId="47a2a51b-cbe8-4cc1-a4c6-269b45523a88" providerId="ADAL" clId="{62C9985A-44E3-4BA3-8A7D-F849C251C6F6}" dt="2026-07-02T22:10:51.050" v="6412"/>
        <pc:sldMkLst>
          <pc:docMk/>
          <pc:sldMk cId="3766120170" sldId="2147471727"/>
        </pc:sldMkLst>
        <pc:spChg chg="mod">
          <ac:chgData name="Claudia Concepción Gonzalez Alfonso" userId="47a2a51b-cbe8-4cc1-a4c6-269b45523a88" providerId="ADAL" clId="{62C9985A-44E3-4BA3-8A7D-F849C251C6F6}" dt="2026-06-22T20:46:17.034" v="2886" actId="1076"/>
          <ac:spMkLst>
            <pc:docMk/>
            <pc:sldMk cId="3766120170" sldId="2147471727"/>
            <ac:spMk id="7" creationId="{D6C82916-DB30-D419-AAA3-EB8F9F4D3DDC}"/>
          </ac:spMkLst>
        </pc:spChg>
        <pc:graphicFrameChg chg="add mod modGraphic">
          <ac:chgData name="Claudia Concepción Gonzalez Alfonso" userId="47a2a51b-cbe8-4cc1-a4c6-269b45523a88" providerId="ADAL" clId="{62C9985A-44E3-4BA3-8A7D-F849C251C6F6}" dt="2026-07-02T22:10:51.050" v="6412"/>
          <ac:graphicFrameMkLst>
            <pc:docMk/>
            <pc:sldMk cId="3766120170" sldId="2147471727"/>
            <ac:graphicFrameMk id="6" creationId="{2EF7372D-5B58-0B28-997A-74AFF2C4392F}"/>
          </ac:graphicFrameMkLst>
        </pc:graphicFrameChg>
        <pc:graphicFrameChg chg="mod modGraphic">
          <ac:chgData name="Claudia Concepción Gonzalez Alfonso" userId="47a2a51b-cbe8-4cc1-a4c6-269b45523a88" providerId="ADAL" clId="{62C9985A-44E3-4BA3-8A7D-F849C251C6F6}" dt="2026-07-02T16:39:10.640" v="5171" actId="207"/>
          <ac:graphicFrameMkLst>
            <pc:docMk/>
            <pc:sldMk cId="3766120170" sldId="2147471727"/>
            <ac:graphicFrameMk id="8" creationId="{7945C09F-8348-A7D4-4A29-E5E29744B2A3}"/>
          </ac:graphicFrameMkLst>
        </pc:graphicFrameChg>
        <pc:graphicFrameChg chg="add mod modGraphic">
          <ac:chgData name="Claudia Concepción Gonzalez Alfonso" userId="47a2a51b-cbe8-4cc1-a4c6-269b45523a88" providerId="ADAL" clId="{62C9985A-44E3-4BA3-8A7D-F849C251C6F6}" dt="2026-07-02T16:40:13.426" v="5177" actId="207"/>
          <ac:graphicFrameMkLst>
            <pc:docMk/>
            <pc:sldMk cId="3766120170" sldId="2147471727"/>
            <ac:graphicFrameMk id="11" creationId="{9DEFFABF-2A39-1C8F-DD7D-5B13ADF341E0}"/>
          </ac:graphicFrameMkLst>
        </pc:graphicFrameChg>
        <pc:cxnChg chg="add mod">
          <ac:chgData name="Claudia Concepción Gonzalez Alfonso" userId="47a2a51b-cbe8-4cc1-a4c6-269b45523a88" providerId="ADAL" clId="{62C9985A-44E3-4BA3-8A7D-F849C251C6F6}" dt="2026-06-22T20:45:18.314" v="2837" actId="1035"/>
          <ac:cxnSpMkLst>
            <pc:docMk/>
            <pc:sldMk cId="3766120170" sldId="2147471727"/>
            <ac:cxnSpMk id="13" creationId="{4D2593E1-A55D-7B96-338E-29834A06CB36}"/>
          </ac:cxnSpMkLst>
        </pc:cxnChg>
        <pc:cxnChg chg="add mod">
          <ac:chgData name="Claudia Concepción Gonzalez Alfonso" userId="47a2a51b-cbe8-4cc1-a4c6-269b45523a88" providerId="ADAL" clId="{62C9985A-44E3-4BA3-8A7D-F849C251C6F6}" dt="2026-06-22T20:45:18.314" v="2837" actId="1035"/>
          <ac:cxnSpMkLst>
            <pc:docMk/>
            <pc:sldMk cId="3766120170" sldId="2147471727"/>
            <ac:cxnSpMk id="15" creationId="{F5E04B95-E86D-C2C7-230E-7C44488D4C0C}"/>
          </ac:cxnSpMkLst>
        </pc:cxnChg>
        <pc:cxnChg chg="add mod">
          <ac:chgData name="Claudia Concepción Gonzalez Alfonso" userId="47a2a51b-cbe8-4cc1-a4c6-269b45523a88" providerId="ADAL" clId="{62C9985A-44E3-4BA3-8A7D-F849C251C6F6}" dt="2026-06-22T20:45:18.314" v="2837" actId="1035"/>
          <ac:cxnSpMkLst>
            <pc:docMk/>
            <pc:sldMk cId="3766120170" sldId="2147471727"/>
            <ac:cxnSpMk id="21" creationId="{8C1967E4-E21D-E885-F380-BD2536FC48F9}"/>
          </ac:cxnSpMkLst>
        </pc:cxnChg>
        <pc:cxnChg chg="add mod">
          <ac:chgData name="Claudia Concepción Gonzalez Alfonso" userId="47a2a51b-cbe8-4cc1-a4c6-269b45523a88" providerId="ADAL" clId="{62C9985A-44E3-4BA3-8A7D-F849C251C6F6}" dt="2026-06-22T20:45:18.314" v="2837" actId="1035"/>
          <ac:cxnSpMkLst>
            <pc:docMk/>
            <pc:sldMk cId="3766120170" sldId="2147471727"/>
            <ac:cxnSpMk id="24" creationId="{83501DE0-6D1A-F986-9E5D-1F9E1106669A}"/>
          </ac:cxnSpMkLst>
        </pc:cxnChg>
      </pc:sldChg>
      <pc:sldChg chg="modSp mod">
        <pc:chgData name="Claudia Concepción Gonzalez Alfonso" userId="47a2a51b-cbe8-4cc1-a4c6-269b45523a88" providerId="ADAL" clId="{62C9985A-44E3-4BA3-8A7D-F849C251C6F6}" dt="2026-07-03T04:11:13.374" v="8693" actId="20577"/>
        <pc:sldMkLst>
          <pc:docMk/>
          <pc:sldMk cId="985879897" sldId="2147471729"/>
        </pc:sldMkLst>
        <pc:spChg chg="mod">
          <ac:chgData name="Claudia Concepción Gonzalez Alfonso" userId="47a2a51b-cbe8-4cc1-a4c6-269b45523a88" providerId="ADAL" clId="{62C9985A-44E3-4BA3-8A7D-F849C251C6F6}" dt="2026-07-01T17:33:35.409" v="4495" actId="207"/>
          <ac:spMkLst>
            <pc:docMk/>
            <pc:sldMk cId="985879897" sldId="2147471729"/>
            <ac:spMk id="9" creationId="{287DE403-AA67-F86E-8383-86DAB45D94A0}"/>
          </ac:spMkLst>
        </pc:spChg>
        <pc:spChg chg="mod">
          <ac:chgData name="Claudia Concepción Gonzalez Alfonso" userId="47a2a51b-cbe8-4cc1-a4c6-269b45523a88" providerId="ADAL" clId="{62C9985A-44E3-4BA3-8A7D-F849C251C6F6}" dt="2026-07-01T17:33:35.409" v="4495" actId="207"/>
          <ac:spMkLst>
            <pc:docMk/>
            <pc:sldMk cId="985879897" sldId="2147471729"/>
            <ac:spMk id="10" creationId="{113A219F-DCFC-27E6-D075-22D2A2B60D98}"/>
          </ac:spMkLst>
        </pc:spChg>
        <pc:spChg chg="mod">
          <ac:chgData name="Claudia Concepción Gonzalez Alfonso" userId="47a2a51b-cbe8-4cc1-a4c6-269b45523a88" providerId="ADAL" clId="{62C9985A-44E3-4BA3-8A7D-F849C251C6F6}" dt="2026-07-01T17:33:35.409" v="4495" actId="207"/>
          <ac:spMkLst>
            <pc:docMk/>
            <pc:sldMk cId="985879897" sldId="2147471729"/>
            <ac:spMk id="11" creationId="{BE476BB3-451C-9AC5-40FB-1B2B49977C53}"/>
          </ac:spMkLst>
        </pc:spChg>
        <pc:spChg chg="mod">
          <ac:chgData name="Claudia Concepción Gonzalez Alfonso" userId="47a2a51b-cbe8-4cc1-a4c6-269b45523a88" providerId="ADAL" clId="{62C9985A-44E3-4BA3-8A7D-F849C251C6F6}" dt="2026-07-01T17:33:35.409" v="4495" actId="207"/>
          <ac:spMkLst>
            <pc:docMk/>
            <pc:sldMk cId="985879897" sldId="2147471729"/>
            <ac:spMk id="12" creationId="{991BB20F-F6FC-82FA-17EB-3D9014084CB4}"/>
          </ac:spMkLst>
        </pc:spChg>
        <pc:spChg chg="mod">
          <ac:chgData name="Claudia Concepción Gonzalez Alfonso" userId="47a2a51b-cbe8-4cc1-a4c6-269b45523a88" providerId="ADAL" clId="{62C9985A-44E3-4BA3-8A7D-F849C251C6F6}" dt="2026-07-03T04:11:13.374" v="8693" actId="20577"/>
          <ac:spMkLst>
            <pc:docMk/>
            <pc:sldMk cId="985879897" sldId="2147471729"/>
            <ac:spMk id="16" creationId="{91AD879B-1902-4639-90F9-3ED41EFF8B47}"/>
          </ac:spMkLst>
        </pc:spChg>
        <pc:spChg chg="mod">
          <ac:chgData name="Claudia Concepción Gonzalez Alfonso" userId="47a2a51b-cbe8-4cc1-a4c6-269b45523a88" providerId="ADAL" clId="{62C9985A-44E3-4BA3-8A7D-F849C251C6F6}" dt="2026-07-01T17:33:35.409" v="4495" actId="207"/>
          <ac:spMkLst>
            <pc:docMk/>
            <pc:sldMk cId="985879897" sldId="2147471729"/>
            <ac:spMk id="25" creationId="{F5EDDFC1-5612-302D-3825-233EB539EDC1}"/>
          </ac:spMkLst>
        </pc:spChg>
        <pc:spChg chg="mod">
          <ac:chgData name="Claudia Concepción Gonzalez Alfonso" userId="47a2a51b-cbe8-4cc1-a4c6-269b45523a88" providerId="ADAL" clId="{62C9985A-44E3-4BA3-8A7D-F849C251C6F6}" dt="2026-07-01T17:33:35.409" v="4495" actId="207"/>
          <ac:spMkLst>
            <pc:docMk/>
            <pc:sldMk cId="985879897" sldId="2147471729"/>
            <ac:spMk id="26" creationId="{037F0DDC-036F-409B-5A3A-E98AC9AFB78B}"/>
          </ac:spMkLst>
        </pc:spChg>
        <pc:spChg chg="mod">
          <ac:chgData name="Claudia Concepción Gonzalez Alfonso" userId="47a2a51b-cbe8-4cc1-a4c6-269b45523a88" providerId="ADAL" clId="{62C9985A-44E3-4BA3-8A7D-F849C251C6F6}" dt="2026-07-01T17:33:35.409" v="4495" actId="207"/>
          <ac:spMkLst>
            <pc:docMk/>
            <pc:sldMk cId="985879897" sldId="2147471729"/>
            <ac:spMk id="28" creationId="{4BC5C2EE-A389-0274-32BC-9CCEB9F44979}"/>
          </ac:spMkLst>
        </pc:spChg>
        <pc:spChg chg="mod">
          <ac:chgData name="Claudia Concepción Gonzalez Alfonso" userId="47a2a51b-cbe8-4cc1-a4c6-269b45523a88" providerId="ADAL" clId="{62C9985A-44E3-4BA3-8A7D-F849C251C6F6}" dt="2026-07-01T17:33:35.409" v="4495" actId="207"/>
          <ac:spMkLst>
            <pc:docMk/>
            <pc:sldMk cId="985879897" sldId="2147471729"/>
            <ac:spMk id="29" creationId="{60F41EB0-0E03-BACE-9836-8411033858F4}"/>
          </ac:spMkLst>
        </pc:spChg>
        <pc:graphicFrameChg chg="mod">
          <ac:chgData name="Claudia Concepción Gonzalez Alfonso" userId="47a2a51b-cbe8-4cc1-a4c6-269b45523a88" providerId="ADAL" clId="{62C9985A-44E3-4BA3-8A7D-F849C251C6F6}" dt="2026-07-01T17:33:16.940" v="4494"/>
          <ac:graphicFrameMkLst>
            <pc:docMk/>
            <pc:sldMk cId="985879897" sldId="2147471729"/>
            <ac:graphicFrameMk id="18" creationId="{0D637991-2A2D-B222-71FA-AE438626FEC6}"/>
          </ac:graphicFrameMkLst>
        </pc:graphicFrameChg>
        <pc:cxnChg chg="ord">
          <ac:chgData name="Claudia Concepción Gonzalez Alfonso" userId="47a2a51b-cbe8-4cc1-a4c6-269b45523a88" providerId="ADAL" clId="{62C9985A-44E3-4BA3-8A7D-F849C251C6F6}" dt="2026-07-01T17:33:46.896" v="4496" actId="167"/>
          <ac:cxnSpMkLst>
            <pc:docMk/>
            <pc:sldMk cId="985879897" sldId="2147471729"/>
            <ac:cxnSpMk id="30" creationId="{57889685-A7D6-2D53-3A07-9915D060AFCE}"/>
          </ac:cxnSpMkLst>
        </pc:cxnChg>
        <pc:cxnChg chg="ord">
          <ac:chgData name="Claudia Concepción Gonzalez Alfonso" userId="47a2a51b-cbe8-4cc1-a4c6-269b45523a88" providerId="ADAL" clId="{62C9985A-44E3-4BA3-8A7D-F849C251C6F6}" dt="2026-07-01T17:33:46.896" v="4496" actId="167"/>
          <ac:cxnSpMkLst>
            <pc:docMk/>
            <pc:sldMk cId="985879897" sldId="2147471729"/>
            <ac:cxnSpMk id="41" creationId="{73AE78F6-D150-3684-D339-113F50D4BB7A}"/>
          </ac:cxnSpMkLst>
        </pc:cxnChg>
        <pc:cxnChg chg="ord">
          <ac:chgData name="Claudia Concepción Gonzalez Alfonso" userId="47a2a51b-cbe8-4cc1-a4c6-269b45523a88" providerId="ADAL" clId="{62C9985A-44E3-4BA3-8A7D-F849C251C6F6}" dt="2026-07-01T17:33:46.896" v="4496" actId="167"/>
          <ac:cxnSpMkLst>
            <pc:docMk/>
            <pc:sldMk cId="985879897" sldId="2147471729"/>
            <ac:cxnSpMk id="67" creationId="{3C55834F-02F9-ACB3-7DE1-D3142E329F38}"/>
          </ac:cxnSpMkLst>
        </pc:cxnChg>
        <pc:cxnChg chg="ord">
          <ac:chgData name="Claudia Concepción Gonzalez Alfonso" userId="47a2a51b-cbe8-4cc1-a4c6-269b45523a88" providerId="ADAL" clId="{62C9985A-44E3-4BA3-8A7D-F849C251C6F6}" dt="2026-07-01T17:33:46.896" v="4496" actId="167"/>
          <ac:cxnSpMkLst>
            <pc:docMk/>
            <pc:sldMk cId="985879897" sldId="2147471729"/>
            <ac:cxnSpMk id="87" creationId="{0171FBA7-EE0B-312E-6B80-12A6F9C5F854}"/>
          </ac:cxnSpMkLst>
        </pc:cxnChg>
        <pc:cxnChg chg="ord">
          <ac:chgData name="Claudia Concepción Gonzalez Alfonso" userId="47a2a51b-cbe8-4cc1-a4c6-269b45523a88" providerId="ADAL" clId="{62C9985A-44E3-4BA3-8A7D-F849C251C6F6}" dt="2026-07-01T17:33:46.896" v="4496" actId="167"/>
          <ac:cxnSpMkLst>
            <pc:docMk/>
            <pc:sldMk cId="985879897" sldId="2147471729"/>
            <ac:cxnSpMk id="88" creationId="{B59F90DA-BC61-E897-491F-C40935E2B7D6}"/>
          </ac:cxnSpMkLst>
        </pc:cxnChg>
      </pc:sldChg>
      <pc:sldChg chg="addSp delSp modSp mod ord">
        <pc:chgData name="Claudia Concepción Gonzalez Alfonso" userId="47a2a51b-cbe8-4cc1-a4c6-269b45523a88" providerId="ADAL" clId="{62C9985A-44E3-4BA3-8A7D-F849C251C6F6}" dt="2026-07-03T02:13:16.677" v="7223"/>
        <pc:sldMkLst>
          <pc:docMk/>
          <pc:sldMk cId="1578597363" sldId="2147471730"/>
        </pc:sldMkLst>
        <pc:spChg chg="mod">
          <ac:chgData name="Claudia Concepción Gonzalez Alfonso" userId="47a2a51b-cbe8-4cc1-a4c6-269b45523a88" providerId="ADAL" clId="{62C9985A-44E3-4BA3-8A7D-F849C251C6F6}" dt="2026-07-03T02:13:16.677" v="7223"/>
          <ac:spMkLst>
            <pc:docMk/>
            <pc:sldMk cId="1578597363" sldId="2147471730"/>
            <ac:spMk id="5" creationId="{7E8AEBC8-5E03-5365-AB62-A510F0DA852C}"/>
          </ac:spMkLst>
        </pc:spChg>
        <pc:spChg chg="mod">
          <ac:chgData name="Claudia Concepción Gonzalez Alfonso" userId="47a2a51b-cbe8-4cc1-a4c6-269b45523a88" providerId="ADAL" clId="{62C9985A-44E3-4BA3-8A7D-F849C251C6F6}" dt="2026-07-03T02:13:16.677" v="7223"/>
          <ac:spMkLst>
            <pc:docMk/>
            <pc:sldMk cId="1578597363" sldId="2147471730"/>
            <ac:spMk id="6" creationId="{310F0F53-F0CE-9F6E-82D9-FBC661430F4E}"/>
          </ac:spMkLst>
        </pc:spChg>
        <pc:spChg chg="mod">
          <ac:chgData name="Claudia Concepción Gonzalez Alfonso" userId="47a2a51b-cbe8-4cc1-a4c6-269b45523a88" providerId="ADAL" clId="{62C9985A-44E3-4BA3-8A7D-F849C251C6F6}" dt="2026-07-03T02:13:16.677" v="7223"/>
          <ac:spMkLst>
            <pc:docMk/>
            <pc:sldMk cId="1578597363" sldId="2147471730"/>
            <ac:spMk id="7" creationId="{69D74FA7-0A67-D792-3909-A4A4ABC1D8F8}"/>
          </ac:spMkLst>
        </pc:spChg>
        <pc:spChg chg="mod">
          <ac:chgData name="Claudia Concepción Gonzalez Alfonso" userId="47a2a51b-cbe8-4cc1-a4c6-269b45523a88" providerId="ADAL" clId="{62C9985A-44E3-4BA3-8A7D-F849C251C6F6}" dt="2026-07-03T02:13:16.677" v="7223"/>
          <ac:spMkLst>
            <pc:docMk/>
            <pc:sldMk cId="1578597363" sldId="2147471730"/>
            <ac:spMk id="8" creationId="{4F642287-4E43-131E-C9A0-D45B3CB39E2F}"/>
          </ac:spMkLst>
        </pc:spChg>
        <pc:spChg chg="mod">
          <ac:chgData name="Claudia Concepción Gonzalez Alfonso" userId="47a2a51b-cbe8-4cc1-a4c6-269b45523a88" providerId="ADAL" clId="{62C9985A-44E3-4BA3-8A7D-F849C251C6F6}" dt="2026-07-02T22:51:31.707" v="6724" actId="6549"/>
          <ac:spMkLst>
            <pc:docMk/>
            <pc:sldMk cId="1578597363" sldId="2147471730"/>
            <ac:spMk id="37" creationId="{DE8CCCD8-D890-51D3-0433-A0147D9DC207}"/>
          </ac:spMkLst>
        </pc:spChg>
        <pc:grpChg chg="add mod">
          <ac:chgData name="Claudia Concepción Gonzalez Alfonso" userId="47a2a51b-cbe8-4cc1-a4c6-269b45523a88" providerId="ADAL" clId="{62C9985A-44E3-4BA3-8A7D-F849C251C6F6}" dt="2026-07-03T02:13:16.677" v="7223"/>
          <ac:grpSpMkLst>
            <pc:docMk/>
            <pc:sldMk cId="1578597363" sldId="2147471730"/>
            <ac:grpSpMk id="2" creationId="{EB0EEF9D-BC54-074A-EB61-DAF0100C453F}"/>
          </ac:grpSpMkLst>
        </pc:grpChg>
        <pc:grpChg chg="mod">
          <ac:chgData name="Claudia Concepción Gonzalez Alfonso" userId="47a2a51b-cbe8-4cc1-a4c6-269b45523a88" providerId="ADAL" clId="{62C9985A-44E3-4BA3-8A7D-F849C251C6F6}" dt="2026-07-03T02:13:16.677" v="7223"/>
          <ac:grpSpMkLst>
            <pc:docMk/>
            <pc:sldMk cId="1578597363" sldId="2147471730"/>
            <ac:grpSpMk id="4" creationId="{B1C75CBB-1C33-FC05-9209-ED7B984A6C0B}"/>
          </ac:grpSpMkLst>
        </pc:grpChg>
        <pc:picChg chg="mod">
          <ac:chgData name="Claudia Concepción Gonzalez Alfonso" userId="47a2a51b-cbe8-4cc1-a4c6-269b45523a88" providerId="ADAL" clId="{62C9985A-44E3-4BA3-8A7D-F849C251C6F6}" dt="2026-07-03T02:13:16.677" v="7223"/>
          <ac:picMkLst>
            <pc:docMk/>
            <pc:sldMk cId="1578597363" sldId="2147471730"/>
            <ac:picMk id="3" creationId="{D1937833-E8C5-2A35-3DBA-8074A077E7CE}"/>
          </ac:picMkLst>
        </pc:picChg>
        <pc:picChg chg="del">
          <ac:chgData name="Claudia Concepción Gonzalez Alfonso" userId="47a2a51b-cbe8-4cc1-a4c6-269b45523a88" providerId="ADAL" clId="{62C9985A-44E3-4BA3-8A7D-F849C251C6F6}" dt="2026-07-03T02:13:15.135" v="7222" actId="478"/>
          <ac:picMkLst>
            <pc:docMk/>
            <pc:sldMk cId="1578597363" sldId="2147471730"/>
            <ac:picMk id="39" creationId="{CF113929-36E6-9AF7-21D1-A56EAB3E95F9}"/>
          </ac:picMkLst>
        </pc:picChg>
      </pc:sldChg>
      <pc:sldChg chg="modSp del mod ord">
        <pc:chgData name="Claudia Concepción Gonzalez Alfonso" userId="47a2a51b-cbe8-4cc1-a4c6-269b45523a88" providerId="ADAL" clId="{62C9985A-44E3-4BA3-8A7D-F849C251C6F6}" dt="2026-07-03T05:55:18.053" v="8885" actId="47"/>
        <pc:sldMkLst>
          <pc:docMk/>
          <pc:sldMk cId="3003746701" sldId="2147471731"/>
        </pc:sldMkLst>
        <pc:spChg chg="mod">
          <ac:chgData name="Claudia Concepción Gonzalez Alfonso" userId="47a2a51b-cbe8-4cc1-a4c6-269b45523a88" providerId="ADAL" clId="{62C9985A-44E3-4BA3-8A7D-F849C251C6F6}" dt="2026-07-03T05:50:40.444" v="8711"/>
          <ac:spMkLst>
            <pc:docMk/>
            <pc:sldMk cId="3003746701" sldId="2147471731"/>
            <ac:spMk id="3" creationId="{1811171F-4C8B-8476-1729-E88F3A94BB9D}"/>
          </ac:spMkLst>
        </pc:spChg>
        <pc:spChg chg="mod">
          <ac:chgData name="Claudia Concepción Gonzalez Alfonso" userId="47a2a51b-cbe8-4cc1-a4c6-269b45523a88" providerId="ADAL" clId="{62C9985A-44E3-4BA3-8A7D-F849C251C6F6}" dt="2026-07-02T22:51:27.996" v="6722" actId="6549"/>
          <ac:spMkLst>
            <pc:docMk/>
            <pc:sldMk cId="3003746701" sldId="2147471731"/>
            <ac:spMk id="37" creationId="{D03A69A6-BE7F-07C4-27D3-750628860CAA}"/>
          </ac:spMkLst>
        </pc:spChg>
      </pc:sldChg>
      <pc:sldChg chg="modSp mod">
        <pc:chgData name="Claudia Concepción Gonzalez Alfonso" userId="47a2a51b-cbe8-4cc1-a4c6-269b45523a88" providerId="ADAL" clId="{62C9985A-44E3-4BA3-8A7D-F849C251C6F6}" dt="2026-07-02T22:51:57.713" v="6736" actId="6549"/>
        <pc:sldMkLst>
          <pc:docMk/>
          <pc:sldMk cId="2056612156" sldId="2147471733"/>
        </pc:sldMkLst>
        <pc:spChg chg="mod">
          <ac:chgData name="Claudia Concepción Gonzalez Alfonso" userId="47a2a51b-cbe8-4cc1-a4c6-269b45523a88" providerId="ADAL" clId="{62C9985A-44E3-4BA3-8A7D-F849C251C6F6}" dt="2026-07-01T17:56:03.426" v="4590" actId="207"/>
          <ac:spMkLst>
            <pc:docMk/>
            <pc:sldMk cId="2056612156" sldId="2147471733"/>
            <ac:spMk id="6" creationId="{0F375B49-36C7-7DDB-850F-B443444B47D6}"/>
          </ac:spMkLst>
        </pc:spChg>
        <pc:spChg chg="mod">
          <ac:chgData name="Claudia Concepción Gonzalez Alfonso" userId="47a2a51b-cbe8-4cc1-a4c6-269b45523a88" providerId="ADAL" clId="{62C9985A-44E3-4BA3-8A7D-F849C251C6F6}" dt="2026-07-01T17:56:03.426" v="4590" actId="207"/>
          <ac:spMkLst>
            <pc:docMk/>
            <pc:sldMk cId="2056612156" sldId="2147471733"/>
            <ac:spMk id="10" creationId="{EE0A2DDC-F4DD-4EEE-B6CC-14971F5894AD}"/>
          </ac:spMkLst>
        </pc:spChg>
        <pc:spChg chg="mod">
          <ac:chgData name="Claudia Concepción Gonzalez Alfonso" userId="47a2a51b-cbe8-4cc1-a4c6-269b45523a88" providerId="ADAL" clId="{62C9985A-44E3-4BA3-8A7D-F849C251C6F6}" dt="2026-07-02T22:51:57.713" v="6736" actId="6549"/>
          <ac:spMkLst>
            <pc:docMk/>
            <pc:sldMk cId="2056612156" sldId="2147471733"/>
            <ac:spMk id="37" creationId="{C92D3B8E-D729-94D5-FF41-45538E8D1F89}"/>
          </ac:spMkLst>
        </pc:spChg>
      </pc:sldChg>
      <pc:sldChg chg="modSp mod">
        <pc:chgData name="Claudia Concepción Gonzalez Alfonso" userId="47a2a51b-cbe8-4cc1-a4c6-269b45523a88" providerId="ADAL" clId="{62C9985A-44E3-4BA3-8A7D-F849C251C6F6}" dt="2026-07-02T22:53:22.015" v="6758" actId="6549"/>
        <pc:sldMkLst>
          <pc:docMk/>
          <pc:sldMk cId="1524757925" sldId="2147471734"/>
        </pc:sldMkLst>
        <pc:spChg chg="mod">
          <ac:chgData name="Claudia Concepción Gonzalez Alfonso" userId="47a2a51b-cbe8-4cc1-a4c6-269b45523a88" providerId="ADAL" clId="{62C9985A-44E3-4BA3-8A7D-F849C251C6F6}" dt="2026-07-02T22:53:22.015" v="6758" actId="6549"/>
          <ac:spMkLst>
            <pc:docMk/>
            <pc:sldMk cId="1524757925" sldId="2147471734"/>
            <ac:spMk id="37" creationId="{D17F802F-AB3B-749D-3B29-C5A327B07A64}"/>
          </ac:spMkLst>
        </pc:spChg>
      </pc:sldChg>
      <pc:sldChg chg="addSp delSp modSp add mod">
        <pc:chgData name="Claudia Concepción Gonzalez Alfonso" userId="47a2a51b-cbe8-4cc1-a4c6-269b45523a88" providerId="ADAL" clId="{62C9985A-44E3-4BA3-8A7D-F849C251C6F6}" dt="2026-07-03T05:42:33.787" v="8696" actId="26606"/>
        <pc:sldMkLst>
          <pc:docMk/>
          <pc:sldMk cId="2454765614" sldId="2147471739"/>
        </pc:sldMkLst>
        <pc:spChg chg="add del mod">
          <ac:chgData name="Claudia Concepción Gonzalez Alfonso" userId="47a2a51b-cbe8-4cc1-a4c6-269b45523a88" providerId="ADAL" clId="{62C9985A-44E3-4BA3-8A7D-F849C251C6F6}" dt="2026-07-03T04:06:36.189" v="8654" actId="1076"/>
          <ac:spMkLst>
            <pc:docMk/>
            <pc:sldMk cId="2454765614" sldId="2147471739"/>
            <ac:spMk id="2" creationId="{B59FF7D0-4DFC-9ECD-6299-5EC59AE6B99A}"/>
          </ac:spMkLst>
        </pc:spChg>
        <pc:spChg chg="add mod">
          <ac:chgData name="Claudia Concepción Gonzalez Alfonso" userId="47a2a51b-cbe8-4cc1-a4c6-269b45523a88" providerId="ADAL" clId="{62C9985A-44E3-4BA3-8A7D-F849C251C6F6}" dt="2026-07-03T04:06:26.449" v="8650" actId="1076"/>
          <ac:spMkLst>
            <pc:docMk/>
            <pc:sldMk cId="2454765614" sldId="2147471739"/>
            <ac:spMk id="5" creationId="{268C7D98-40F9-68C7-7869-35E65C91DB31}"/>
          </ac:spMkLst>
        </pc:spChg>
        <pc:spChg chg="add mod">
          <ac:chgData name="Claudia Concepción Gonzalez Alfonso" userId="47a2a51b-cbe8-4cc1-a4c6-269b45523a88" providerId="ADAL" clId="{62C9985A-44E3-4BA3-8A7D-F849C251C6F6}" dt="2026-07-03T04:06:43.129" v="8658" actId="1035"/>
          <ac:spMkLst>
            <pc:docMk/>
            <pc:sldMk cId="2454765614" sldId="2147471739"/>
            <ac:spMk id="7" creationId="{A96CF02C-B737-0BE2-B2D5-C9C296EEE513}"/>
          </ac:spMkLst>
        </pc:spChg>
        <pc:picChg chg="mod">
          <ac:chgData name="Claudia Concepción Gonzalez Alfonso" userId="47a2a51b-cbe8-4cc1-a4c6-269b45523a88" providerId="ADAL" clId="{62C9985A-44E3-4BA3-8A7D-F849C251C6F6}" dt="2026-07-03T05:42:33.787" v="8696" actId="26606"/>
          <ac:picMkLst>
            <pc:docMk/>
            <pc:sldMk cId="2454765614" sldId="2147471739"/>
            <ac:picMk id="3" creationId="{5842A1E7-79C3-0948-439F-D1A73C4805B7}"/>
          </ac:picMkLst>
        </pc:picChg>
        <pc:picChg chg="add del mod">
          <ac:chgData name="Claudia Concepción Gonzalez Alfonso" userId="47a2a51b-cbe8-4cc1-a4c6-269b45523a88" providerId="ADAL" clId="{62C9985A-44E3-4BA3-8A7D-F849C251C6F6}" dt="2026-07-03T04:05:53.615" v="8645" actId="478"/>
          <ac:picMkLst>
            <pc:docMk/>
            <pc:sldMk cId="2454765614" sldId="2147471739"/>
            <ac:picMk id="4" creationId="{3FFE641D-71AD-95F2-D58C-84CD5B8471F7}"/>
          </ac:picMkLst>
        </pc:picChg>
        <pc:picChg chg="add mod">
          <ac:chgData name="Claudia Concepción Gonzalez Alfonso" userId="47a2a51b-cbe8-4cc1-a4c6-269b45523a88" providerId="ADAL" clId="{62C9985A-44E3-4BA3-8A7D-F849C251C6F6}" dt="2026-07-03T03:58:26.846" v="8623" actId="1076"/>
          <ac:picMkLst>
            <pc:docMk/>
            <pc:sldMk cId="2454765614" sldId="2147471739"/>
            <ac:picMk id="8" creationId="{C3271AAC-ECF9-7E5A-A504-8B00ACF62BDC}"/>
          </ac:picMkLst>
        </pc:picChg>
        <pc:picChg chg="add mod">
          <ac:chgData name="Claudia Concepción Gonzalez Alfonso" userId="47a2a51b-cbe8-4cc1-a4c6-269b45523a88" providerId="ADAL" clId="{62C9985A-44E3-4BA3-8A7D-F849C251C6F6}" dt="2026-07-03T04:06:50.594" v="8659" actId="14100"/>
          <ac:picMkLst>
            <pc:docMk/>
            <pc:sldMk cId="2454765614" sldId="2147471739"/>
            <ac:picMk id="9" creationId="{FE580794-7A8A-BAF3-B135-9B450C72F8A5}"/>
          </ac:picMkLst>
        </pc:picChg>
      </pc:sldChg>
      <pc:sldChg chg="addSp modSp mod">
        <pc:chgData name="Claudia Concepción Gonzalez Alfonso" userId="47a2a51b-cbe8-4cc1-a4c6-269b45523a88" providerId="ADAL" clId="{62C9985A-44E3-4BA3-8A7D-F849C251C6F6}" dt="2026-07-03T01:36:16.679" v="7071" actId="14100"/>
        <pc:sldMkLst>
          <pc:docMk/>
          <pc:sldMk cId="694316191" sldId="2147471770"/>
        </pc:sldMkLst>
        <pc:spChg chg="mod">
          <ac:chgData name="Claudia Concepción Gonzalez Alfonso" userId="47a2a51b-cbe8-4cc1-a4c6-269b45523a88" providerId="ADAL" clId="{62C9985A-44E3-4BA3-8A7D-F849C251C6F6}" dt="2026-07-03T01:36:13.948" v="7070"/>
          <ac:spMkLst>
            <pc:docMk/>
            <pc:sldMk cId="694316191" sldId="2147471770"/>
            <ac:spMk id="11" creationId="{7CDA87E5-7385-DDE6-CBF7-994138983D2D}"/>
          </ac:spMkLst>
        </pc:spChg>
        <pc:spChg chg="mod">
          <ac:chgData name="Claudia Concepción Gonzalez Alfonso" userId="47a2a51b-cbe8-4cc1-a4c6-269b45523a88" providerId="ADAL" clId="{62C9985A-44E3-4BA3-8A7D-F849C251C6F6}" dt="2026-07-03T01:36:13.948" v="7070"/>
          <ac:spMkLst>
            <pc:docMk/>
            <pc:sldMk cId="694316191" sldId="2147471770"/>
            <ac:spMk id="12" creationId="{7CDABABB-847B-A94A-CC19-093089FA7F2B}"/>
          </ac:spMkLst>
        </pc:spChg>
        <pc:spChg chg="mod">
          <ac:chgData name="Claudia Concepción Gonzalez Alfonso" userId="47a2a51b-cbe8-4cc1-a4c6-269b45523a88" providerId="ADAL" clId="{62C9985A-44E3-4BA3-8A7D-F849C251C6F6}" dt="2026-07-03T01:36:13.948" v="7070"/>
          <ac:spMkLst>
            <pc:docMk/>
            <pc:sldMk cId="694316191" sldId="2147471770"/>
            <ac:spMk id="13" creationId="{CF42F876-C4AC-6877-D174-F26D2DAFEFB2}"/>
          </ac:spMkLst>
        </pc:spChg>
        <pc:spChg chg="mod">
          <ac:chgData name="Claudia Concepción Gonzalez Alfonso" userId="47a2a51b-cbe8-4cc1-a4c6-269b45523a88" providerId="ADAL" clId="{62C9985A-44E3-4BA3-8A7D-F849C251C6F6}" dt="2026-07-03T01:36:13.948" v="7070"/>
          <ac:spMkLst>
            <pc:docMk/>
            <pc:sldMk cId="694316191" sldId="2147471770"/>
            <ac:spMk id="14" creationId="{97ECF460-E9AF-1E4A-769E-2F4A3F020DA7}"/>
          </ac:spMkLst>
        </pc:spChg>
        <pc:grpChg chg="add mod">
          <ac:chgData name="Claudia Concepción Gonzalez Alfonso" userId="47a2a51b-cbe8-4cc1-a4c6-269b45523a88" providerId="ADAL" clId="{62C9985A-44E3-4BA3-8A7D-F849C251C6F6}" dt="2026-07-03T01:36:16.679" v="7071" actId="14100"/>
          <ac:grpSpMkLst>
            <pc:docMk/>
            <pc:sldMk cId="694316191" sldId="2147471770"/>
            <ac:grpSpMk id="2" creationId="{EA2299B9-E0D3-DDC6-8979-567CFFCA27E4}"/>
          </ac:grpSpMkLst>
        </pc:grpChg>
        <pc:grpChg chg="mod">
          <ac:chgData name="Claudia Concepción Gonzalez Alfonso" userId="47a2a51b-cbe8-4cc1-a4c6-269b45523a88" providerId="ADAL" clId="{62C9985A-44E3-4BA3-8A7D-F849C251C6F6}" dt="2026-07-03T01:36:13.948" v="7070"/>
          <ac:grpSpMkLst>
            <pc:docMk/>
            <pc:sldMk cId="694316191" sldId="2147471770"/>
            <ac:grpSpMk id="10" creationId="{E30FCE97-6149-FD3A-CF6F-4C58EE800FD1}"/>
          </ac:grpSpMkLst>
        </pc:grpChg>
        <pc:picChg chg="mod">
          <ac:chgData name="Claudia Concepción Gonzalez Alfonso" userId="47a2a51b-cbe8-4cc1-a4c6-269b45523a88" providerId="ADAL" clId="{62C9985A-44E3-4BA3-8A7D-F849C251C6F6}" dt="2026-07-03T01:36:13.948" v="7070"/>
          <ac:picMkLst>
            <pc:docMk/>
            <pc:sldMk cId="694316191" sldId="2147471770"/>
            <ac:picMk id="3" creationId="{9C788057-D00A-84E3-31DA-297ED3F517B6}"/>
          </ac:picMkLst>
        </pc:picChg>
      </pc:sldChg>
      <pc:sldChg chg="addSp modSp mod">
        <pc:chgData name="Claudia Concepción Gonzalez Alfonso" userId="47a2a51b-cbe8-4cc1-a4c6-269b45523a88" providerId="ADAL" clId="{62C9985A-44E3-4BA3-8A7D-F849C251C6F6}" dt="2026-07-03T01:34:58.870" v="7043" actId="14100"/>
        <pc:sldMkLst>
          <pc:docMk/>
          <pc:sldMk cId="2968897701" sldId="2147471773"/>
        </pc:sldMkLst>
        <pc:spChg chg="mod">
          <ac:chgData name="Claudia Concepción Gonzalez Alfonso" userId="47a2a51b-cbe8-4cc1-a4c6-269b45523a88" providerId="ADAL" clId="{62C9985A-44E3-4BA3-8A7D-F849C251C6F6}" dt="2026-07-03T01:34:53.028" v="7042"/>
          <ac:spMkLst>
            <pc:docMk/>
            <pc:sldMk cId="2968897701" sldId="2147471773"/>
            <ac:spMk id="7" creationId="{EC2500CC-11D5-8A54-D21F-663B57C04678}"/>
          </ac:spMkLst>
        </pc:spChg>
        <pc:spChg chg="mod">
          <ac:chgData name="Claudia Concepción Gonzalez Alfonso" userId="47a2a51b-cbe8-4cc1-a4c6-269b45523a88" providerId="ADAL" clId="{62C9985A-44E3-4BA3-8A7D-F849C251C6F6}" dt="2026-07-03T01:34:53.028" v="7042"/>
          <ac:spMkLst>
            <pc:docMk/>
            <pc:sldMk cId="2968897701" sldId="2147471773"/>
            <ac:spMk id="9" creationId="{9A3F28BC-5004-0659-0D26-1D6252CA9178}"/>
          </ac:spMkLst>
        </pc:spChg>
        <pc:spChg chg="mod">
          <ac:chgData name="Claudia Concepción Gonzalez Alfonso" userId="47a2a51b-cbe8-4cc1-a4c6-269b45523a88" providerId="ADAL" clId="{62C9985A-44E3-4BA3-8A7D-F849C251C6F6}" dt="2026-07-03T01:34:53.028" v="7042"/>
          <ac:spMkLst>
            <pc:docMk/>
            <pc:sldMk cId="2968897701" sldId="2147471773"/>
            <ac:spMk id="12" creationId="{BA07AB99-78B4-3558-1167-CEC492CDFC93}"/>
          </ac:spMkLst>
        </pc:spChg>
        <pc:spChg chg="mod">
          <ac:chgData name="Claudia Concepción Gonzalez Alfonso" userId="47a2a51b-cbe8-4cc1-a4c6-269b45523a88" providerId="ADAL" clId="{62C9985A-44E3-4BA3-8A7D-F849C251C6F6}" dt="2026-07-03T01:34:53.028" v="7042"/>
          <ac:spMkLst>
            <pc:docMk/>
            <pc:sldMk cId="2968897701" sldId="2147471773"/>
            <ac:spMk id="13" creationId="{DFC4A63C-4D07-3366-A150-76D411DE8B3D}"/>
          </ac:spMkLst>
        </pc:spChg>
        <pc:grpChg chg="add mod">
          <ac:chgData name="Claudia Concepción Gonzalez Alfonso" userId="47a2a51b-cbe8-4cc1-a4c6-269b45523a88" providerId="ADAL" clId="{62C9985A-44E3-4BA3-8A7D-F849C251C6F6}" dt="2026-07-03T01:34:58.870" v="7043" actId="14100"/>
          <ac:grpSpMkLst>
            <pc:docMk/>
            <pc:sldMk cId="2968897701" sldId="2147471773"/>
            <ac:grpSpMk id="2" creationId="{1795909C-29FE-922F-BDD3-9117D9D0FF1C}"/>
          </ac:grpSpMkLst>
        </pc:grpChg>
        <pc:grpChg chg="mod">
          <ac:chgData name="Claudia Concepción Gonzalez Alfonso" userId="47a2a51b-cbe8-4cc1-a4c6-269b45523a88" providerId="ADAL" clId="{62C9985A-44E3-4BA3-8A7D-F849C251C6F6}" dt="2026-07-03T01:34:53.028" v="7042"/>
          <ac:grpSpMkLst>
            <pc:docMk/>
            <pc:sldMk cId="2968897701" sldId="2147471773"/>
            <ac:grpSpMk id="6" creationId="{5517A6A0-E448-59CC-1939-7674DF139691}"/>
          </ac:grpSpMkLst>
        </pc:grpChg>
        <pc:picChg chg="mod">
          <ac:chgData name="Claudia Concepción Gonzalez Alfonso" userId="47a2a51b-cbe8-4cc1-a4c6-269b45523a88" providerId="ADAL" clId="{62C9985A-44E3-4BA3-8A7D-F849C251C6F6}" dt="2026-07-03T01:34:53.028" v="7042"/>
          <ac:picMkLst>
            <pc:docMk/>
            <pc:sldMk cId="2968897701" sldId="2147471773"/>
            <ac:picMk id="3" creationId="{EF6E3E8C-87DC-1DD9-C3AE-2DBF430A94C7}"/>
          </ac:picMkLst>
        </pc:picChg>
      </pc:sldChg>
      <pc:sldChg chg="addSp modSp mod">
        <pc:chgData name="Claudia Concepción Gonzalez Alfonso" userId="47a2a51b-cbe8-4cc1-a4c6-269b45523a88" providerId="ADAL" clId="{62C9985A-44E3-4BA3-8A7D-F849C251C6F6}" dt="2026-07-03T01:35:15.274" v="7057" actId="1038"/>
        <pc:sldMkLst>
          <pc:docMk/>
          <pc:sldMk cId="1891461956" sldId="2147471785"/>
        </pc:sldMkLst>
        <pc:spChg chg="mod">
          <ac:chgData name="Claudia Concepción Gonzalez Alfonso" userId="47a2a51b-cbe8-4cc1-a4c6-269b45523a88" providerId="ADAL" clId="{62C9985A-44E3-4BA3-8A7D-F849C251C6F6}" dt="2026-07-03T01:35:15.274" v="7057" actId="1038"/>
          <ac:spMkLst>
            <pc:docMk/>
            <pc:sldMk cId="1891461956" sldId="2147471785"/>
            <ac:spMk id="5" creationId="{079ED0D3-73D0-0466-8F8E-DF290415F9F1}"/>
          </ac:spMkLst>
        </pc:spChg>
        <pc:spChg chg="mod">
          <ac:chgData name="Claudia Concepción Gonzalez Alfonso" userId="47a2a51b-cbe8-4cc1-a4c6-269b45523a88" providerId="ADAL" clId="{62C9985A-44E3-4BA3-8A7D-F849C251C6F6}" dt="2026-07-03T01:35:03.149" v="7044"/>
          <ac:spMkLst>
            <pc:docMk/>
            <pc:sldMk cId="1891461956" sldId="2147471785"/>
            <ac:spMk id="8" creationId="{97A230BF-06E3-9E01-0E8C-26310FDE4EE6}"/>
          </ac:spMkLst>
        </pc:spChg>
        <pc:spChg chg="mod">
          <ac:chgData name="Claudia Concepción Gonzalez Alfonso" userId="47a2a51b-cbe8-4cc1-a4c6-269b45523a88" providerId="ADAL" clId="{62C9985A-44E3-4BA3-8A7D-F849C251C6F6}" dt="2026-07-03T01:35:03.149" v="7044"/>
          <ac:spMkLst>
            <pc:docMk/>
            <pc:sldMk cId="1891461956" sldId="2147471785"/>
            <ac:spMk id="9" creationId="{44EA53D9-D7C8-72B8-F6EB-2AE9B969CE3B}"/>
          </ac:spMkLst>
        </pc:spChg>
        <pc:spChg chg="mod">
          <ac:chgData name="Claudia Concepción Gonzalez Alfonso" userId="47a2a51b-cbe8-4cc1-a4c6-269b45523a88" providerId="ADAL" clId="{62C9985A-44E3-4BA3-8A7D-F849C251C6F6}" dt="2026-07-03T01:35:03.149" v="7044"/>
          <ac:spMkLst>
            <pc:docMk/>
            <pc:sldMk cId="1891461956" sldId="2147471785"/>
            <ac:spMk id="10" creationId="{7D28D822-6361-B403-4DE5-7FD19D5C8D87}"/>
          </ac:spMkLst>
        </pc:spChg>
        <pc:spChg chg="mod">
          <ac:chgData name="Claudia Concepción Gonzalez Alfonso" userId="47a2a51b-cbe8-4cc1-a4c6-269b45523a88" providerId="ADAL" clId="{62C9985A-44E3-4BA3-8A7D-F849C251C6F6}" dt="2026-07-03T01:35:03.149" v="7044"/>
          <ac:spMkLst>
            <pc:docMk/>
            <pc:sldMk cId="1891461956" sldId="2147471785"/>
            <ac:spMk id="11" creationId="{4CC210AD-B201-29A3-60FB-E31EB74C27D2}"/>
          </ac:spMkLst>
        </pc:spChg>
        <pc:spChg chg="mod">
          <ac:chgData name="Claudia Concepción Gonzalez Alfonso" userId="47a2a51b-cbe8-4cc1-a4c6-269b45523a88" providerId="ADAL" clId="{62C9985A-44E3-4BA3-8A7D-F849C251C6F6}" dt="2026-07-03T01:35:08.294" v="7045" actId="1076"/>
          <ac:spMkLst>
            <pc:docMk/>
            <pc:sldMk cId="1891461956" sldId="2147471785"/>
            <ac:spMk id="36" creationId="{213FA8C8-D8BC-7720-DF41-7AED04926293}"/>
          </ac:spMkLst>
        </pc:spChg>
        <pc:grpChg chg="add mod">
          <ac:chgData name="Claudia Concepción Gonzalez Alfonso" userId="47a2a51b-cbe8-4cc1-a4c6-269b45523a88" providerId="ADAL" clId="{62C9985A-44E3-4BA3-8A7D-F849C251C6F6}" dt="2026-07-03T01:35:03.149" v="7044"/>
          <ac:grpSpMkLst>
            <pc:docMk/>
            <pc:sldMk cId="1891461956" sldId="2147471785"/>
            <ac:grpSpMk id="2" creationId="{EBC57E52-0891-DEBF-4A87-CABE539EB49B}"/>
          </ac:grpSpMkLst>
        </pc:grpChg>
        <pc:grpChg chg="mod">
          <ac:chgData name="Claudia Concepción Gonzalez Alfonso" userId="47a2a51b-cbe8-4cc1-a4c6-269b45523a88" providerId="ADAL" clId="{62C9985A-44E3-4BA3-8A7D-F849C251C6F6}" dt="2026-07-03T01:35:03.149" v="7044"/>
          <ac:grpSpMkLst>
            <pc:docMk/>
            <pc:sldMk cId="1891461956" sldId="2147471785"/>
            <ac:grpSpMk id="7" creationId="{64AFB810-D345-B53D-6C83-DE648777D602}"/>
          </ac:grpSpMkLst>
        </pc:grpChg>
        <pc:graphicFrameChg chg="mod">
          <ac:chgData name="Claudia Concepción Gonzalez Alfonso" userId="47a2a51b-cbe8-4cc1-a4c6-269b45523a88" providerId="ADAL" clId="{62C9985A-44E3-4BA3-8A7D-F849C251C6F6}" dt="2026-07-03T01:35:08.294" v="7045" actId="1076"/>
          <ac:graphicFrameMkLst>
            <pc:docMk/>
            <pc:sldMk cId="1891461956" sldId="2147471785"/>
            <ac:graphicFrameMk id="3" creationId="{09F29CA1-4E20-C50A-053D-0769162E890A}"/>
          </ac:graphicFrameMkLst>
        </pc:graphicFrameChg>
        <pc:picChg chg="mod">
          <ac:chgData name="Claudia Concepción Gonzalez Alfonso" userId="47a2a51b-cbe8-4cc1-a4c6-269b45523a88" providerId="ADAL" clId="{62C9985A-44E3-4BA3-8A7D-F849C251C6F6}" dt="2026-07-03T01:35:03.149" v="7044"/>
          <ac:picMkLst>
            <pc:docMk/>
            <pc:sldMk cId="1891461956" sldId="2147471785"/>
            <ac:picMk id="6" creationId="{FF318412-F21E-DA69-9F56-41FC6C6A2623}"/>
          </ac:picMkLst>
        </pc:picChg>
      </pc:sldChg>
      <pc:sldChg chg="addSp modSp mod">
        <pc:chgData name="Claudia Concepción Gonzalez Alfonso" userId="47a2a51b-cbe8-4cc1-a4c6-269b45523a88" providerId="ADAL" clId="{62C9985A-44E3-4BA3-8A7D-F849C251C6F6}" dt="2026-07-03T01:36:09.210" v="7069" actId="14100"/>
        <pc:sldMkLst>
          <pc:docMk/>
          <pc:sldMk cId="3905947439" sldId="2147474956"/>
        </pc:sldMkLst>
        <pc:spChg chg="mod">
          <ac:chgData name="Claudia Concepción Gonzalez Alfonso" userId="47a2a51b-cbe8-4cc1-a4c6-269b45523a88" providerId="ADAL" clId="{62C9985A-44E3-4BA3-8A7D-F849C251C6F6}" dt="2026-07-03T01:36:03.352" v="7068"/>
          <ac:spMkLst>
            <pc:docMk/>
            <pc:sldMk cId="3905947439" sldId="2147474956"/>
            <ac:spMk id="12" creationId="{0055B5C6-5DFA-7C0F-08DD-E5630616839D}"/>
          </ac:spMkLst>
        </pc:spChg>
        <pc:spChg chg="mod">
          <ac:chgData name="Claudia Concepción Gonzalez Alfonso" userId="47a2a51b-cbe8-4cc1-a4c6-269b45523a88" providerId="ADAL" clId="{62C9985A-44E3-4BA3-8A7D-F849C251C6F6}" dt="2026-07-03T01:36:03.352" v="7068"/>
          <ac:spMkLst>
            <pc:docMk/>
            <pc:sldMk cId="3905947439" sldId="2147474956"/>
            <ac:spMk id="13" creationId="{88C18793-34F5-3E7E-5980-1BDEBA1587C2}"/>
          </ac:spMkLst>
        </pc:spChg>
        <pc:spChg chg="mod">
          <ac:chgData name="Claudia Concepción Gonzalez Alfonso" userId="47a2a51b-cbe8-4cc1-a4c6-269b45523a88" providerId="ADAL" clId="{62C9985A-44E3-4BA3-8A7D-F849C251C6F6}" dt="2026-07-03T01:36:03.352" v="7068"/>
          <ac:spMkLst>
            <pc:docMk/>
            <pc:sldMk cId="3905947439" sldId="2147474956"/>
            <ac:spMk id="14" creationId="{2B73C1C4-CEA9-C17D-F729-F26E017CDCFC}"/>
          </ac:spMkLst>
        </pc:spChg>
        <pc:spChg chg="mod">
          <ac:chgData name="Claudia Concepción Gonzalez Alfonso" userId="47a2a51b-cbe8-4cc1-a4c6-269b45523a88" providerId="ADAL" clId="{62C9985A-44E3-4BA3-8A7D-F849C251C6F6}" dt="2026-07-03T01:36:03.352" v="7068"/>
          <ac:spMkLst>
            <pc:docMk/>
            <pc:sldMk cId="3905947439" sldId="2147474956"/>
            <ac:spMk id="15" creationId="{C81D2D3E-D94D-3E4E-4F24-B94AAC8A0F3C}"/>
          </ac:spMkLst>
        </pc:spChg>
        <pc:grpChg chg="add mod">
          <ac:chgData name="Claudia Concepción Gonzalez Alfonso" userId="47a2a51b-cbe8-4cc1-a4c6-269b45523a88" providerId="ADAL" clId="{62C9985A-44E3-4BA3-8A7D-F849C251C6F6}" dt="2026-07-03T01:36:09.210" v="7069" actId="14100"/>
          <ac:grpSpMkLst>
            <pc:docMk/>
            <pc:sldMk cId="3905947439" sldId="2147474956"/>
            <ac:grpSpMk id="2" creationId="{30D80926-492F-9847-59E7-6D0B32D4EE84}"/>
          </ac:grpSpMkLst>
        </pc:grpChg>
        <pc:grpChg chg="mod">
          <ac:chgData name="Claudia Concepción Gonzalez Alfonso" userId="47a2a51b-cbe8-4cc1-a4c6-269b45523a88" providerId="ADAL" clId="{62C9985A-44E3-4BA3-8A7D-F849C251C6F6}" dt="2026-07-03T01:36:03.352" v="7068"/>
          <ac:grpSpMkLst>
            <pc:docMk/>
            <pc:sldMk cId="3905947439" sldId="2147474956"/>
            <ac:grpSpMk id="11" creationId="{3A20E48C-5CE7-BD49-3B8F-525A7E5CB082}"/>
          </ac:grpSpMkLst>
        </pc:grpChg>
        <pc:picChg chg="mod">
          <ac:chgData name="Claudia Concepción Gonzalez Alfonso" userId="47a2a51b-cbe8-4cc1-a4c6-269b45523a88" providerId="ADAL" clId="{62C9985A-44E3-4BA3-8A7D-F849C251C6F6}" dt="2026-07-03T01:36:03.352" v="7068"/>
          <ac:picMkLst>
            <pc:docMk/>
            <pc:sldMk cId="3905947439" sldId="2147474956"/>
            <ac:picMk id="4" creationId="{50EC570A-FFD6-F20A-C96F-1047587DF260}"/>
          </ac:picMkLst>
        </pc:picChg>
      </pc:sldChg>
      <pc:sldChg chg="addSp modSp mod">
        <pc:chgData name="Claudia Concepción Gonzalez Alfonso" userId="47a2a51b-cbe8-4cc1-a4c6-269b45523a88" providerId="ADAL" clId="{62C9985A-44E3-4BA3-8A7D-F849C251C6F6}" dt="2026-07-03T01:36:00.726" v="7067" actId="14100"/>
        <pc:sldMkLst>
          <pc:docMk/>
          <pc:sldMk cId="233984121" sldId="2147474962"/>
        </pc:sldMkLst>
        <pc:spChg chg="mod">
          <ac:chgData name="Claudia Concepción Gonzalez Alfonso" userId="47a2a51b-cbe8-4cc1-a4c6-269b45523a88" providerId="ADAL" clId="{62C9985A-44E3-4BA3-8A7D-F849C251C6F6}" dt="2026-07-03T01:35:54.991" v="7066"/>
          <ac:spMkLst>
            <pc:docMk/>
            <pc:sldMk cId="233984121" sldId="2147474962"/>
            <ac:spMk id="11" creationId="{9A51018A-21AF-D986-16FF-28E7EAB53070}"/>
          </ac:spMkLst>
        </pc:spChg>
        <pc:spChg chg="mod">
          <ac:chgData name="Claudia Concepción Gonzalez Alfonso" userId="47a2a51b-cbe8-4cc1-a4c6-269b45523a88" providerId="ADAL" clId="{62C9985A-44E3-4BA3-8A7D-F849C251C6F6}" dt="2026-07-03T01:35:54.991" v="7066"/>
          <ac:spMkLst>
            <pc:docMk/>
            <pc:sldMk cId="233984121" sldId="2147474962"/>
            <ac:spMk id="12" creationId="{C092CF14-E775-CD6F-05B9-FD381CF1D1FA}"/>
          </ac:spMkLst>
        </pc:spChg>
        <pc:spChg chg="mod">
          <ac:chgData name="Claudia Concepción Gonzalez Alfonso" userId="47a2a51b-cbe8-4cc1-a4c6-269b45523a88" providerId="ADAL" clId="{62C9985A-44E3-4BA3-8A7D-F849C251C6F6}" dt="2026-07-03T01:35:54.991" v="7066"/>
          <ac:spMkLst>
            <pc:docMk/>
            <pc:sldMk cId="233984121" sldId="2147474962"/>
            <ac:spMk id="13" creationId="{816EE78E-6DB6-2600-E841-1C5B12E3D547}"/>
          </ac:spMkLst>
        </pc:spChg>
        <pc:spChg chg="mod">
          <ac:chgData name="Claudia Concepción Gonzalez Alfonso" userId="47a2a51b-cbe8-4cc1-a4c6-269b45523a88" providerId="ADAL" clId="{62C9985A-44E3-4BA3-8A7D-F849C251C6F6}" dt="2026-07-03T01:35:54.991" v="7066"/>
          <ac:spMkLst>
            <pc:docMk/>
            <pc:sldMk cId="233984121" sldId="2147474962"/>
            <ac:spMk id="14" creationId="{C21190C8-E8F3-7557-18C4-87EF03D86C9E}"/>
          </ac:spMkLst>
        </pc:spChg>
        <pc:grpChg chg="add mod">
          <ac:chgData name="Claudia Concepción Gonzalez Alfonso" userId="47a2a51b-cbe8-4cc1-a4c6-269b45523a88" providerId="ADAL" clId="{62C9985A-44E3-4BA3-8A7D-F849C251C6F6}" dt="2026-07-03T01:36:00.726" v="7067" actId="14100"/>
          <ac:grpSpMkLst>
            <pc:docMk/>
            <pc:sldMk cId="233984121" sldId="2147474962"/>
            <ac:grpSpMk id="6" creationId="{D157EECE-A5EB-BE48-D3B5-1AF835A17D4B}"/>
          </ac:grpSpMkLst>
        </pc:grpChg>
        <pc:grpChg chg="mod">
          <ac:chgData name="Claudia Concepción Gonzalez Alfonso" userId="47a2a51b-cbe8-4cc1-a4c6-269b45523a88" providerId="ADAL" clId="{62C9985A-44E3-4BA3-8A7D-F849C251C6F6}" dt="2026-07-03T01:35:54.991" v="7066"/>
          <ac:grpSpMkLst>
            <pc:docMk/>
            <pc:sldMk cId="233984121" sldId="2147474962"/>
            <ac:grpSpMk id="10" creationId="{377B2530-4417-24ED-38DD-B870714BF7F5}"/>
          </ac:grpSpMkLst>
        </pc:grpChg>
        <pc:picChg chg="mod">
          <ac:chgData name="Claudia Concepción Gonzalez Alfonso" userId="47a2a51b-cbe8-4cc1-a4c6-269b45523a88" providerId="ADAL" clId="{62C9985A-44E3-4BA3-8A7D-F849C251C6F6}" dt="2026-07-03T01:35:54.991" v="7066"/>
          <ac:picMkLst>
            <pc:docMk/>
            <pc:sldMk cId="233984121" sldId="2147474962"/>
            <ac:picMk id="8" creationId="{8A975B5B-EE62-2B32-7F3C-0E706FB4C18A}"/>
          </ac:picMkLst>
        </pc:picChg>
      </pc:sldChg>
      <pc:sldChg chg="addSp modSp mod">
        <pc:chgData name="Claudia Concepción Gonzalez Alfonso" userId="47a2a51b-cbe8-4cc1-a4c6-269b45523a88" providerId="ADAL" clId="{62C9985A-44E3-4BA3-8A7D-F849C251C6F6}" dt="2026-07-03T01:36:53.947" v="7083" actId="14100"/>
        <pc:sldMkLst>
          <pc:docMk/>
          <pc:sldMk cId="648720684" sldId="2147474972"/>
        </pc:sldMkLst>
        <pc:spChg chg="mod">
          <ac:chgData name="Claudia Concepción Gonzalez Alfonso" userId="47a2a51b-cbe8-4cc1-a4c6-269b45523a88" providerId="ADAL" clId="{62C9985A-44E3-4BA3-8A7D-F849C251C6F6}" dt="2026-07-03T01:36:50.901" v="7082"/>
          <ac:spMkLst>
            <pc:docMk/>
            <pc:sldMk cId="648720684" sldId="2147474972"/>
            <ac:spMk id="12" creationId="{A02CC723-0999-B149-C1A4-047A0A93CE05}"/>
          </ac:spMkLst>
        </pc:spChg>
        <pc:spChg chg="mod">
          <ac:chgData name="Claudia Concepción Gonzalez Alfonso" userId="47a2a51b-cbe8-4cc1-a4c6-269b45523a88" providerId="ADAL" clId="{62C9985A-44E3-4BA3-8A7D-F849C251C6F6}" dt="2026-07-03T01:36:50.901" v="7082"/>
          <ac:spMkLst>
            <pc:docMk/>
            <pc:sldMk cId="648720684" sldId="2147474972"/>
            <ac:spMk id="13" creationId="{ADF828EF-C3D2-F58E-8EB9-F068D360D7B9}"/>
          </ac:spMkLst>
        </pc:spChg>
        <pc:spChg chg="mod">
          <ac:chgData name="Claudia Concepción Gonzalez Alfonso" userId="47a2a51b-cbe8-4cc1-a4c6-269b45523a88" providerId="ADAL" clId="{62C9985A-44E3-4BA3-8A7D-F849C251C6F6}" dt="2026-07-03T01:36:50.901" v="7082"/>
          <ac:spMkLst>
            <pc:docMk/>
            <pc:sldMk cId="648720684" sldId="2147474972"/>
            <ac:spMk id="14" creationId="{008EC519-3AF2-C655-FAC3-98E06085E6F4}"/>
          </ac:spMkLst>
        </pc:spChg>
        <pc:spChg chg="mod">
          <ac:chgData name="Claudia Concepción Gonzalez Alfonso" userId="47a2a51b-cbe8-4cc1-a4c6-269b45523a88" providerId="ADAL" clId="{62C9985A-44E3-4BA3-8A7D-F849C251C6F6}" dt="2026-07-03T01:36:50.901" v="7082"/>
          <ac:spMkLst>
            <pc:docMk/>
            <pc:sldMk cId="648720684" sldId="2147474972"/>
            <ac:spMk id="15" creationId="{56C988A4-9F00-6AFF-49E6-EB0FAC4F30AF}"/>
          </ac:spMkLst>
        </pc:spChg>
        <pc:grpChg chg="add mod">
          <ac:chgData name="Claudia Concepción Gonzalez Alfonso" userId="47a2a51b-cbe8-4cc1-a4c6-269b45523a88" providerId="ADAL" clId="{62C9985A-44E3-4BA3-8A7D-F849C251C6F6}" dt="2026-07-03T01:36:53.947" v="7083" actId="14100"/>
          <ac:grpSpMkLst>
            <pc:docMk/>
            <pc:sldMk cId="648720684" sldId="2147474972"/>
            <ac:grpSpMk id="3" creationId="{C9464467-2C85-370E-4880-F9B3A2812063}"/>
          </ac:grpSpMkLst>
        </pc:grpChg>
        <pc:grpChg chg="mod">
          <ac:chgData name="Claudia Concepción Gonzalez Alfonso" userId="47a2a51b-cbe8-4cc1-a4c6-269b45523a88" providerId="ADAL" clId="{62C9985A-44E3-4BA3-8A7D-F849C251C6F6}" dt="2026-07-03T01:36:50.901" v="7082"/>
          <ac:grpSpMkLst>
            <pc:docMk/>
            <pc:sldMk cId="648720684" sldId="2147474972"/>
            <ac:grpSpMk id="11" creationId="{D3E9A35A-74CE-1CE7-1D75-25AAD194C79F}"/>
          </ac:grpSpMkLst>
        </pc:grpChg>
        <pc:picChg chg="mod">
          <ac:chgData name="Claudia Concepción Gonzalez Alfonso" userId="47a2a51b-cbe8-4cc1-a4c6-269b45523a88" providerId="ADAL" clId="{62C9985A-44E3-4BA3-8A7D-F849C251C6F6}" dt="2026-07-03T01:36:50.901" v="7082"/>
          <ac:picMkLst>
            <pc:docMk/>
            <pc:sldMk cId="648720684" sldId="2147474972"/>
            <ac:picMk id="8" creationId="{33EAE1AF-B38D-0519-4927-7A5DF60F57CA}"/>
          </ac:picMkLst>
        </pc:picChg>
      </pc:sldChg>
      <pc:sldChg chg="addSp modSp mod">
        <pc:chgData name="Claudia Concepción Gonzalez Alfonso" userId="47a2a51b-cbe8-4cc1-a4c6-269b45523a88" providerId="ADAL" clId="{62C9985A-44E3-4BA3-8A7D-F849C251C6F6}" dt="2026-07-03T01:36:42.948" v="7079" actId="14100"/>
        <pc:sldMkLst>
          <pc:docMk/>
          <pc:sldMk cId="4058014193" sldId="2147474974"/>
        </pc:sldMkLst>
        <pc:spChg chg="mod">
          <ac:chgData name="Claudia Concepción Gonzalez Alfonso" userId="47a2a51b-cbe8-4cc1-a4c6-269b45523a88" providerId="ADAL" clId="{62C9985A-44E3-4BA3-8A7D-F849C251C6F6}" dt="2026-07-03T01:36:39.639" v="7078"/>
          <ac:spMkLst>
            <pc:docMk/>
            <pc:sldMk cId="4058014193" sldId="2147474974"/>
            <ac:spMk id="9" creationId="{1D3F54C4-125C-99BA-3DC1-A04A48C71D05}"/>
          </ac:spMkLst>
        </pc:spChg>
        <pc:spChg chg="mod">
          <ac:chgData name="Claudia Concepción Gonzalez Alfonso" userId="47a2a51b-cbe8-4cc1-a4c6-269b45523a88" providerId="ADAL" clId="{62C9985A-44E3-4BA3-8A7D-F849C251C6F6}" dt="2026-07-03T01:36:39.639" v="7078"/>
          <ac:spMkLst>
            <pc:docMk/>
            <pc:sldMk cId="4058014193" sldId="2147474974"/>
            <ac:spMk id="10" creationId="{C0645E16-3097-5B99-B901-5F49B0476D5A}"/>
          </ac:spMkLst>
        </pc:spChg>
        <pc:spChg chg="mod">
          <ac:chgData name="Claudia Concepción Gonzalez Alfonso" userId="47a2a51b-cbe8-4cc1-a4c6-269b45523a88" providerId="ADAL" clId="{62C9985A-44E3-4BA3-8A7D-F849C251C6F6}" dt="2026-07-03T01:36:39.639" v="7078"/>
          <ac:spMkLst>
            <pc:docMk/>
            <pc:sldMk cId="4058014193" sldId="2147474974"/>
            <ac:spMk id="11" creationId="{C34DBE01-C6C0-EC82-9341-21DA3A1C74B7}"/>
          </ac:spMkLst>
        </pc:spChg>
        <pc:spChg chg="mod">
          <ac:chgData name="Claudia Concepción Gonzalez Alfonso" userId="47a2a51b-cbe8-4cc1-a4c6-269b45523a88" providerId="ADAL" clId="{62C9985A-44E3-4BA3-8A7D-F849C251C6F6}" dt="2026-07-03T01:36:39.639" v="7078"/>
          <ac:spMkLst>
            <pc:docMk/>
            <pc:sldMk cId="4058014193" sldId="2147474974"/>
            <ac:spMk id="12" creationId="{A167A469-25AB-4186-52DF-94029C384C2A}"/>
          </ac:spMkLst>
        </pc:spChg>
        <pc:grpChg chg="add mod">
          <ac:chgData name="Claudia Concepción Gonzalez Alfonso" userId="47a2a51b-cbe8-4cc1-a4c6-269b45523a88" providerId="ADAL" clId="{62C9985A-44E3-4BA3-8A7D-F849C251C6F6}" dt="2026-07-03T01:36:42.948" v="7079" actId="14100"/>
          <ac:grpSpMkLst>
            <pc:docMk/>
            <pc:sldMk cId="4058014193" sldId="2147474974"/>
            <ac:grpSpMk id="6" creationId="{04C5EA88-11B7-C527-F2DA-FAFB9482FD4E}"/>
          </ac:grpSpMkLst>
        </pc:grpChg>
        <pc:grpChg chg="mod">
          <ac:chgData name="Claudia Concepción Gonzalez Alfonso" userId="47a2a51b-cbe8-4cc1-a4c6-269b45523a88" providerId="ADAL" clId="{62C9985A-44E3-4BA3-8A7D-F849C251C6F6}" dt="2026-07-03T01:36:39.639" v="7078"/>
          <ac:grpSpMkLst>
            <pc:docMk/>
            <pc:sldMk cId="4058014193" sldId="2147474974"/>
            <ac:grpSpMk id="8" creationId="{F006DBD0-76D2-C081-9791-24A7840EE87F}"/>
          </ac:grpSpMkLst>
        </pc:grpChg>
        <pc:picChg chg="mod">
          <ac:chgData name="Claudia Concepción Gonzalez Alfonso" userId="47a2a51b-cbe8-4cc1-a4c6-269b45523a88" providerId="ADAL" clId="{62C9985A-44E3-4BA3-8A7D-F849C251C6F6}" dt="2026-07-03T01:36:39.639" v="7078"/>
          <ac:picMkLst>
            <pc:docMk/>
            <pc:sldMk cId="4058014193" sldId="2147474974"/>
            <ac:picMk id="7" creationId="{8A48A13A-DFF8-1FFB-2869-3A2DE2CDD0C7}"/>
          </ac:picMkLst>
        </pc:picChg>
      </pc:sldChg>
      <pc:sldChg chg="addSp modSp mod">
        <pc:chgData name="Claudia Concepción Gonzalez Alfonso" userId="47a2a51b-cbe8-4cc1-a4c6-269b45523a88" providerId="ADAL" clId="{62C9985A-44E3-4BA3-8A7D-F849C251C6F6}" dt="2026-07-03T01:36:48.555" v="7081" actId="14100"/>
        <pc:sldMkLst>
          <pc:docMk/>
          <pc:sldMk cId="3416235660" sldId="2147474975"/>
        </pc:sldMkLst>
        <pc:spChg chg="mod">
          <ac:chgData name="Claudia Concepción Gonzalez Alfonso" userId="47a2a51b-cbe8-4cc1-a4c6-269b45523a88" providerId="ADAL" clId="{62C9985A-44E3-4BA3-8A7D-F849C251C6F6}" dt="2026-07-03T01:36:46.615" v="7080"/>
          <ac:spMkLst>
            <pc:docMk/>
            <pc:sldMk cId="3416235660" sldId="2147474975"/>
            <ac:spMk id="9" creationId="{8FCF98A3-EF56-27CF-5361-81191C17BA6A}"/>
          </ac:spMkLst>
        </pc:spChg>
        <pc:spChg chg="mod">
          <ac:chgData name="Claudia Concepción Gonzalez Alfonso" userId="47a2a51b-cbe8-4cc1-a4c6-269b45523a88" providerId="ADAL" clId="{62C9985A-44E3-4BA3-8A7D-F849C251C6F6}" dt="2026-07-03T01:36:46.615" v="7080"/>
          <ac:spMkLst>
            <pc:docMk/>
            <pc:sldMk cId="3416235660" sldId="2147474975"/>
            <ac:spMk id="10" creationId="{EC70F8DC-3AEC-9D6D-343A-4F943A1E606D}"/>
          </ac:spMkLst>
        </pc:spChg>
        <pc:spChg chg="mod">
          <ac:chgData name="Claudia Concepción Gonzalez Alfonso" userId="47a2a51b-cbe8-4cc1-a4c6-269b45523a88" providerId="ADAL" clId="{62C9985A-44E3-4BA3-8A7D-F849C251C6F6}" dt="2026-07-03T01:36:46.615" v="7080"/>
          <ac:spMkLst>
            <pc:docMk/>
            <pc:sldMk cId="3416235660" sldId="2147474975"/>
            <ac:spMk id="11" creationId="{B793DAEA-233C-6CF1-38EB-8D2774E9BABA}"/>
          </ac:spMkLst>
        </pc:spChg>
        <pc:spChg chg="mod">
          <ac:chgData name="Claudia Concepción Gonzalez Alfonso" userId="47a2a51b-cbe8-4cc1-a4c6-269b45523a88" providerId="ADAL" clId="{62C9985A-44E3-4BA3-8A7D-F849C251C6F6}" dt="2026-07-03T01:36:46.615" v="7080"/>
          <ac:spMkLst>
            <pc:docMk/>
            <pc:sldMk cId="3416235660" sldId="2147474975"/>
            <ac:spMk id="12" creationId="{90B79A70-72FB-CC12-52F2-DAB7869663CB}"/>
          </ac:spMkLst>
        </pc:spChg>
        <pc:grpChg chg="add mod">
          <ac:chgData name="Claudia Concepción Gonzalez Alfonso" userId="47a2a51b-cbe8-4cc1-a4c6-269b45523a88" providerId="ADAL" clId="{62C9985A-44E3-4BA3-8A7D-F849C251C6F6}" dt="2026-07-03T01:36:48.555" v="7081" actId="14100"/>
          <ac:grpSpMkLst>
            <pc:docMk/>
            <pc:sldMk cId="3416235660" sldId="2147474975"/>
            <ac:grpSpMk id="6" creationId="{C739AFB7-095C-F089-D3D4-106D70A0A8CC}"/>
          </ac:grpSpMkLst>
        </pc:grpChg>
        <pc:grpChg chg="mod">
          <ac:chgData name="Claudia Concepción Gonzalez Alfonso" userId="47a2a51b-cbe8-4cc1-a4c6-269b45523a88" providerId="ADAL" clId="{62C9985A-44E3-4BA3-8A7D-F849C251C6F6}" dt="2026-07-03T01:36:46.615" v="7080"/>
          <ac:grpSpMkLst>
            <pc:docMk/>
            <pc:sldMk cId="3416235660" sldId="2147474975"/>
            <ac:grpSpMk id="8" creationId="{7335F4F5-4998-CA91-6715-A2B40EB440E3}"/>
          </ac:grpSpMkLst>
        </pc:grpChg>
        <pc:picChg chg="mod">
          <ac:chgData name="Claudia Concepción Gonzalez Alfonso" userId="47a2a51b-cbe8-4cc1-a4c6-269b45523a88" providerId="ADAL" clId="{62C9985A-44E3-4BA3-8A7D-F849C251C6F6}" dt="2026-07-03T01:36:46.615" v="7080"/>
          <ac:picMkLst>
            <pc:docMk/>
            <pc:sldMk cId="3416235660" sldId="2147474975"/>
            <ac:picMk id="7" creationId="{D4B8DBB7-541B-C203-B92B-1543B6B23335}"/>
          </ac:picMkLst>
        </pc:picChg>
      </pc:sldChg>
      <pc:sldChg chg="addSp modSp mod">
        <pc:chgData name="Claudia Concepción Gonzalez Alfonso" userId="47a2a51b-cbe8-4cc1-a4c6-269b45523a88" providerId="ADAL" clId="{62C9985A-44E3-4BA3-8A7D-F849C251C6F6}" dt="2026-07-03T01:36:59.915" v="7085" actId="14100"/>
        <pc:sldMkLst>
          <pc:docMk/>
          <pc:sldMk cId="2373833075" sldId="2147474976"/>
        </pc:sldMkLst>
        <pc:spChg chg="mod">
          <ac:chgData name="Claudia Concepción Gonzalez Alfonso" userId="47a2a51b-cbe8-4cc1-a4c6-269b45523a88" providerId="ADAL" clId="{62C9985A-44E3-4BA3-8A7D-F849C251C6F6}" dt="2026-07-03T01:36:57.067" v="7084"/>
          <ac:spMkLst>
            <pc:docMk/>
            <pc:sldMk cId="2373833075" sldId="2147474976"/>
            <ac:spMk id="11" creationId="{38628DF3-190B-650D-B2BB-95737A281DD5}"/>
          </ac:spMkLst>
        </pc:spChg>
        <pc:spChg chg="mod">
          <ac:chgData name="Claudia Concepción Gonzalez Alfonso" userId="47a2a51b-cbe8-4cc1-a4c6-269b45523a88" providerId="ADAL" clId="{62C9985A-44E3-4BA3-8A7D-F849C251C6F6}" dt="2026-07-03T01:36:57.067" v="7084"/>
          <ac:spMkLst>
            <pc:docMk/>
            <pc:sldMk cId="2373833075" sldId="2147474976"/>
            <ac:spMk id="12" creationId="{5BC594FA-3DE9-D612-EC77-039735EAA204}"/>
          </ac:spMkLst>
        </pc:spChg>
        <pc:spChg chg="mod">
          <ac:chgData name="Claudia Concepción Gonzalez Alfonso" userId="47a2a51b-cbe8-4cc1-a4c6-269b45523a88" providerId="ADAL" clId="{62C9985A-44E3-4BA3-8A7D-F849C251C6F6}" dt="2026-07-03T01:36:57.067" v="7084"/>
          <ac:spMkLst>
            <pc:docMk/>
            <pc:sldMk cId="2373833075" sldId="2147474976"/>
            <ac:spMk id="13" creationId="{C9B96F71-0881-4859-0889-6F0D30656E78}"/>
          </ac:spMkLst>
        </pc:spChg>
        <pc:spChg chg="mod">
          <ac:chgData name="Claudia Concepción Gonzalez Alfonso" userId="47a2a51b-cbe8-4cc1-a4c6-269b45523a88" providerId="ADAL" clId="{62C9985A-44E3-4BA3-8A7D-F849C251C6F6}" dt="2026-07-03T01:36:57.067" v="7084"/>
          <ac:spMkLst>
            <pc:docMk/>
            <pc:sldMk cId="2373833075" sldId="2147474976"/>
            <ac:spMk id="14" creationId="{1C63DCC0-0C05-6725-96DA-749C1B573A5C}"/>
          </ac:spMkLst>
        </pc:spChg>
        <pc:grpChg chg="add mod">
          <ac:chgData name="Claudia Concepción Gonzalez Alfonso" userId="47a2a51b-cbe8-4cc1-a4c6-269b45523a88" providerId="ADAL" clId="{62C9985A-44E3-4BA3-8A7D-F849C251C6F6}" dt="2026-07-03T01:36:59.915" v="7085" actId="14100"/>
          <ac:grpSpMkLst>
            <pc:docMk/>
            <pc:sldMk cId="2373833075" sldId="2147474976"/>
            <ac:grpSpMk id="2" creationId="{88E3540A-673C-B127-F6BE-E993A10E3B61}"/>
          </ac:grpSpMkLst>
        </pc:grpChg>
        <pc:grpChg chg="mod">
          <ac:chgData name="Claudia Concepción Gonzalez Alfonso" userId="47a2a51b-cbe8-4cc1-a4c6-269b45523a88" providerId="ADAL" clId="{62C9985A-44E3-4BA3-8A7D-F849C251C6F6}" dt="2026-07-03T01:36:57.067" v="7084"/>
          <ac:grpSpMkLst>
            <pc:docMk/>
            <pc:sldMk cId="2373833075" sldId="2147474976"/>
            <ac:grpSpMk id="10" creationId="{F191C7C5-14C2-0F7A-F33A-4F98B4C3D5AC}"/>
          </ac:grpSpMkLst>
        </pc:grpChg>
        <pc:picChg chg="mod">
          <ac:chgData name="Claudia Concepción Gonzalez Alfonso" userId="47a2a51b-cbe8-4cc1-a4c6-269b45523a88" providerId="ADAL" clId="{62C9985A-44E3-4BA3-8A7D-F849C251C6F6}" dt="2026-07-03T01:36:57.067" v="7084"/>
          <ac:picMkLst>
            <pc:docMk/>
            <pc:sldMk cId="2373833075" sldId="2147474976"/>
            <ac:picMk id="6" creationId="{66B616CF-67D1-94A2-59D2-6B478F073A87}"/>
          </ac:picMkLst>
        </pc:picChg>
      </pc:sldChg>
      <pc:sldChg chg="addSp modSp">
        <pc:chgData name="Claudia Concepción Gonzalez Alfonso" userId="47a2a51b-cbe8-4cc1-a4c6-269b45523a88" providerId="ADAL" clId="{62C9985A-44E3-4BA3-8A7D-F849C251C6F6}" dt="2026-07-03T01:34:49.046" v="7041"/>
        <pc:sldMkLst>
          <pc:docMk/>
          <pc:sldMk cId="4224512490" sldId="2147474985"/>
        </pc:sldMkLst>
        <pc:spChg chg="mod">
          <ac:chgData name="Claudia Concepción Gonzalez Alfonso" userId="47a2a51b-cbe8-4cc1-a4c6-269b45523a88" providerId="ADAL" clId="{62C9985A-44E3-4BA3-8A7D-F849C251C6F6}" dt="2026-07-03T01:34:49.046" v="7041"/>
          <ac:spMkLst>
            <pc:docMk/>
            <pc:sldMk cId="4224512490" sldId="2147474985"/>
            <ac:spMk id="10" creationId="{84E0C54B-4F4C-5E3F-A725-19A20B775775}"/>
          </ac:spMkLst>
        </pc:spChg>
        <pc:spChg chg="mod">
          <ac:chgData name="Claudia Concepción Gonzalez Alfonso" userId="47a2a51b-cbe8-4cc1-a4c6-269b45523a88" providerId="ADAL" clId="{62C9985A-44E3-4BA3-8A7D-F849C251C6F6}" dt="2026-07-03T01:34:49.046" v="7041"/>
          <ac:spMkLst>
            <pc:docMk/>
            <pc:sldMk cId="4224512490" sldId="2147474985"/>
            <ac:spMk id="11" creationId="{2D1D184B-EBB4-E0C5-14C5-FF63C5F583FE}"/>
          </ac:spMkLst>
        </pc:spChg>
        <pc:spChg chg="mod">
          <ac:chgData name="Claudia Concepción Gonzalez Alfonso" userId="47a2a51b-cbe8-4cc1-a4c6-269b45523a88" providerId="ADAL" clId="{62C9985A-44E3-4BA3-8A7D-F849C251C6F6}" dt="2026-07-03T01:34:49.046" v="7041"/>
          <ac:spMkLst>
            <pc:docMk/>
            <pc:sldMk cId="4224512490" sldId="2147474985"/>
            <ac:spMk id="12" creationId="{8A746B8A-1AC4-51D5-4D22-B7656E2DF53D}"/>
          </ac:spMkLst>
        </pc:spChg>
        <pc:spChg chg="mod">
          <ac:chgData name="Claudia Concepción Gonzalez Alfonso" userId="47a2a51b-cbe8-4cc1-a4c6-269b45523a88" providerId="ADAL" clId="{62C9985A-44E3-4BA3-8A7D-F849C251C6F6}" dt="2026-07-03T01:34:49.046" v="7041"/>
          <ac:spMkLst>
            <pc:docMk/>
            <pc:sldMk cId="4224512490" sldId="2147474985"/>
            <ac:spMk id="13" creationId="{9FB03E62-E3F6-0962-BAAC-104BBA8D287C}"/>
          </ac:spMkLst>
        </pc:spChg>
        <pc:grpChg chg="add mod">
          <ac:chgData name="Claudia Concepción Gonzalez Alfonso" userId="47a2a51b-cbe8-4cc1-a4c6-269b45523a88" providerId="ADAL" clId="{62C9985A-44E3-4BA3-8A7D-F849C251C6F6}" dt="2026-07-03T01:34:49.046" v="7041"/>
          <ac:grpSpMkLst>
            <pc:docMk/>
            <pc:sldMk cId="4224512490" sldId="2147474985"/>
            <ac:grpSpMk id="2" creationId="{16ACD750-ACCA-E3E0-6C97-E1FBD029603E}"/>
          </ac:grpSpMkLst>
        </pc:grpChg>
        <pc:grpChg chg="mod">
          <ac:chgData name="Claudia Concepción Gonzalez Alfonso" userId="47a2a51b-cbe8-4cc1-a4c6-269b45523a88" providerId="ADAL" clId="{62C9985A-44E3-4BA3-8A7D-F849C251C6F6}" dt="2026-07-03T01:34:49.046" v="7041"/>
          <ac:grpSpMkLst>
            <pc:docMk/>
            <pc:sldMk cId="4224512490" sldId="2147474985"/>
            <ac:grpSpMk id="9" creationId="{4934A8A0-BB99-4F8F-A31F-C4F747496FCB}"/>
          </ac:grpSpMkLst>
        </pc:grpChg>
        <pc:picChg chg="mod">
          <ac:chgData name="Claudia Concepción Gonzalez Alfonso" userId="47a2a51b-cbe8-4cc1-a4c6-269b45523a88" providerId="ADAL" clId="{62C9985A-44E3-4BA3-8A7D-F849C251C6F6}" dt="2026-07-03T01:34:49.046" v="7041"/>
          <ac:picMkLst>
            <pc:docMk/>
            <pc:sldMk cId="4224512490" sldId="2147474985"/>
            <ac:picMk id="8" creationId="{3BF7B7C7-2DAA-C677-FADF-AF3456521242}"/>
          </ac:picMkLst>
        </pc:picChg>
      </pc:sldChg>
      <pc:sldChg chg="addSp modSp">
        <pc:chgData name="Claudia Concepción Gonzalez Alfonso" userId="47a2a51b-cbe8-4cc1-a4c6-269b45523a88" providerId="ADAL" clId="{62C9985A-44E3-4BA3-8A7D-F849C251C6F6}" dt="2026-07-03T01:34:45.524" v="7040"/>
        <pc:sldMkLst>
          <pc:docMk/>
          <pc:sldMk cId="2323082896" sldId="2147474998"/>
        </pc:sldMkLst>
        <pc:spChg chg="mod">
          <ac:chgData name="Claudia Concepción Gonzalez Alfonso" userId="47a2a51b-cbe8-4cc1-a4c6-269b45523a88" providerId="ADAL" clId="{62C9985A-44E3-4BA3-8A7D-F849C251C6F6}" dt="2026-07-03T01:34:45.524" v="7040"/>
          <ac:spMkLst>
            <pc:docMk/>
            <pc:sldMk cId="2323082896" sldId="2147474998"/>
            <ac:spMk id="12" creationId="{ADF2E89B-4173-C1D5-D065-60B09E27902A}"/>
          </ac:spMkLst>
        </pc:spChg>
        <pc:spChg chg="mod">
          <ac:chgData name="Claudia Concepción Gonzalez Alfonso" userId="47a2a51b-cbe8-4cc1-a4c6-269b45523a88" providerId="ADAL" clId="{62C9985A-44E3-4BA3-8A7D-F849C251C6F6}" dt="2026-07-03T01:34:45.524" v="7040"/>
          <ac:spMkLst>
            <pc:docMk/>
            <pc:sldMk cId="2323082896" sldId="2147474998"/>
            <ac:spMk id="13" creationId="{B51610FA-13BE-D0BE-509E-E11456DDA507}"/>
          </ac:spMkLst>
        </pc:spChg>
        <pc:spChg chg="mod">
          <ac:chgData name="Claudia Concepción Gonzalez Alfonso" userId="47a2a51b-cbe8-4cc1-a4c6-269b45523a88" providerId="ADAL" clId="{62C9985A-44E3-4BA3-8A7D-F849C251C6F6}" dt="2026-07-03T01:34:45.524" v="7040"/>
          <ac:spMkLst>
            <pc:docMk/>
            <pc:sldMk cId="2323082896" sldId="2147474998"/>
            <ac:spMk id="14" creationId="{CCCA8339-9916-00FA-DC68-C2895F176C8E}"/>
          </ac:spMkLst>
        </pc:spChg>
        <pc:spChg chg="mod">
          <ac:chgData name="Claudia Concepción Gonzalez Alfonso" userId="47a2a51b-cbe8-4cc1-a4c6-269b45523a88" providerId="ADAL" clId="{62C9985A-44E3-4BA3-8A7D-F849C251C6F6}" dt="2026-07-03T01:34:45.524" v="7040"/>
          <ac:spMkLst>
            <pc:docMk/>
            <pc:sldMk cId="2323082896" sldId="2147474998"/>
            <ac:spMk id="15" creationId="{56210A58-7F45-9518-918B-79D1E18D6F07}"/>
          </ac:spMkLst>
        </pc:spChg>
        <pc:grpChg chg="add mod">
          <ac:chgData name="Claudia Concepción Gonzalez Alfonso" userId="47a2a51b-cbe8-4cc1-a4c6-269b45523a88" providerId="ADAL" clId="{62C9985A-44E3-4BA3-8A7D-F849C251C6F6}" dt="2026-07-03T01:34:45.524" v="7040"/>
          <ac:grpSpMkLst>
            <pc:docMk/>
            <pc:sldMk cId="2323082896" sldId="2147474998"/>
            <ac:grpSpMk id="2" creationId="{6163E463-04C9-010F-972A-E6F6182E19CD}"/>
          </ac:grpSpMkLst>
        </pc:grpChg>
        <pc:grpChg chg="mod">
          <ac:chgData name="Claudia Concepción Gonzalez Alfonso" userId="47a2a51b-cbe8-4cc1-a4c6-269b45523a88" providerId="ADAL" clId="{62C9985A-44E3-4BA3-8A7D-F849C251C6F6}" dt="2026-07-03T01:34:45.524" v="7040"/>
          <ac:grpSpMkLst>
            <pc:docMk/>
            <pc:sldMk cId="2323082896" sldId="2147474998"/>
            <ac:grpSpMk id="10" creationId="{B35AC5DC-1578-07DA-7093-72806716B627}"/>
          </ac:grpSpMkLst>
        </pc:grpChg>
        <pc:picChg chg="mod">
          <ac:chgData name="Claudia Concepción Gonzalez Alfonso" userId="47a2a51b-cbe8-4cc1-a4c6-269b45523a88" providerId="ADAL" clId="{62C9985A-44E3-4BA3-8A7D-F849C251C6F6}" dt="2026-07-03T01:34:45.524" v="7040"/>
          <ac:picMkLst>
            <pc:docMk/>
            <pc:sldMk cId="2323082896" sldId="2147474998"/>
            <ac:picMk id="8" creationId="{DAC5E14E-5A22-C9C8-F4E6-994986F601AF}"/>
          </ac:picMkLst>
        </pc:picChg>
      </pc:sldChg>
      <pc:sldChg chg="addSp modSp mod">
        <pc:chgData name="Claudia Concepción Gonzalez Alfonso" userId="47a2a51b-cbe8-4cc1-a4c6-269b45523a88" providerId="ADAL" clId="{62C9985A-44E3-4BA3-8A7D-F849C251C6F6}" dt="2026-07-03T01:35:22.961" v="7059" actId="14100"/>
        <pc:sldMkLst>
          <pc:docMk/>
          <pc:sldMk cId="1858716079" sldId="2147475000"/>
        </pc:sldMkLst>
        <pc:spChg chg="mod">
          <ac:chgData name="Claudia Concepción Gonzalez Alfonso" userId="47a2a51b-cbe8-4cc1-a4c6-269b45523a88" providerId="ADAL" clId="{62C9985A-44E3-4BA3-8A7D-F849C251C6F6}" dt="2026-07-03T01:35:18.961" v="7058"/>
          <ac:spMkLst>
            <pc:docMk/>
            <pc:sldMk cId="1858716079" sldId="2147475000"/>
            <ac:spMk id="7" creationId="{D3324686-F078-3EFE-9E5F-A7261D92B6AA}"/>
          </ac:spMkLst>
        </pc:spChg>
        <pc:spChg chg="mod">
          <ac:chgData name="Claudia Concepción Gonzalez Alfonso" userId="47a2a51b-cbe8-4cc1-a4c6-269b45523a88" providerId="ADAL" clId="{62C9985A-44E3-4BA3-8A7D-F849C251C6F6}" dt="2026-07-03T01:35:18.961" v="7058"/>
          <ac:spMkLst>
            <pc:docMk/>
            <pc:sldMk cId="1858716079" sldId="2147475000"/>
            <ac:spMk id="8" creationId="{FA6D0C06-F021-A723-206B-4E5D3C03F442}"/>
          </ac:spMkLst>
        </pc:spChg>
        <pc:spChg chg="mod">
          <ac:chgData name="Claudia Concepción Gonzalez Alfonso" userId="47a2a51b-cbe8-4cc1-a4c6-269b45523a88" providerId="ADAL" clId="{62C9985A-44E3-4BA3-8A7D-F849C251C6F6}" dt="2026-07-03T01:35:18.961" v="7058"/>
          <ac:spMkLst>
            <pc:docMk/>
            <pc:sldMk cId="1858716079" sldId="2147475000"/>
            <ac:spMk id="9" creationId="{027B8A55-786B-41C4-6D8A-A2264D35A2A2}"/>
          </ac:spMkLst>
        </pc:spChg>
        <pc:spChg chg="mod">
          <ac:chgData name="Claudia Concepción Gonzalez Alfonso" userId="47a2a51b-cbe8-4cc1-a4c6-269b45523a88" providerId="ADAL" clId="{62C9985A-44E3-4BA3-8A7D-F849C251C6F6}" dt="2026-07-03T01:35:18.961" v="7058"/>
          <ac:spMkLst>
            <pc:docMk/>
            <pc:sldMk cId="1858716079" sldId="2147475000"/>
            <ac:spMk id="10" creationId="{AB043EBC-5279-F3BB-09DC-0CD7E6A66BA1}"/>
          </ac:spMkLst>
        </pc:spChg>
        <pc:grpChg chg="add mod">
          <ac:chgData name="Claudia Concepción Gonzalez Alfonso" userId="47a2a51b-cbe8-4cc1-a4c6-269b45523a88" providerId="ADAL" clId="{62C9985A-44E3-4BA3-8A7D-F849C251C6F6}" dt="2026-07-03T01:35:22.961" v="7059" actId="14100"/>
          <ac:grpSpMkLst>
            <pc:docMk/>
            <pc:sldMk cId="1858716079" sldId="2147475000"/>
            <ac:grpSpMk id="2" creationId="{13B24EC4-2CFC-0948-A5F2-580645368406}"/>
          </ac:grpSpMkLst>
        </pc:grpChg>
        <pc:grpChg chg="mod">
          <ac:chgData name="Claudia Concepción Gonzalez Alfonso" userId="47a2a51b-cbe8-4cc1-a4c6-269b45523a88" providerId="ADAL" clId="{62C9985A-44E3-4BA3-8A7D-F849C251C6F6}" dt="2026-07-03T01:35:18.961" v="7058"/>
          <ac:grpSpMkLst>
            <pc:docMk/>
            <pc:sldMk cId="1858716079" sldId="2147475000"/>
            <ac:grpSpMk id="6" creationId="{4782680F-52DC-506C-4E28-403C53E76CD8}"/>
          </ac:grpSpMkLst>
        </pc:grpChg>
        <pc:picChg chg="mod">
          <ac:chgData name="Claudia Concepción Gonzalez Alfonso" userId="47a2a51b-cbe8-4cc1-a4c6-269b45523a88" providerId="ADAL" clId="{62C9985A-44E3-4BA3-8A7D-F849C251C6F6}" dt="2026-07-03T01:35:18.961" v="7058"/>
          <ac:picMkLst>
            <pc:docMk/>
            <pc:sldMk cId="1858716079" sldId="2147475000"/>
            <ac:picMk id="5" creationId="{D7F8F787-8C63-7967-12B8-63FCA8C44BCF}"/>
          </ac:picMkLst>
        </pc:picChg>
      </pc:sldChg>
      <pc:sldChg chg="addSp modSp mod">
        <pc:chgData name="Claudia Concepción Gonzalez Alfonso" userId="47a2a51b-cbe8-4cc1-a4c6-269b45523a88" providerId="ADAL" clId="{62C9985A-44E3-4BA3-8A7D-F849C251C6F6}" dt="2026-07-03T01:35:48.564" v="7065" actId="14100"/>
        <pc:sldMkLst>
          <pc:docMk/>
          <pc:sldMk cId="2286345915" sldId="2147475001"/>
        </pc:sldMkLst>
        <pc:spChg chg="mod">
          <ac:chgData name="Claudia Concepción Gonzalez Alfonso" userId="47a2a51b-cbe8-4cc1-a4c6-269b45523a88" providerId="ADAL" clId="{62C9985A-44E3-4BA3-8A7D-F849C251C6F6}" dt="2026-07-03T01:35:26.256" v="7060"/>
          <ac:spMkLst>
            <pc:docMk/>
            <pc:sldMk cId="2286345915" sldId="2147475001"/>
            <ac:spMk id="7" creationId="{F15A90AC-FEAB-7793-9B90-7E35088997C0}"/>
          </ac:spMkLst>
        </pc:spChg>
        <pc:spChg chg="mod">
          <ac:chgData name="Claudia Concepción Gonzalez Alfonso" userId="47a2a51b-cbe8-4cc1-a4c6-269b45523a88" providerId="ADAL" clId="{62C9985A-44E3-4BA3-8A7D-F849C251C6F6}" dt="2026-07-03T01:35:26.256" v="7060"/>
          <ac:spMkLst>
            <pc:docMk/>
            <pc:sldMk cId="2286345915" sldId="2147475001"/>
            <ac:spMk id="8" creationId="{9F43605A-AC3A-F363-7688-8E69144E3A7D}"/>
          </ac:spMkLst>
        </pc:spChg>
        <pc:spChg chg="mod">
          <ac:chgData name="Claudia Concepción Gonzalez Alfonso" userId="47a2a51b-cbe8-4cc1-a4c6-269b45523a88" providerId="ADAL" clId="{62C9985A-44E3-4BA3-8A7D-F849C251C6F6}" dt="2026-07-03T01:35:26.256" v="7060"/>
          <ac:spMkLst>
            <pc:docMk/>
            <pc:sldMk cId="2286345915" sldId="2147475001"/>
            <ac:spMk id="9" creationId="{2DEC33FB-C4D4-6EC8-2EAD-7FDE6CB62AC4}"/>
          </ac:spMkLst>
        </pc:spChg>
        <pc:spChg chg="mod">
          <ac:chgData name="Claudia Concepción Gonzalez Alfonso" userId="47a2a51b-cbe8-4cc1-a4c6-269b45523a88" providerId="ADAL" clId="{62C9985A-44E3-4BA3-8A7D-F849C251C6F6}" dt="2026-07-03T01:35:26.256" v="7060"/>
          <ac:spMkLst>
            <pc:docMk/>
            <pc:sldMk cId="2286345915" sldId="2147475001"/>
            <ac:spMk id="10" creationId="{4AEFC1A0-9AE4-91ED-D142-88537DFAD635}"/>
          </ac:spMkLst>
        </pc:spChg>
        <pc:grpChg chg="add mod ord">
          <ac:chgData name="Claudia Concepción Gonzalez Alfonso" userId="47a2a51b-cbe8-4cc1-a4c6-269b45523a88" providerId="ADAL" clId="{62C9985A-44E3-4BA3-8A7D-F849C251C6F6}" dt="2026-07-03T01:35:48.564" v="7065" actId="14100"/>
          <ac:grpSpMkLst>
            <pc:docMk/>
            <pc:sldMk cId="2286345915" sldId="2147475001"/>
            <ac:grpSpMk id="3" creationId="{A39AED8D-A99F-E40C-EA16-5BC2B5D0BDB8}"/>
          </ac:grpSpMkLst>
        </pc:grpChg>
        <pc:grpChg chg="mod">
          <ac:chgData name="Claudia Concepción Gonzalez Alfonso" userId="47a2a51b-cbe8-4cc1-a4c6-269b45523a88" providerId="ADAL" clId="{62C9985A-44E3-4BA3-8A7D-F849C251C6F6}" dt="2026-07-03T01:35:26.256" v="7060"/>
          <ac:grpSpMkLst>
            <pc:docMk/>
            <pc:sldMk cId="2286345915" sldId="2147475001"/>
            <ac:grpSpMk id="6" creationId="{BCE075A8-77C8-9A66-FE02-679E15539FD4}"/>
          </ac:grpSpMkLst>
        </pc:grpChg>
        <pc:picChg chg="mod">
          <ac:chgData name="Claudia Concepción Gonzalez Alfonso" userId="47a2a51b-cbe8-4cc1-a4c6-269b45523a88" providerId="ADAL" clId="{62C9985A-44E3-4BA3-8A7D-F849C251C6F6}" dt="2026-07-03T01:35:26.256" v="7060"/>
          <ac:picMkLst>
            <pc:docMk/>
            <pc:sldMk cId="2286345915" sldId="2147475001"/>
            <ac:picMk id="4" creationId="{27C41447-1D09-32C7-F44C-7C8133AD02F3}"/>
          </ac:picMkLst>
        </pc:picChg>
      </pc:sldChg>
      <pc:sldChg chg="addSp modSp">
        <pc:chgData name="Claudia Concepción Gonzalez Alfonso" userId="47a2a51b-cbe8-4cc1-a4c6-269b45523a88" providerId="ADAL" clId="{62C9985A-44E3-4BA3-8A7D-F849C251C6F6}" dt="2026-07-03T01:36:19.141" v="7072"/>
        <pc:sldMkLst>
          <pc:docMk/>
          <pc:sldMk cId="1000871843" sldId="2147475002"/>
        </pc:sldMkLst>
        <pc:spChg chg="mod">
          <ac:chgData name="Claudia Concepción Gonzalez Alfonso" userId="47a2a51b-cbe8-4cc1-a4c6-269b45523a88" providerId="ADAL" clId="{62C9985A-44E3-4BA3-8A7D-F849C251C6F6}" dt="2026-07-03T01:36:19.141" v="7072"/>
          <ac:spMkLst>
            <pc:docMk/>
            <pc:sldMk cId="1000871843" sldId="2147475002"/>
            <ac:spMk id="8" creationId="{E65A676E-65E3-FEA2-80CB-1638561DD8F1}"/>
          </ac:spMkLst>
        </pc:spChg>
        <pc:spChg chg="mod">
          <ac:chgData name="Claudia Concepción Gonzalez Alfonso" userId="47a2a51b-cbe8-4cc1-a4c6-269b45523a88" providerId="ADAL" clId="{62C9985A-44E3-4BA3-8A7D-F849C251C6F6}" dt="2026-07-03T01:36:19.141" v="7072"/>
          <ac:spMkLst>
            <pc:docMk/>
            <pc:sldMk cId="1000871843" sldId="2147475002"/>
            <ac:spMk id="9" creationId="{EC00C636-7FF7-2F7F-15D9-BEB406925CAA}"/>
          </ac:spMkLst>
        </pc:spChg>
        <pc:spChg chg="mod">
          <ac:chgData name="Claudia Concepción Gonzalez Alfonso" userId="47a2a51b-cbe8-4cc1-a4c6-269b45523a88" providerId="ADAL" clId="{62C9985A-44E3-4BA3-8A7D-F849C251C6F6}" dt="2026-07-03T01:36:19.141" v="7072"/>
          <ac:spMkLst>
            <pc:docMk/>
            <pc:sldMk cId="1000871843" sldId="2147475002"/>
            <ac:spMk id="10" creationId="{91F2A620-CD43-9B3F-61E0-8B20E732E5D1}"/>
          </ac:spMkLst>
        </pc:spChg>
        <pc:spChg chg="mod">
          <ac:chgData name="Claudia Concepción Gonzalez Alfonso" userId="47a2a51b-cbe8-4cc1-a4c6-269b45523a88" providerId="ADAL" clId="{62C9985A-44E3-4BA3-8A7D-F849C251C6F6}" dt="2026-07-03T01:36:19.141" v="7072"/>
          <ac:spMkLst>
            <pc:docMk/>
            <pc:sldMk cId="1000871843" sldId="2147475002"/>
            <ac:spMk id="11" creationId="{2AFF1CA2-F2BC-B034-2B13-A4A05DF92CD9}"/>
          </ac:spMkLst>
        </pc:spChg>
        <pc:grpChg chg="add mod">
          <ac:chgData name="Claudia Concepción Gonzalez Alfonso" userId="47a2a51b-cbe8-4cc1-a4c6-269b45523a88" providerId="ADAL" clId="{62C9985A-44E3-4BA3-8A7D-F849C251C6F6}" dt="2026-07-03T01:36:19.141" v="7072"/>
          <ac:grpSpMkLst>
            <pc:docMk/>
            <pc:sldMk cId="1000871843" sldId="2147475002"/>
            <ac:grpSpMk id="5" creationId="{B2C4587C-14C4-2AB0-F5C8-8FC270A1EDCC}"/>
          </ac:grpSpMkLst>
        </pc:grpChg>
        <pc:grpChg chg="mod">
          <ac:chgData name="Claudia Concepción Gonzalez Alfonso" userId="47a2a51b-cbe8-4cc1-a4c6-269b45523a88" providerId="ADAL" clId="{62C9985A-44E3-4BA3-8A7D-F849C251C6F6}" dt="2026-07-03T01:36:19.141" v="7072"/>
          <ac:grpSpMkLst>
            <pc:docMk/>
            <pc:sldMk cId="1000871843" sldId="2147475002"/>
            <ac:grpSpMk id="7" creationId="{0CFAC125-1893-11CB-5365-78E963D0B67C}"/>
          </ac:grpSpMkLst>
        </pc:grpChg>
        <pc:picChg chg="mod">
          <ac:chgData name="Claudia Concepción Gonzalez Alfonso" userId="47a2a51b-cbe8-4cc1-a4c6-269b45523a88" providerId="ADAL" clId="{62C9985A-44E3-4BA3-8A7D-F849C251C6F6}" dt="2026-07-03T01:36:19.141" v="7072"/>
          <ac:picMkLst>
            <pc:docMk/>
            <pc:sldMk cId="1000871843" sldId="2147475002"/>
            <ac:picMk id="6" creationId="{88DC53E1-C53B-9926-7C6C-B172A0EFE4BF}"/>
          </ac:picMkLst>
        </pc:picChg>
      </pc:sldChg>
      <pc:sldChg chg="addSp modSp">
        <pc:chgData name="Claudia Concepción Gonzalez Alfonso" userId="47a2a51b-cbe8-4cc1-a4c6-269b45523a88" providerId="ADAL" clId="{62C9985A-44E3-4BA3-8A7D-F849C251C6F6}" dt="2026-07-03T01:36:37.161" v="7077"/>
        <pc:sldMkLst>
          <pc:docMk/>
          <pc:sldMk cId="3242969572" sldId="2147475004"/>
        </pc:sldMkLst>
        <pc:spChg chg="mod">
          <ac:chgData name="Claudia Concepción Gonzalez Alfonso" userId="47a2a51b-cbe8-4cc1-a4c6-269b45523a88" providerId="ADAL" clId="{62C9985A-44E3-4BA3-8A7D-F849C251C6F6}" dt="2026-07-03T01:36:37.161" v="7077"/>
          <ac:spMkLst>
            <pc:docMk/>
            <pc:sldMk cId="3242969572" sldId="2147475004"/>
            <ac:spMk id="9" creationId="{D4F9B725-8818-C759-5A21-6325C6E66541}"/>
          </ac:spMkLst>
        </pc:spChg>
        <pc:spChg chg="mod">
          <ac:chgData name="Claudia Concepción Gonzalez Alfonso" userId="47a2a51b-cbe8-4cc1-a4c6-269b45523a88" providerId="ADAL" clId="{62C9985A-44E3-4BA3-8A7D-F849C251C6F6}" dt="2026-07-03T01:36:37.161" v="7077"/>
          <ac:spMkLst>
            <pc:docMk/>
            <pc:sldMk cId="3242969572" sldId="2147475004"/>
            <ac:spMk id="10" creationId="{838071FB-ED86-1416-80CE-4BD89788D53A}"/>
          </ac:spMkLst>
        </pc:spChg>
        <pc:spChg chg="mod">
          <ac:chgData name="Claudia Concepción Gonzalez Alfonso" userId="47a2a51b-cbe8-4cc1-a4c6-269b45523a88" providerId="ADAL" clId="{62C9985A-44E3-4BA3-8A7D-F849C251C6F6}" dt="2026-07-03T01:36:37.161" v="7077"/>
          <ac:spMkLst>
            <pc:docMk/>
            <pc:sldMk cId="3242969572" sldId="2147475004"/>
            <ac:spMk id="11" creationId="{721251A5-39BA-2C62-DDDF-F33F8765FDCD}"/>
          </ac:spMkLst>
        </pc:spChg>
        <pc:spChg chg="mod">
          <ac:chgData name="Claudia Concepción Gonzalez Alfonso" userId="47a2a51b-cbe8-4cc1-a4c6-269b45523a88" providerId="ADAL" clId="{62C9985A-44E3-4BA3-8A7D-F849C251C6F6}" dt="2026-07-03T01:36:37.161" v="7077"/>
          <ac:spMkLst>
            <pc:docMk/>
            <pc:sldMk cId="3242969572" sldId="2147475004"/>
            <ac:spMk id="12" creationId="{D2B1AFA2-1D91-7454-B85A-8CC99CD8BB83}"/>
          </ac:spMkLst>
        </pc:spChg>
        <pc:grpChg chg="add mod">
          <ac:chgData name="Claudia Concepción Gonzalez Alfonso" userId="47a2a51b-cbe8-4cc1-a4c6-269b45523a88" providerId="ADAL" clId="{62C9985A-44E3-4BA3-8A7D-F849C251C6F6}" dt="2026-07-03T01:36:37.161" v="7077"/>
          <ac:grpSpMkLst>
            <pc:docMk/>
            <pc:sldMk cId="3242969572" sldId="2147475004"/>
            <ac:grpSpMk id="6" creationId="{988A0C38-D4B1-5FB3-62FB-57C1789F03B9}"/>
          </ac:grpSpMkLst>
        </pc:grpChg>
        <pc:grpChg chg="mod">
          <ac:chgData name="Claudia Concepción Gonzalez Alfonso" userId="47a2a51b-cbe8-4cc1-a4c6-269b45523a88" providerId="ADAL" clId="{62C9985A-44E3-4BA3-8A7D-F849C251C6F6}" dt="2026-07-03T01:36:37.161" v="7077"/>
          <ac:grpSpMkLst>
            <pc:docMk/>
            <pc:sldMk cId="3242969572" sldId="2147475004"/>
            <ac:grpSpMk id="8" creationId="{B47FEEFA-A107-65EE-3549-E4B326E636B4}"/>
          </ac:grpSpMkLst>
        </pc:grpChg>
        <pc:picChg chg="mod">
          <ac:chgData name="Claudia Concepción Gonzalez Alfonso" userId="47a2a51b-cbe8-4cc1-a4c6-269b45523a88" providerId="ADAL" clId="{62C9985A-44E3-4BA3-8A7D-F849C251C6F6}" dt="2026-07-03T01:36:37.161" v="7077"/>
          <ac:picMkLst>
            <pc:docMk/>
            <pc:sldMk cId="3242969572" sldId="2147475004"/>
            <ac:picMk id="7" creationId="{CF709A28-760C-3B23-F7A3-399A8AFCBAD9}"/>
          </ac:picMkLst>
        </pc:picChg>
      </pc:sldChg>
      <pc:sldChg chg="addSp delSp modSp mod">
        <pc:chgData name="Claudia Concepción Gonzalez Alfonso" userId="47a2a51b-cbe8-4cc1-a4c6-269b45523a88" providerId="ADAL" clId="{62C9985A-44E3-4BA3-8A7D-F849C251C6F6}" dt="2026-07-03T01:29:57.116" v="7000" actId="113"/>
        <pc:sldMkLst>
          <pc:docMk/>
          <pc:sldMk cId="2748142708" sldId="2147481028"/>
        </pc:sldMkLst>
        <pc:spChg chg="mod">
          <ac:chgData name="Claudia Concepción Gonzalez Alfonso" userId="47a2a51b-cbe8-4cc1-a4c6-269b45523a88" providerId="ADAL" clId="{62C9985A-44E3-4BA3-8A7D-F849C251C6F6}" dt="2026-07-02T22:51:04.815" v="6712" actId="20577"/>
          <ac:spMkLst>
            <pc:docMk/>
            <pc:sldMk cId="2748142708" sldId="2147481028"/>
            <ac:spMk id="4" creationId="{48566857-0347-297C-A8B8-444F5108A399}"/>
          </ac:spMkLst>
        </pc:spChg>
        <pc:spChg chg="add mod">
          <ac:chgData name="Claudia Concepción Gonzalez Alfonso" userId="47a2a51b-cbe8-4cc1-a4c6-269b45523a88" providerId="ADAL" clId="{62C9985A-44E3-4BA3-8A7D-F849C251C6F6}" dt="2026-07-03T01:28:40.231" v="6957" actId="14100"/>
          <ac:spMkLst>
            <pc:docMk/>
            <pc:sldMk cId="2748142708" sldId="2147481028"/>
            <ac:spMk id="5" creationId="{53A9A49C-3FB5-3DD8-2D2D-8B8F301A3073}"/>
          </ac:spMkLst>
        </pc:spChg>
        <pc:spChg chg="del mod">
          <ac:chgData name="Claudia Concepción Gonzalez Alfonso" userId="47a2a51b-cbe8-4cc1-a4c6-269b45523a88" providerId="ADAL" clId="{62C9985A-44E3-4BA3-8A7D-F849C251C6F6}" dt="2026-07-02T18:06:07.695" v="6322" actId="478"/>
          <ac:spMkLst>
            <pc:docMk/>
            <pc:sldMk cId="2748142708" sldId="2147481028"/>
            <ac:spMk id="6" creationId="{021CE4E2-EDAA-DE97-CD5C-8DBAEFF4FE4E}"/>
          </ac:spMkLst>
        </pc:spChg>
        <pc:spChg chg="add del mod">
          <ac:chgData name="Claudia Concepción Gonzalez Alfonso" userId="47a2a51b-cbe8-4cc1-a4c6-269b45523a88" providerId="ADAL" clId="{62C9985A-44E3-4BA3-8A7D-F849C251C6F6}" dt="2026-07-03T01:29:26.068" v="6997" actId="113"/>
          <ac:spMkLst>
            <pc:docMk/>
            <pc:sldMk cId="2748142708" sldId="2147481028"/>
            <ac:spMk id="6" creationId="{FF8AC82A-FC0F-1223-7945-656819D2DE35}"/>
          </ac:spMkLst>
        </pc:spChg>
        <pc:spChg chg="del mod">
          <ac:chgData name="Claudia Concepción Gonzalez Alfonso" userId="47a2a51b-cbe8-4cc1-a4c6-269b45523a88" providerId="ADAL" clId="{62C9985A-44E3-4BA3-8A7D-F849C251C6F6}" dt="2026-07-03T00:53:19.357" v="6851" actId="478"/>
          <ac:spMkLst>
            <pc:docMk/>
            <pc:sldMk cId="2748142708" sldId="2147481028"/>
            <ac:spMk id="7" creationId="{2BD2BA77-BCDE-A51F-8436-42CAB8FA89AE}"/>
          </ac:spMkLst>
        </pc:spChg>
        <pc:spChg chg="add del">
          <ac:chgData name="Claudia Concepción Gonzalez Alfonso" userId="47a2a51b-cbe8-4cc1-a4c6-269b45523a88" providerId="ADAL" clId="{62C9985A-44E3-4BA3-8A7D-F849C251C6F6}" dt="2026-07-03T01:26:37.308" v="6934" actId="11529"/>
          <ac:spMkLst>
            <pc:docMk/>
            <pc:sldMk cId="2748142708" sldId="2147481028"/>
            <ac:spMk id="15" creationId="{E4B2D47D-A4EE-9B96-13DF-FE81A4B4BF44}"/>
          </ac:spMkLst>
        </pc:spChg>
        <pc:spChg chg="add mod">
          <ac:chgData name="Claudia Concepción Gonzalez Alfonso" userId="47a2a51b-cbe8-4cc1-a4c6-269b45523a88" providerId="ADAL" clId="{62C9985A-44E3-4BA3-8A7D-F849C251C6F6}" dt="2026-07-03T01:29:57.116" v="7000" actId="113"/>
          <ac:spMkLst>
            <pc:docMk/>
            <pc:sldMk cId="2748142708" sldId="2147481028"/>
            <ac:spMk id="17" creationId="{6459A524-EC17-7BD4-89A7-90FAF0E59089}"/>
          </ac:spMkLst>
        </pc:spChg>
        <pc:graphicFrameChg chg="add mod">
          <ac:chgData name="Claudia Concepción Gonzalez Alfonso" userId="47a2a51b-cbe8-4cc1-a4c6-269b45523a88" providerId="ADAL" clId="{62C9985A-44E3-4BA3-8A7D-F849C251C6F6}" dt="2026-07-03T01:26:39.666" v="6936" actId="14100"/>
          <ac:graphicFrameMkLst>
            <pc:docMk/>
            <pc:sldMk cId="2748142708" sldId="2147481028"/>
            <ac:graphicFrameMk id="14" creationId="{9FD14F57-F157-D311-4506-A98BB2049E3C}"/>
          </ac:graphicFrameMkLst>
        </pc:graphicFrameChg>
      </pc:sldChg>
      <pc:sldChg chg="addSp delSp modSp add mod">
        <pc:chgData name="Claudia Concepción Gonzalez Alfonso" userId="47a2a51b-cbe8-4cc1-a4c6-269b45523a88" providerId="ADAL" clId="{62C9985A-44E3-4BA3-8A7D-F849C251C6F6}" dt="2026-07-03T03:17:13.527" v="8541" actId="1076"/>
        <pc:sldMkLst>
          <pc:docMk/>
          <pc:sldMk cId="4126759591" sldId="2147481032"/>
        </pc:sldMkLst>
        <pc:spChg chg="mod">
          <ac:chgData name="Claudia Concepción Gonzalez Alfonso" userId="47a2a51b-cbe8-4cc1-a4c6-269b45523a88" providerId="ADAL" clId="{62C9985A-44E3-4BA3-8A7D-F849C251C6F6}" dt="2026-07-03T03:02:29.259" v="8299" actId="14100"/>
          <ac:spMkLst>
            <pc:docMk/>
            <pc:sldMk cId="4126759591" sldId="2147481032"/>
            <ac:spMk id="20" creationId="{6580B13B-3E2E-2FE7-D28A-BA0CB9FB2B30}"/>
          </ac:spMkLst>
        </pc:spChg>
        <pc:spChg chg="del mod">
          <ac:chgData name="Claudia Concepción Gonzalez Alfonso" userId="47a2a51b-cbe8-4cc1-a4c6-269b45523a88" providerId="ADAL" clId="{62C9985A-44E3-4BA3-8A7D-F849C251C6F6}" dt="2026-07-03T02:25:25.272" v="7542" actId="478"/>
          <ac:spMkLst>
            <pc:docMk/>
            <pc:sldMk cId="4126759591" sldId="2147481032"/>
            <ac:spMk id="21" creationId="{02D73FE0-58DB-8A2E-4E79-90E10D698288}"/>
          </ac:spMkLst>
        </pc:spChg>
        <pc:spChg chg="mod">
          <ac:chgData name="Claudia Concepción Gonzalez Alfonso" userId="47a2a51b-cbe8-4cc1-a4c6-269b45523a88" providerId="ADAL" clId="{62C9985A-44E3-4BA3-8A7D-F849C251C6F6}" dt="2026-07-03T02:59:25.473" v="8244" actId="1076"/>
          <ac:spMkLst>
            <pc:docMk/>
            <pc:sldMk cId="4126759591" sldId="2147481032"/>
            <ac:spMk id="22" creationId="{28635FDA-B7E4-7A2F-E212-CA8CB3B2EBB8}"/>
          </ac:spMkLst>
        </pc:spChg>
        <pc:spChg chg="mod">
          <ac:chgData name="Claudia Concepción Gonzalez Alfonso" userId="47a2a51b-cbe8-4cc1-a4c6-269b45523a88" providerId="ADAL" clId="{62C9985A-44E3-4BA3-8A7D-F849C251C6F6}" dt="2026-07-03T03:14:26.618" v="8486" actId="6549"/>
          <ac:spMkLst>
            <pc:docMk/>
            <pc:sldMk cId="4126759591" sldId="2147481032"/>
            <ac:spMk id="23" creationId="{934DF327-0B8B-EBE9-DF3F-824D6B03F404}"/>
          </ac:spMkLst>
        </pc:spChg>
        <pc:spChg chg="del">
          <ac:chgData name="Claudia Concepción Gonzalez Alfonso" userId="47a2a51b-cbe8-4cc1-a4c6-269b45523a88" providerId="ADAL" clId="{62C9985A-44E3-4BA3-8A7D-F849C251C6F6}" dt="2026-07-03T02:38:59.767" v="7801" actId="478"/>
          <ac:spMkLst>
            <pc:docMk/>
            <pc:sldMk cId="4126759591" sldId="2147481032"/>
            <ac:spMk id="24" creationId="{058379AE-1FB1-C777-1580-7A983CD8FE8B}"/>
          </ac:spMkLst>
        </pc:spChg>
        <pc:spChg chg="del mod">
          <ac:chgData name="Claudia Concepción Gonzalez Alfonso" userId="47a2a51b-cbe8-4cc1-a4c6-269b45523a88" providerId="ADAL" clId="{62C9985A-44E3-4BA3-8A7D-F849C251C6F6}" dt="2026-07-03T02:38:08.453" v="7798" actId="478"/>
          <ac:spMkLst>
            <pc:docMk/>
            <pc:sldMk cId="4126759591" sldId="2147481032"/>
            <ac:spMk id="25" creationId="{BD59524A-90C6-F011-FDBB-CC0248146B1E}"/>
          </ac:spMkLst>
        </pc:spChg>
        <pc:spChg chg="del mod">
          <ac:chgData name="Claudia Concepción Gonzalez Alfonso" userId="47a2a51b-cbe8-4cc1-a4c6-269b45523a88" providerId="ADAL" clId="{62C9985A-44E3-4BA3-8A7D-F849C251C6F6}" dt="2026-07-03T02:41:02.610" v="7825" actId="478"/>
          <ac:spMkLst>
            <pc:docMk/>
            <pc:sldMk cId="4126759591" sldId="2147481032"/>
            <ac:spMk id="26" creationId="{8EA08B13-7A98-7981-AC7F-E604351A9FF1}"/>
          </ac:spMkLst>
        </pc:spChg>
        <pc:spChg chg="del mod">
          <ac:chgData name="Claudia Concepción Gonzalez Alfonso" userId="47a2a51b-cbe8-4cc1-a4c6-269b45523a88" providerId="ADAL" clId="{62C9985A-44E3-4BA3-8A7D-F849C251C6F6}" dt="2026-07-03T02:58:13.093" v="8223" actId="478"/>
          <ac:spMkLst>
            <pc:docMk/>
            <pc:sldMk cId="4126759591" sldId="2147481032"/>
            <ac:spMk id="27" creationId="{26B339CA-6D38-D3C5-CB51-2B2B18307D28}"/>
          </ac:spMkLst>
        </pc:spChg>
        <pc:spChg chg="del">
          <ac:chgData name="Claudia Concepción Gonzalez Alfonso" userId="47a2a51b-cbe8-4cc1-a4c6-269b45523a88" providerId="ADAL" clId="{62C9985A-44E3-4BA3-8A7D-F849C251C6F6}" dt="2026-07-03T02:57:43.975" v="8215" actId="478"/>
          <ac:spMkLst>
            <pc:docMk/>
            <pc:sldMk cId="4126759591" sldId="2147481032"/>
            <ac:spMk id="28" creationId="{33724599-060B-EE23-907E-9519547B498C}"/>
          </ac:spMkLst>
        </pc:spChg>
        <pc:spChg chg="mod">
          <ac:chgData name="Claudia Concepción Gonzalez Alfonso" userId="47a2a51b-cbe8-4cc1-a4c6-269b45523a88" providerId="ADAL" clId="{62C9985A-44E3-4BA3-8A7D-F849C251C6F6}" dt="2026-07-03T02:57:32.911" v="8213" actId="20577"/>
          <ac:spMkLst>
            <pc:docMk/>
            <pc:sldMk cId="4126759591" sldId="2147481032"/>
            <ac:spMk id="29" creationId="{41C7198C-599A-4823-3914-3CA489D398CD}"/>
          </ac:spMkLst>
        </pc:spChg>
        <pc:spChg chg="mod">
          <ac:chgData name="Claudia Concepción Gonzalez Alfonso" userId="47a2a51b-cbe8-4cc1-a4c6-269b45523a88" providerId="ADAL" clId="{62C9985A-44E3-4BA3-8A7D-F849C251C6F6}" dt="2026-07-03T02:52:45.751" v="8109" actId="6549"/>
          <ac:spMkLst>
            <pc:docMk/>
            <pc:sldMk cId="4126759591" sldId="2147481032"/>
            <ac:spMk id="30" creationId="{09CC7D1C-0F81-F52F-2557-87F887E361DA}"/>
          </ac:spMkLst>
        </pc:spChg>
        <pc:spChg chg="mod">
          <ac:chgData name="Claudia Concepción Gonzalez Alfonso" userId="47a2a51b-cbe8-4cc1-a4c6-269b45523a88" providerId="ADAL" clId="{62C9985A-44E3-4BA3-8A7D-F849C251C6F6}" dt="2026-07-03T02:49:19.447" v="7990" actId="20577"/>
          <ac:spMkLst>
            <pc:docMk/>
            <pc:sldMk cId="4126759591" sldId="2147481032"/>
            <ac:spMk id="31" creationId="{34630ADF-8719-D940-C946-312872C55EF5}"/>
          </ac:spMkLst>
        </pc:spChg>
        <pc:spChg chg="mod">
          <ac:chgData name="Claudia Concepción Gonzalez Alfonso" userId="47a2a51b-cbe8-4cc1-a4c6-269b45523a88" providerId="ADAL" clId="{62C9985A-44E3-4BA3-8A7D-F849C251C6F6}" dt="2026-07-03T02:51:46.069" v="8050" actId="6549"/>
          <ac:spMkLst>
            <pc:docMk/>
            <pc:sldMk cId="4126759591" sldId="2147481032"/>
            <ac:spMk id="32" creationId="{ABE85D23-7D1C-8A65-DF4F-5E686A697101}"/>
          </ac:spMkLst>
        </pc:spChg>
        <pc:spChg chg="mod">
          <ac:chgData name="Claudia Concepción Gonzalez Alfonso" userId="47a2a51b-cbe8-4cc1-a4c6-269b45523a88" providerId="ADAL" clId="{62C9985A-44E3-4BA3-8A7D-F849C251C6F6}" dt="2026-07-03T03:17:13.527" v="8541" actId="1076"/>
          <ac:spMkLst>
            <pc:docMk/>
            <pc:sldMk cId="4126759591" sldId="2147481032"/>
            <ac:spMk id="33" creationId="{31DE5449-DFF9-C8C2-4282-5B12B5A92059}"/>
          </ac:spMkLst>
        </pc:spChg>
        <pc:spChg chg="mod">
          <ac:chgData name="Claudia Concepción Gonzalez Alfonso" userId="47a2a51b-cbe8-4cc1-a4c6-269b45523a88" providerId="ADAL" clId="{62C9985A-44E3-4BA3-8A7D-F849C251C6F6}" dt="2026-07-03T03:16:18.750" v="8540" actId="207"/>
          <ac:spMkLst>
            <pc:docMk/>
            <pc:sldMk cId="4126759591" sldId="2147481032"/>
            <ac:spMk id="34" creationId="{B85A210A-27D6-EBE4-78A8-345161F5FEB9}"/>
          </ac:spMkLst>
        </pc:spChg>
        <pc:spChg chg="add del mod">
          <ac:chgData name="Claudia Concepción Gonzalez Alfonso" userId="47a2a51b-cbe8-4cc1-a4c6-269b45523a88" providerId="ADAL" clId="{62C9985A-44E3-4BA3-8A7D-F849C251C6F6}" dt="2026-07-03T03:00:40.715" v="8259" actId="478"/>
          <ac:spMkLst>
            <pc:docMk/>
            <pc:sldMk cId="4126759591" sldId="2147481032"/>
            <ac:spMk id="36" creationId="{035F2590-53C5-F6E0-2160-BD215D0374F8}"/>
          </ac:spMkLst>
        </pc:spChg>
        <pc:spChg chg="mod">
          <ac:chgData name="Claudia Concepción Gonzalez Alfonso" userId="47a2a51b-cbe8-4cc1-a4c6-269b45523a88" providerId="ADAL" clId="{62C9985A-44E3-4BA3-8A7D-F849C251C6F6}" dt="2026-07-02T22:53:37.895" v="6764" actId="20577"/>
          <ac:spMkLst>
            <pc:docMk/>
            <pc:sldMk cId="4126759591" sldId="2147481032"/>
            <ac:spMk id="37" creationId="{D21202E8-C50A-B278-315C-E0A4A0820F74}"/>
          </ac:spMkLst>
        </pc:spChg>
        <pc:spChg chg="add mod">
          <ac:chgData name="Claudia Concepción Gonzalez Alfonso" userId="47a2a51b-cbe8-4cc1-a4c6-269b45523a88" providerId="ADAL" clId="{62C9985A-44E3-4BA3-8A7D-F849C251C6F6}" dt="2026-07-03T02:59:39.065" v="8246" actId="1076"/>
          <ac:spMkLst>
            <pc:docMk/>
            <pc:sldMk cId="4126759591" sldId="2147481032"/>
            <ac:spMk id="40" creationId="{919D5756-1D5E-A565-E0E3-D6A047CD0C5D}"/>
          </ac:spMkLst>
        </pc:spChg>
        <pc:spChg chg="add mod">
          <ac:chgData name="Claudia Concepción Gonzalez Alfonso" userId="47a2a51b-cbe8-4cc1-a4c6-269b45523a88" providerId="ADAL" clId="{62C9985A-44E3-4BA3-8A7D-F849C251C6F6}" dt="2026-07-03T02:59:47.327" v="8248" actId="1076"/>
          <ac:spMkLst>
            <pc:docMk/>
            <pc:sldMk cId="4126759591" sldId="2147481032"/>
            <ac:spMk id="44" creationId="{99D68B79-8048-317E-19FF-06DFD4FBEF7E}"/>
          </ac:spMkLst>
        </pc:spChg>
        <pc:spChg chg="add mod">
          <ac:chgData name="Claudia Concepción Gonzalez Alfonso" userId="47a2a51b-cbe8-4cc1-a4c6-269b45523a88" providerId="ADAL" clId="{62C9985A-44E3-4BA3-8A7D-F849C251C6F6}" dt="2026-07-03T03:14:18.455" v="8482" actId="20577"/>
          <ac:spMkLst>
            <pc:docMk/>
            <pc:sldMk cId="4126759591" sldId="2147481032"/>
            <ac:spMk id="47" creationId="{5632E92C-DA57-B0E7-06EF-DC8FBDA2CA65}"/>
          </ac:spMkLst>
        </pc:spChg>
        <pc:spChg chg="add mod">
          <ac:chgData name="Claudia Concepción Gonzalez Alfonso" userId="47a2a51b-cbe8-4cc1-a4c6-269b45523a88" providerId="ADAL" clId="{62C9985A-44E3-4BA3-8A7D-F849C251C6F6}" dt="2026-07-03T03:15:29.413" v="8505" actId="179"/>
          <ac:spMkLst>
            <pc:docMk/>
            <pc:sldMk cId="4126759591" sldId="2147481032"/>
            <ac:spMk id="49" creationId="{5D9C46C4-7AC7-6113-08F1-0762F429CC75}"/>
          </ac:spMkLst>
        </pc:spChg>
        <pc:spChg chg="add mod">
          <ac:chgData name="Claudia Concepción Gonzalez Alfonso" userId="47a2a51b-cbe8-4cc1-a4c6-269b45523a88" providerId="ADAL" clId="{62C9985A-44E3-4BA3-8A7D-F849C251C6F6}" dt="2026-07-03T03:15:58.887" v="8534" actId="14100"/>
          <ac:spMkLst>
            <pc:docMk/>
            <pc:sldMk cId="4126759591" sldId="2147481032"/>
            <ac:spMk id="51" creationId="{0ABC2FD3-DF1E-8A3A-E952-839A419FF8FC}"/>
          </ac:spMkLst>
        </pc:spChg>
        <pc:spChg chg="add mod">
          <ac:chgData name="Claudia Concepción Gonzalez Alfonso" userId="47a2a51b-cbe8-4cc1-a4c6-269b45523a88" providerId="ADAL" clId="{62C9985A-44E3-4BA3-8A7D-F849C251C6F6}" dt="2026-07-03T02:58:03.757" v="8222" actId="20577"/>
          <ac:spMkLst>
            <pc:docMk/>
            <pc:sldMk cId="4126759591" sldId="2147481032"/>
            <ac:spMk id="53" creationId="{F4163BED-E40E-84DE-3C0F-54095BE95E54}"/>
          </ac:spMkLst>
        </pc:spChg>
        <pc:grpChg chg="mod">
          <ac:chgData name="Claudia Concepción Gonzalez Alfonso" userId="47a2a51b-cbe8-4cc1-a4c6-269b45523a88" providerId="ADAL" clId="{62C9985A-44E3-4BA3-8A7D-F849C251C6F6}" dt="2026-07-03T02:23:00.651" v="7463" actId="14100"/>
          <ac:grpSpMkLst>
            <pc:docMk/>
            <pc:sldMk cId="4126759591" sldId="2147481032"/>
            <ac:grpSpMk id="12" creationId="{95EFFEF4-B648-931E-A124-1C0E536341FE}"/>
          </ac:grpSpMkLst>
        </pc:grpChg>
        <pc:graphicFrameChg chg="mod">
          <ac:chgData name="Claudia Concepción Gonzalez Alfonso" userId="47a2a51b-cbe8-4cc1-a4c6-269b45523a88" providerId="ADAL" clId="{62C9985A-44E3-4BA3-8A7D-F849C251C6F6}" dt="2026-07-03T02:57:37.703" v="8214" actId="1076"/>
          <ac:graphicFrameMkLst>
            <pc:docMk/>
            <pc:sldMk cId="4126759591" sldId="2147481032"/>
            <ac:graphicFrameMk id="3" creationId="{30B6B749-686E-0CDF-BDF2-1C493CA18C00}"/>
          </ac:graphicFrameMkLst>
        </pc:graphicFrameChg>
        <pc:cxnChg chg="mod">
          <ac:chgData name="Claudia Concepción Gonzalez Alfonso" userId="47a2a51b-cbe8-4cc1-a4c6-269b45523a88" providerId="ADAL" clId="{62C9985A-44E3-4BA3-8A7D-F849C251C6F6}" dt="2026-07-03T03:04:38.668" v="8330" actId="14100"/>
          <ac:cxnSpMkLst>
            <pc:docMk/>
            <pc:sldMk cId="4126759591" sldId="2147481032"/>
            <ac:cxnSpMk id="19" creationId="{54204CE9-C5C4-C9AE-1B8B-BC79E36229AF}"/>
          </ac:cxnSpMkLst>
        </pc:cxnChg>
        <pc:cxnChg chg="add mod">
          <ac:chgData name="Claudia Concepción Gonzalez Alfonso" userId="47a2a51b-cbe8-4cc1-a4c6-269b45523a88" providerId="ADAL" clId="{62C9985A-44E3-4BA3-8A7D-F849C251C6F6}" dt="2026-07-03T03:04:54.498" v="8332" actId="14100"/>
          <ac:cxnSpMkLst>
            <pc:docMk/>
            <pc:sldMk cId="4126759591" sldId="2147481032"/>
            <ac:cxnSpMk id="63" creationId="{F9A1F5B5-8E46-0F61-ABA9-8031432B9BC3}"/>
          </ac:cxnSpMkLst>
        </pc:cxnChg>
      </pc:sldChg>
      <pc:sldChg chg="modSp mod">
        <pc:chgData name="Claudia Concepción Gonzalez Alfonso" userId="47a2a51b-cbe8-4cc1-a4c6-269b45523a88" providerId="ADAL" clId="{62C9985A-44E3-4BA3-8A7D-F849C251C6F6}" dt="2026-07-03T01:33:24.379" v="7034" actId="1076"/>
        <pc:sldMkLst>
          <pc:docMk/>
          <pc:sldMk cId="2402258763" sldId="2147481033"/>
        </pc:sldMkLst>
        <pc:spChg chg="mod">
          <ac:chgData name="Claudia Concepción Gonzalez Alfonso" userId="47a2a51b-cbe8-4cc1-a4c6-269b45523a88" providerId="ADAL" clId="{62C9985A-44E3-4BA3-8A7D-F849C251C6F6}" dt="2026-07-03T01:33:24.379" v="7034" actId="1076"/>
          <ac:spMkLst>
            <pc:docMk/>
            <pc:sldMk cId="2402258763" sldId="2147481033"/>
            <ac:spMk id="3" creationId="{ABA09C6E-5E57-96FF-1C4B-1729AE8C855B}"/>
          </ac:spMkLst>
        </pc:spChg>
        <pc:spChg chg="mod">
          <ac:chgData name="Claudia Concepción Gonzalez Alfonso" userId="47a2a51b-cbe8-4cc1-a4c6-269b45523a88" providerId="ADAL" clId="{62C9985A-44E3-4BA3-8A7D-F849C251C6F6}" dt="2026-07-01T17:57:49.729" v="4637" actId="1037"/>
          <ac:spMkLst>
            <pc:docMk/>
            <pc:sldMk cId="2402258763" sldId="2147481033"/>
            <ac:spMk id="13" creationId="{C1E05FDC-E5E2-CDA2-C10B-9642D940A660}"/>
          </ac:spMkLst>
        </pc:spChg>
        <pc:spChg chg="mod">
          <ac:chgData name="Claudia Concepción Gonzalez Alfonso" userId="47a2a51b-cbe8-4cc1-a4c6-269b45523a88" providerId="ADAL" clId="{62C9985A-44E3-4BA3-8A7D-F849C251C6F6}" dt="2026-07-01T17:57:49.729" v="4637" actId="1037"/>
          <ac:spMkLst>
            <pc:docMk/>
            <pc:sldMk cId="2402258763" sldId="2147481033"/>
            <ac:spMk id="15" creationId="{5EEE9EB3-CB35-D4B8-1741-C82D99B50A2D}"/>
          </ac:spMkLst>
        </pc:spChg>
        <pc:spChg chg="mod">
          <ac:chgData name="Claudia Concepción Gonzalez Alfonso" userId="47a2a51b-cbe8-4cc1-a4c6-269b45523a88" providerId="ADAL" clId="{62C9985A-44E3-4BA3-8A7D-F849C251C6F6}" dt="2026-07-01T17:57:49.729" v="4637" actId="1037"/>
          <ac:spMkLst>
            <pc:docMk/>
            <pc:sldMk cId="2402258763" sldId="2147481033"/>
            <ac:spMk id="16" creationId="{84B06E65-DDA4-E126-4411-7AF2CD6AD88A}"/>
          </ac:spMkLst>
        </pc:spChg>
        <pc:spChg chg="mod">
          <ac:chgData name="Claudia Concepción Gonzalez Alfonso" userId="47a2a51b-cbe8-4cc1-a4c6-269b45523a88" providerId="ADAL" clId="{62C9985A-44E3-4BA3-8A7D-F849C251C6F6}" dt="2026-07-02T22:53:07.530" v="6754" actId="6549"/>
          <ac:spMkLst>
            <pc:docMk/>
            <pc:sldMk cId="2402258763" sldId="2147481033"/>
            <ac:spMk id="37" creationId="{B752A15D-D55C-DE1E-6FD6-F0C7071A1C83}"/>
          </ac:spMkLst>
        </pc:spChg>
        <pc:graphicFrameChg chg="mod modGraphic">
          <ac:chgData name="Claudia Concepción Gonzalez Alfonso" userId="47a2a51b-cbe8-4cc1-a4c6-269b45523a88" providerId="ADAL" clId="{62C9985A-44E3-4BA3-8A7D-F849C251C6F6}" dt="2026-07-01T17:58:18.319" v="4643" actId="1076"/>
          <ac:graphicFrameMkLst>
            <pc:docMk/>
            <pc:sldMk cId="2402258763" sldId="2147481033"/>
            <ac:graphicFrameMk id="12" creationId="{3E134B05-4462-7E86-C132-DCB3A78BDC5F}"/>
          </ac:graphicFrameMkLst>
        </pc:graphicFrameChg>
        <pc:picChg chg="mod">
          <ac:chgData name="Claudia Concepción Gonzalez Alfonso" userId="47a2a51b-cbe8-4cc1-a4c6-269b45523a88" providerId="ADAL" clId="{62C9985A-44E3-4BA3-8A7D-F849C251C6F6}" dt="2026-07-01T17:57:49.729" v="4637" actId="1037"/>
          <ac:picMkLst>
            <pc:docMk/>
            <pc:sldMk cId="2402258763" sldId="2147481033"/>
            <ac:picMk id="17" creationId="{7342C5F1-4F56-061A-4FDE-80341CB5E677}"/>
          </ac:picMkLst>
        </pc:picChg>
      </pc:sldChg>
      <pc:sldChg chg="addSp modSp mod">
        <pc:chgData name="Claudia Concepción Gonzalez Alfonso" userId="47a2a51b-cbe8-4cc1-a4c6-269b45523a88" providerId="ADAL" clId="{62C9985A-44E3-4BA3-8A7D-F849C251C6F6}" dt="2026-07-03T02:14:47.540" v="7237"/>
        <pc:sldMkLst>
          <pc:docMk/>
          <pc:sldMk cId="1370730921" sldId="2147481034"/>
        </pc:sldMkLst>
        <pc:spChg chg="mod">
          <ac:chgData name="Claudia Concepción Gonzalez Alfonso" userId="47a2a51b-cbe8-4cc1-a4c6-269b45523a88" providerId="ADAL" clId="{62C9985A-44E3-4BA3-8A7D-F849C251C6F6}" dt="2026-07-02T22:51:36.009" v="6726" actId="6549"/>
          <ac:spMkLst>
            <pc:docMk/>
            <pc:sldMk cId="1370730921" sldId="2147481034"/>
            <ac:spMk id="2" creationId="{6AAADC3D-B4C9-9C1C-CFAA-226341F77645}"/>
          </ac:spMkLst>
        </pc:spChg>
        <pc:spChg chg="mod">
          <ac:chgData name="Claudia Concepción Gonzalez Alfonso" userId="47a2a51b-cbe8-4cc1-a4c6-269b45523a88" providerId="ADAL" clId="{62C9985A-44E3-4BA3-8A7D-F849C251C6F6}" dt="2026-07-03T02:14:47.540" v="7237"/>
          <ac:spMkLst>
            <pc:docMk/>
            <pc:sldMk cId="1370730921" sldId="2147481034"/>
            <ac:spMk id="6" creationId="{BF034152-3955-F81E-DBB4-86F19CDBE839}"/>
          </ac:spMkLst>
        </pc:spChg>
        <pc:spChg chg="mod">
          <ac:chgData name="Claudia Concepción Gonzalez Alfonso" userId="47a2a51b-cbe8-4cc1-a4c6-269b45523a88" providerId="ADAL" clId="{62C9985A-44E3-4BA3-8A7D-F849C251C6F6}" dt="2026-07-03T02:14:47.540" v="7237"/>
          <ac:spMkLst>
            <pc:docMk/>
            <pc:sldMk cId="1370730921" sldId="2147481034"/>
            <ac:spMk id="7" creationId="{96C7BA8A-89B6-0BA1-5F4F-EA90AC1F1209}"/>
          </ac:spMkLst>
        </pc:spChg>
        <pc:spChg chg="mod">
          <ac:chgData name="Claudia Concepción Gonzalez Alfonso" userId="47a2a51b-cbe8-4cc1-a4c6-269b45523a88" providerId="ADAL" clId="{62C9985A-44E3-4BA3-8A7D-F849C251C6F6}" dt="2026-07-03T02:14:47.540" v="7237"/>
          <ac:spMkLst>
            <pc:docMk/>
            <pc:sldMk cId="1370730921" sldId="2147481034"/>
            <ac:spMk id="9" creationId="{A09E8365-2030-461A-FDFD-1AC7A74565E2}"/>
          </ac:spMkLst>
        </pc:spChg>
        <pc:spChg chg="mod">
          <ac:chgData name="Claudia Concepción Gonzalez Alfonso" userId="47a2a51b-cbe8-4cc1-a4c6-269b45523a88" providerId="ADAL" clId="{62C9985A-44E3-4BA3-8A7D-F849C251C6F6}" dt="2026-07-03T02:14:47.540" v="7237"/>
          <ac:spMkLst>
            <pc:docMk/>
            <pc:sldMk cId="1370730921" sldId="2147481034"/>
            <ac:spMk id="10" creationId="{E59DA847-68EB-0E96-2EE3-39109EB1FC30}"/>
          </ac:spMkLst>
        </pc:spChg>
        <pc:grpChg chg="add mod">
          <ac:chgData name="Claudia Concepción Gonzalez Alfonso" userId="47a2a51b-cbe8-4cc1-a4c6-269b45523a88" providerId="ADAL" clId="{62C9985A-44E3-4BA3-8A7D-F849C251C6F6}" dt="2026-07-03T02:14:47.540" v="7237"/>
          <ac:grpSpMkLst>
            <pc:docMk/>
            <pc:sldMk cId="1370730921" sldId="2147481034"/>
            <ac:grpSpMk id="3" creationId="{1B3AB924-7BE0-3F6E-AE38-1210C19655AF}"/>
          </ac:grpSpMkLst>
        </pc:grpChg>
        <pc:grpChg chg="mod">
          <ac:chgData name="Claudia Concepción Gonzalez Alfonso" userId="47a2a51b-cbe8-4cc1-a4c6-269b45523a88" providerId="ADAL" clId="{62C9985A-44E3-4BA3-8A7D-F849C251C6F6}" dt="2026-07-03T02:14:47.540" v="7237"/>
          <ac:grpSpMkLst>
            <pc:docMk/>
            <pc:sldMk cId="1370730921" sldId="2147481034"/>
            <ac:grpSpMk id="5" creationId="{48C56914-DE09-8510-A26B-872DF584AC46}"/>
          </ac:grpSpMkLst>
        </pc:grpChg>
        <pc:picChg chg="mod">
          <ac:chgData name="Claudia Concepción Gonzalez Alfonso" userId="47a2a51b-cbe8-4cc1-a4c6-269b45523a88" providerId="ADAL" clId="{62C9985A-44E3-4BA3-8A7D-F849C251C6F6}" dt="2026-07-03T02:14:47.540" v="7237"/>
          <ac:picMkLst>
            <pc:docMk/>
            <pc:sldMk cId="1370730921" sldId="2147481034"/>
            <ac:picMk id="4" creationId="{6709BEB7-08E8-B688-481C-74D8B3A3A5FB}"/>
          </ac:picMkLst>
        </pc:picChg>
      </pc:sldChg>
      <pc:sldChg chg="addSp modSp mod">
        <pc:chgData name="Claudia Concepción Gonzalez Alfonso" userId="47a2a51b-cbe8-4cc1-a4c6-269b45523a88" providerId="ADAL" clId="{62C9985A-44E3-4BA3-8A7D-F849C251C6F6}" dt="2026-07-03T02:15:46.244" v="7264"/>
        <pc:sldMkLst>
          <pc:docMk/>
          <pc:sldMk cId="2513166828" sldId="2147481035"/>
        </pc:sldMkLst>
        <pc:spChg chg="mod">
          <ac:chgData name="Claudia Concepción Gonzalez Alfonso" userId="47a2a51b-cbe8-4cc1-a4c6-269b45523a88" providerId="ADAL" clId="{62C9985A-44E3-4BA3-8A7D-F849C251C6F6}" dt="2026-07-02T22:51:44.180" v="6730" actId="6549"/>
          <ac:spMkLst>
            <pc:docMk/>
            <pc:sldMk cId="2513166828" sldId="2147481035"/>
            <ac:spMk id="3" creationId="{5B8EC202-550D-38E8-DEB8-89505177C246}"/>
          </ac:spMkLst>
        </pc:spChg>
        <pc:spChg chg="mod">
          <ac:chgData name="Claudia Concepción Gonzalez Alfonso" userId="47a2a51b-cbe8-4cc1-a4c6-269b45523a88" providerId="ADAL" clId="{62C9985A-44E3-4BA3-8A7D-F849C251C6F6}" dt="2026-07-03T02:15:46.244" v="7264"/>
          <ac:spMkLst>
            <pc:docMk/>
            <pc:sldMk cId="2513166828" sldId="2147481035"/>
            <ac:spMk id="7" creationId="{1105625A-413C-32D5-8D2D-7B2E757D722B}"/>
          </ac:spMkLst>
        </pc:spChg>
        <pc:spChg chg="mod">
          <ac:chgData name="Claudia Concepción Gonzalez Alfonso" userId="47a2a51b-cbe8-4cc1-a4c6-269b45523a88" providerId="ADAL" clId="{62C9985A-44E3-4BA3-8A7D-F849C251C6F6}" dt="2026-07-01T20:45:48.215" v="5160" actId="20577"/>
          <ac:spMkLst>
            <pc:docMk/>
            <pc:sldMk cId="2513166828" sldId="2147481035"/>
            <ac:spMk id="8" creationId="{1D073E06-311D-528F-FE38-A65640DB6A5B}"/>
          </ac:spMkLst>
        </pc:spChg>
        <pc:spChg chg="mod">
          <ac:chgData name="Claudia Concepción Gonzalez Alfonso" userId="47a2a51b-cbe8-4cc1-a4c6-269b45523a88" providerId="ADAL" clId="{62C9985A-44E3-4BA3-8A7D-F849C251C6F6}" dt="2026-07-03T02:15:46.244" v="7264"/>
          <ac:spMkLst>
            <pc:docMk/>
            <pc:sldMk cId="2513166828" sldId="2147481035"/>
            <ac:spMk id="9" creationId="{3E546504-6DB4-BE50-4FD6-176E488B43EF}"/>
          </ac:spMkLst>
        </pc:spChg>
        <pc:spChg chg="mod">
          <ac:chgData name="Claudia Concepción Gonzalez Alfonso" userId="47a2a51b-cbe8-4cc1-a4c6-269b45523a88" providerId="ADAL" clId="{62C9985A-44E3-4BA3-8A7D-F849C251C6F6}" dt="2026-07-03T02:15:46.244" v="7264"/>
          <ac:spMkLst>
            <pc:docMk/>
            <pc:sldMk cId="2513166828" sldId="2147481035"/>
            <ac:spMk id="10" creationId="{9F0E57CE-ACE1-0897-E46E-49E8627FA0A8}"/>
          </ac:spMkLst>
        </pc:spChg>
        <pc:spChg chg="mod">
          <ac:chgData name="Claudia Concepción Gonzalez Alfonso" userId="47a2a51b-cbe8-4cc1-a4c6-269b45523a88" providerId="ADAL" clId="{62C9985A-44E3-4BA3-8A7D-F849C251C6F6}" dt="2026-07-03T02:15:46.244" v="7264"/>
          <ac:spMkLst>
            <pc:docMk/>
            <pc:sldMk cId="2513166828" sldId="2147481035"/>
            <ac:spMk id="11" creationId="{7B107B27-2C7A-69F9-25E8-44FF5F391CD5}"/>
          </ac:spMkLst>
        </pc:spChg>
        <pc:grpChg chg="add mod">
          <ac:chgData name="Claudia Concepción Gonzalez Alfonso" userId="47a2a51b-cbe8-4cc1-a4c6-269b45523a88" providerId="ADAL" clId="{62C9985A-44E3-4BA3-8A7D-F849C251C6F6}" dt="2026-07-03T02:15:46.244" v="7264"/>
          <ac:grpSpMkLst>
            <pc:docMk/>
            <pc:sldMk cId="2513166828" sldId="2147481035"/>
            <ac:grpSpMk id="2" creationId="{95EB44A8-89B2-0B26-2BE3-3A3133F081AE}"/>
          </ac:grpSpMkLst>
        </pc:grpChg>
        <pc:grpChg chg="mod">
          <ac:chgData name="Claudia Concepción Gonzalez Alfonso" userId="47a2a51b-cbe8-4cc1-a4c6-269b45523a88" providerId="ADAL" clId="{62C9985A-44E3-4BA3-8A7D-F849C251C6F6}" dt="2026-07-03T02:15:46.244" v="7264"/>
          <ac:grpSpMkLst>
            <pc:docMk/>
            <pc:sldMk cId="2513166828" sldId="2147481035"/>
            <ac:grpSpMk id="5" creationId="{63CBEA62-E392-719B-6B05-A8016E5E215E}"/>
          </ac:grpSpMkLst>
        </pc:grpChg>
        <pc:picChg chg="mod">
          <ac:chgData name="Claudia Concepción Gonzalez Alfonso" userId="47a2a51b-cbe8-4cc1-a4c6-269b45523a88" providerId="ADAL" clId="{62C9985A-44E3-4BA3-8A7D-F849C251C6F6}" dt="2026-07-03T02:15:46.244" v="7264"/>
          <ac:picMkLst>
            <pc:docMk/>
            <pc:sldMk cId="2513166828" sldId="2147481035"/>
            <ac:picMk id="4" creationId="{598B527C-CCF9-3344-B7C1-FBECCB8BD186}"/>
          </ac:picMkLst>
        </pc:picChg>
      </pc:sldChg>
      <pc:sldChg chg="addSp modSp mod">
        <pc:chgData name="Claudia Concepción Gonzalez Alfonso" userId="47a2a51b-cbe8-4cc1-a4c6-269b45523a88" providerId="ADAL" clId="{62C9985A-44E3-4BA3-8A7D-F849C251C6F6}" dt="2026-07-03T05:42:33.787" v="8696" actId="26606"/>
        <pc:sldMkLst>
          <pc:docMk/>
          <pc:sldMk cId="2346668999" sldId="2147481036"/>
        </pc:sldMkLst>
        <pc:spChg chg="mod">
          <ac:chgData name="Claudia Concepción Gonzalez Alfonso" userId="47a2a51b-cbe8-4cc1-a4c6-269b45523a88" providerId="ADAL" clId="{62C9985A-44E3-4BA3-8A7D-F849C251C6F6}" dt="2026-07-02T22:51:40.760" v="6728" actId="6549"/>
          <ac:spMkLst>
            <pc:docMk/>
            <pc:sldMk cId="2346668999" sldId="2147481036"/>
            <ac:spMk id="2" creationId="{7D5CA8A1-E7C0-51A1-F627-53C1546A3AA1}"/>
          </ac:spMkLst>
        </pc:spChg>
        <pc:spChg chg="mod">
          <ac:chgData name="Claudia Concepción Gonzalez Alfonso" userId="47a2a51b-cbe8-4cc1-a4c6-269b45523a88" providerId="ADAL" clId="{62C9985A-44E3-4BA3-8A7D-F849C251C6F6}" dt="2026-07-03T02:14:52.584" v="7238"/>
          <ac:spMkLst>
            <pc:docMk/>
            <pc:sldMk cId="2346668999" sldId="2147481036"/>
            <ac:spMk id="6" creationId="{463687CF-2D53-F564-1D83-C073D9014E8C}"/>
          </ac:spMkLst>
        </pc:spChg>
        <pc:spChg chg="mod">
          <ac:chgData name="Claudia Concepción Gonzalez Alfonso" userId="47a2a51b-cbe8-4cc1-a4c6-269b45523a88" providerId="ADAL" clId="{62C9985A-44E3-4BA3-8A7D-F849C251C6F6}" dt="2026-07-03T02:14:52.584" v="7238"/>
          <ac:spMkLst>
            <pc:docMk/>
            <pc:sldMk cId="2346668999" sldId="2147481036"/>
            <ac:spMk id="7" creationId="{4402202B-C695-883B-9448-04B5F940F968}"/>
          </ac:spMkLst>
        </pc:spChg>
        <pc:spChg chg="mod">
          <ac:chgData name="Claudia Concepción Gonzalez Alfonso" userId="47a2a51b-cbe8-4cc1-a4c6-269b45523a88" providerId="ADAL" clId="{62C9985A-44E3-4BA3-8A7D-F849C251C6F6}" dt="2026-07-03T02:14:52.584" v="7238"/>
          <ac:spMkLst>
            <pc:docMk/>
            <pc:sldMk cId="2346668999" sldId="2147481036"/>
            <ac:spMk id="9" creationId="{31DDFB73-A40B-A3BB-BC9A-21D780722797}"/>
          </ac:spMkLst>
        </pc:spChg>
        <pc:spChg chg="mod">
          <ac:chgData name="Claudia Concepción Gonzalez Alfonso" userId="47a2a51b-cbe8-4cc1-a4c6-269b45523a88" providerId="ADAL" clId="{62C9985A-44E3-4BA3-8A7D-F849C251C6F6}" dt="2026-07-03T02:14:52.584" v="7238"/>
          <ac:spMkLst>
            <pc:docMk/>
            <pc:sldMk cId="2346668999" sldId="2147481036"/>
            <ac:spMk id="10" creationId="{67E292C3-226B-3DCA-F4EB-ECC7158AB453}"/>
          </ac:spMkLst>
        </pc:spChg>
        <pc:spChg chg="mod">
          <ac:chgData name="Claudia Concepción Gonzalez Alfonso" userId="47a2a51b-cbe8-4cc1-a4c6-269b45523a88" providerId="ADAL" clId="{62C9985A-44E3-4BA3-8A7D-F849C251C6F6}" dt="2026-07-03T02:15:18.638" v="7241" actId="164"/>
          <ac:spMkLst>
            <pc:docMk/>
            <pc:sldMk cId="2346668999" sldId="2147481036"/>
            <ac:spMk id="13" creationId="{43BFC516-D094-6D73-FE0C-062ED0B26C0B}"/>
          </ac:spMkLst>
        </pc:spChg>
        <pc:grpChg chg="add mod">
          <ac:chgData name="Claudia Concepción Gonzalez Alfonso" userId="47a2a51b-cbe8-4cc1-a4c6-269b45523a88" providerId="ADAL" clId="{62C9985A-44E3-4BA3-8A7D-F849C251C6F6}" dt="2026-07-03T02:14:52.584" v="7238"/>
          <ac:grpSpMkLst>
            <pc:docMk/>
            <pc:sldMk cId="2346668999" sldId="2147481036"/>
            <ac:grpSpMk id="3" creationId="{EC83D231-12FA-8D4F-8371-64328430A122}"/>
          </ac:grpSpMkLst>
        </pc:grpChg>
        <pc:grpChg chg="mod">
          <ac:chgData name="Claudia Concepción Gonzalez Alfonso" userId="47a2a51b-cbe8-4cc1-a4c6-269b45523a88" providerId="ADAL" clId="{62C9985A-44E3-4BA3-8A7D-F849C251C6F6}" dt="2026-07-03T02:14:52.584" v="7238"/>
          <ac:grpSpMkLst>
            <pc:docMk/>
            <pc:sldMk cId="2346668999" sldId="2147481036"/>
            <ac:grpSpMk id="5" creationId="{B9305625-3624-1174-8617-B058D0013FEC}"/>
          </ac:grpSpMkLst>
        </pc:grpChg>
        <pc:grpChg chg="add mod">
          <ac:chgData name="Claudia Concepción Gonzalez Alfonso" userId="47a2a51b-cbe8-4cc1-a4c6-269b45523a88" providerId="ADAL" clId="{62C9985A-44E3-4BA3-8A7D-F849C251C6F6}" dt="2026-07-03T05:42:33.787" v="8696" actId="26606"/>
          <ac:grpSpMkLst>
            <pc:docMk/>
            <pc:sldMk cId="2346668999" sldId="2147481036"/>
            <ac:grpSpMk id="11" creationId="{A0DA3861-8F14-5C23-7F14-11B9187A81FF}"/>
          </ac:grpSpMkLst>
        </pc:grpChg>
        <pc:picChg chg="mod">
          <ac:chgData name="Claudia Concepción Gonzalez Alfonso" userId="47a2a51b-cbe8-4cc1-a4c6-269b45523a88" providerId="ADAL" clId="{62C9985A-44E3-4BA3-8A7D-F849C251C6F6}" dt="2026-07-03T02:14:52.584" v="7238"/>
          <ac:picMkLst>
            <pc:docMk/>
            <pc:sldMk cId="2346668999" sldId="2147481036"/>
            <ac:picMk id="4" creationId="{2B534170-2C8F-54F6-749C-2AEC20A33240}"/>
          </ac:picMkLst>
        </pc:picChg>
        <pc:picChg chg="mod">
          <ac:chgData name="Claudia Concepción Gonzalez Alfonso" userId="47a2a51b-cbe8-4cc1-a4c6-269b45523a88" providerId="ADAL" clId="{62C9985A-44E3-4BA3-8A7D-F849C251C6F6}" dt="2026-07-03T02:15:18.638" v="7241" actId="164"/>
          <ac:picMkLst>
            <pc:docMk/>
            <pc:sldMk cId="2346668999" sldId="2147481036"/>
            <ac:picMk id="12" creationId="{83A731C9-33FC-A551-2127-64D643ECF0E6}"/>
          </ac:picMkLst>
        </pc:picChg>
      </pc:sldChg>
      <pc:sldChg chg="modSp add mod">
        <pc:chgData name="Claudia Concepción Gonzalez Alfonso" userId="47a2a51b-cbe8-4cc1-a4c6-269b45523a88" providerId="ADAL" clId="{62C9985A-44E3-4BA3-8A7D-F849C251C6F6}" dt="2026-07-03T04:08:40.647" v="8661" actId="207"/>
        <pc:sldMkLst>
          <pc:docMk/>
          <pc:sldMk cId="3072821130" sldId="2147481037"/>
        </pc:sldMkLst>
        <pc:spChg chg="mod">
          <ac:chgData name="Claudia Concepción Gonzalez Alfonso" userId="47a2a51b-cbe8-4cc1-a4c6-269b45523a88" providerId="ADAL" clId="{62C9985A-44E3-4BA3-8A7D-F849C251C6F6}" dt="2026-07-03T04:08:40.647" v="8661" actId="207"/>
          <ac:spMkLst>
            <pc:docMk/>
            <pc:sldMk cId="3072821130" sldId="2147481037"/>
            <ac:spMk id="26" creationId="{9F10A6A9-1EA1-0A1E-98AD-D3FEBE32B876}"/>
          </ac:spMkLst>
        </pc:spChg>
        <pc:spChg chg="mod">
          <ac:chgData name="Claudia Concepción Gonzalez Alfonso" userId="47a2a51b-cbe8-4cc1-a4c6-269b45523a88" providerId="ADAL" clId="{62C9985A-44E3-4BA3-8A7D-F849C251C6F6}" dt="2026-07-03T02:17:16.203" v="7266" actId="113"/>
          <ac:spMkLst>
            <pc:docMk/>
            <pc:sldMk cId="3072821130" sldId="2147481037"/>
            <ac:spMk id="33" creationId="{F5A961EA-BFDB-D13B-0CF0-40ABA68DE56E}"/>
          </ac:spMkLst>
        </pc:spChg>
        <pc:spChg chg="mod">
          <ac:chgData name="Claudia Concepción Gonzalez Alfonso" userId="47a2a51b-cbe8-4cc1-a4c6-269b45523a88" providerId="ADAL" clId="{62C9985A-44E3-4BA3-8A7D-F849C251C6F6}" dt="2026-07-02T22:53:55.964" v="6766" actId="6549"/>
          <ac:spMkLst>
            <pc:docMk/>
            <pc:sldMk cId="3072821130" sldId="2147481037"/>
            <ac:spMk id="37" creationId="{535EE9B3-B38C-0B2E-2643-F407A5061E51}"/>
          </ac:spMkLst>
        </pc:spChg>
      </pc:sldChg>
      <pc:sldChg chg="del ord">
        <pc:chgData name="Claudia Concepción Gonzalez Alfonso" userId="47a2a51b-cbe8-4cc1-a4c6-269b45523a88" providerId="ADAL" clId="{62C9985A-44E3-4BA3-8A7D-F849C251C6F6}" dt="2026-07-02T18:02:33.743" v="6282" actId="47"/>
        <pc:sldMkLst>
          <pc:docMk/>
          <pc:sldMk cId="2807947589" sldId="2147481038"/>
        </pc:sldMkLst>
      </pc:sldChg>
      <pc:sldChg chg="addSp delSp modSp mod ord">
        <pc:chgData name="Claudia Concepción Gonzalez Alfonso" userId="47a2a51b-cbe8-4cc1-a4c6-269b45523a88" providerId="ADAL" clId="{62C9985A-44E3-4BA3-8A7D-F849C251C6F6}" dt="2026-07-03T05:55:39.980" v="8886" actId="403"/>
        <pc:sldMkLst>
          <pc:docMk/>
          <pc:sldMk cId="3288103378" sldId="2147481039"/>
        </pc:sldMkLst>
        <pc:spChg chg="del mod">
          <ac:chgData name="Claudia Concepción Gonzalez Alfonso" userId="47a2a51b-cbe8-4cc1-a4c6-269b45523a88" providerId="ADAL" clId="{62C9985A-44E3-4BA3-8A7D-F849C251C6F6}" dt="2026-07-03T05:42:33.787" v="8696" actId="26606"/>
          <ac:spMkLst>
            <pc:docMk/>
            <pc:sldMk cId="3288103378" sldId="2147481039"/>
            <ac:spMk id="3" creationId="{1A4A2B5C-524A-11A3-8E1B-EEB0D02025A5}"/>
          </ac:spMkLst>
        </pc:spChg>
        <pc:spChg chg="mod">
          <ac:chgData name="Claudia Concepción Gonzalez Alfonso" userId="47a2a51b-cbe8-4cc1-a4c6-269b45523a88" providerId="ADAL" clId="{62C9985A-44E3-4BA3-8A7D-F849C251C6F6}" dt="2026-07-02T22:51:24.206" v="6720" actId="6549"/>
          <ac:spMkLst>
            <pc:docMk/>
            <pc:sldMk cId="3288103378" sldId="2147481039"/>
            <ac:spMk id="37" creationId="{5F4C0C31-6FEE-1916-DE51-016DDDB9211D}"/>
          </ac:spMkLst>
        </pc:spChg>
        <pc:spChg chg="add mod">
          <ac:chgData name="Claudia Concepción Gonzalez Alfonso" userId="47a2a51b-cbe8-4cc1-a4c6-269b45523a88" providerId="ADAL" clId="{62C9985A-44E3-4BA3-8A7D-F849C251C6F6}" dt="2026-07-03T05:55:39.980" v="8886" actId="403"/>
          <ac:spMkLst>
            <pc:docMk/>
            <pc:sldMk cId="3288103378" sldId="2147481039"/>
            <ac:spMk id="100" creationId="{00000000-0000-0000-0000-000000000000}"/>
          </ac:spMkLst>
        </pc:spChg>
        <pc:spChg chg="mod">
          <ac:chgData name="Claudia Concepción Gonzalez Alfonso" userId="47a2a51b-cbe8-4cc1-a4c6-269b45523a88" providerId="ADAL" clId="{62C9985A-44E3-4BA3-8A7D-F849C251C6F6}" dt="2026-07-03T05:55:39.980" v="8886" actId="403"/>
          <ac:spMkLst>
            <pc:docMk/>
            <pc:sldMk cId="3288103378" sldId="2147481039"/>
            <ac:spMk id="101" creationId="{00000000-0000-0000-0000-000000000000}"/>
          </ac:spMkLst>
        </pc:spChg>
        <pc:spChg chg="mod">
          <ac:chgData name="Claudia Concepción Gonzalez Alfonso" userId="47a2a51b-cbe8-4cc1-a4c6-269b45523a88" providerId="ADAL" clId="{62C9985A-44E3-4BA3-8A7D-F849C251C6F6}" dt="2026-07-03T05:54:38.479" v="8840" actId="14100"/>
          <ac:spMkLst>
            <pc:docMk/>
            <pc:sldMk cId="3288103378" sldId="2147481039"/>
            <ac:spMk id="110" creationId="{00000000-0000-0000-0000-000000000000}"/>
          </ac:spMkLst>
        </pc:spChg>
        <pc:spChg chg="add mod">
          <ac:chgData name="Claudia Concepción Gonzalez Alfonso" userId="47a2a51b-cbe8-4cc1-a4c6-269b45523a88" providerId="ADAL" clId="{62C9985A-44E3-4BA3-8A7D-F849C251C6F6}" dt="2026-07-03T05:55:10.787" v="8884" actId="12"/>
          <ac:spMkLst>
            <pc:docMk/>
            <pc:sldMk cId="3288103378" sldId="2147481039"/>
            <ac:spMk id="111" creationId="{00000000-0000-0000-0000-000000000000}"/>
          </ac:spMkLst>
        </pc:spChg>
        <pc:spChg chg="add mod">
          <ac:chgData name="Claudia Concepción Gonzalez Alfonso" userId="47a2a51b-cbe8-4cc1-a4c6-269b45523a88" providerId="ADAL" clId="{62C9985A-44E3-4BA3-8A7D-F849C251C6F6}" dt="2026-07-03T05:54:34.730" v="8839" actId="1036"/>
          <ac:spMkLst>
            <pc:docMk/>
            <pc:sldMk cId="3288103378" sldId="2147481039"/>
            <ac:spMk id="112" creationId="{00000000-0000-0000-0000-000000000000}"/>
          </ac:spMkLst>
        </pc:spChg>
        <pc:spChg chg="add mod">
          <ac:chgData name="Claudia Concepción Gonzalez Alfonso" userId="47a2a51b-cbe8-4cc1-a4c6-269b45523a88" providerId="ADAL" clId="{62C9985A-44E3-4BA3-8A7D-F849C251C6F6}" dt="2026-07-03T05:54:34.730" v="8839" actId="1036"/>
          <ac:spMkLst>
            <pc:docMk/>
            <pc:sldMk cId="3288103378" sldId="2147481039"/>
            <ac:spMk id="113" creationId="{00000000-0000-0000-0000-000000000000}"/>
          </ac:spMkLst>
        </pc:spChg>
        <pc:spChg chg="add mod">
          <ac:chgData name="Claudia Concepción Gonzalez Alfonso" userId="47a2a51b-cbe8-4cc1-a4c6-269b45523a88" providerId="ADAL" clId="{62C9985A-44E3-4BA3-8A7D-F849C251C6F6}" dt="2026-07-03T05:54:15.316" v="8806" actId="403"/>
          <ac:spMkLst>
            <pc:docMk/>
            <pc:sldMk cId="3288103378" sldId="2147481039"/>
            <ac:spMk id="120" creationId="{00000000-0000-0000-0000-000000000000}"/>
          </ac:spMkLst>
        </pc:spChg>
        <pc:spChg chg="add">
          <ac:chgData name="Claudia Concepción Gonzalez Alfonso" userId="47a2a51b-cbe8-4cc1-a4c6-269b45523a88" providerId="ADAL" clId="{62C9985A-44E3-4BA3-8A7D-F849C251C6F6}" dt="2026-07-03T05:42:33.787" v="8696" actId="26606"/>
          <ac:spMkLst>
            <pc:docMk/>
            <pc:sldMk cId="3288103378" sldId="2147481039"/>
            <ac:spMk id="121" creationId="{00000000-0000-0000-0000-000000000000}"/>
          </ac:spMkLst>
        </pc:spChg>
        <pc:spChg chg="mod">
          <ac:chgData name="Claudia Concepción Gonzalez Alfonso" userId="47a2a51b-cbe8-4cc1-a4c6-269b45523a88" providerId="ADAL" clId="{62C9985A-44E3-4BA3-8A7D-F849C251C6F6}" dt="2026-07-03T05:54:15.316" v="8806" actId="403"/>
          <ac:spMkLst>
            <pc:docMk/>
            <pc:sldMk cId="3288103378" sldId="2147481039"/>
            <ac:spMk id="122" creationId="{00000000-0000-0000-0000-000000000000}"/>
          </ac:spMkLst>
        </pc:spChg>
        <pc:spChg chg="add mod">
          <ac:chgData name="Claudia Concepción Gonzalez Alfonso" userId="47a2a51b-cbe8-4cc1-a4c6-269b45523a88" providerId="ADAL" clId="{62C9985A-44E3-4BA3-8A7D-F849C251C6F6}" dt="2026-07-03T05:54:50.080" v="8862" actId="1036"/>
          <ac:spMkLst>
            <pc:docMk/>
            <pc:sldMk cId="3288103378" sldId="2147481039"/>
            <ac:spMk id="123" creationId="{00000000-0000-0000-0000-000000000000}"/>
          </ac:spMkLst>
        </pc:spChg>
        <pc:spChg chg="add mod">
          <ac:chgData name="Claudia Concepción Gonzalez Alfonso" userId="47a2a51b-cbe8-4cc1-a4c6-269b45523a88" providerId="ADAL" clId="{62C9985A-44E3-4BA3-8A7D-F849C251C6F6}" dt="2026-07-03T05:54:53.947" v="8863" actId="14100"/>
          <ac:spMkLst>
            <pc:docMk/>
            <pc:sldMk cId="3288103378" sldId="2147481039"/>
            <ac:spMk id="124" creationId="{00000000-0000-0000-0000-000000000000}"/>
          </ac:spMkLst>
        </pc:spChg>
        <pc:spChg chg="add mod">
          <ac:chgData name="Claudia Concepción Gonzalez Alfonso" userId="47a2a51b-cbe8-4cc1-a4c6-269b45523a88" providerId="ADAL" clId="{62C9985A-44E3-4BA3-8A7D-F849C251C6F6}" dt="2026-07-03T05:54:58.446" v="8882" actId="1036"/>
          <ac:spMkLst>
            <pc:docMk/>
            <pc:sldMk cId="3288103378" sldId="2147481039"/>
            <ac:spMk id="125" creationId="{00000000-0000-0000-0000-000000000000}"/>
          </ac:spMkLst>
        </pc:spChg>
      </pc:sldChg>
      <pc:sldChg chg="modSp mod">
        <pc:chgData name="Claudia Concepción Gonzalez Alfonso" userId="47a2a51b-cbe8-4cc1-a4c6-269b45523a88" providerId="ADAL" clId="{62C9985A-44E3-4BA3-8A7D-F849C251C6F6}" dt="2026-07-02T22:53:26.994" v="6760" actId="6549"/>
        <pc:sldMkLst>
          <pc:docMk/>
          <pc:sldMk cId="145381779" sldId="2147481041"/>
        </pc:sldMkLst>
        <pc:spChg chg="mod">
          <ac:chgData name="Claudia Concepción Gonzalez Alfonso" userId="47a2a51b-cbe8-4cc1-a4c6-269b45523a88" providerId="ADAL" clId="{62C9985A-44E3-4BA3-8A7D-F849C251C6F6}" dt="2026-07-02T22:53:26.994" v="6760" actId="6549"/>
          <ac:spMkLst>
            <pc:docMk/>
            <pc:sldMk cId="145381779" sldId="2147481041"/>
            <ac:spMk id="37" creationId="{127392CB-D6F4-867D-F3C0-C31D89EAFF18}"/>
          </ac:spMkLst>
        </pc:spChg>
      </pc:sldChg>
      <pc:sldChg chg="addSp delSp modSp mod ord">
        <pc:chgData name="Claudia Concepción Gonzalez Alfonso" userId="47a2a51b-cbe8-4cc1-a4c6-269b45523a88" providerId="ADAL" clId="{62C9985A-44E3-4BA3-8A7D-F849C251C6F6}" dt="2026-07-02T22:50:46.347" v="6706" actId="6549"/>
        <pc:sldMkLst>
          <pc:docMk/>
          <pc:sldMk cId="2871158883" sldId="2147481042"/>
        </pc:sldMkLst>
        <pc:spChg chg="add del mod">
          <ac:chgData name="Claudia Concepción Gonzalez Alfonso" userId="47a2a51b-cbe8-4cc1-a4c6-269b45523a88" providerId="ADAL" clId="{62C9985A-44E3-4BA3-8A7D-F849C251C6F6}" dt="2026-07-02T17:42:39.592" v="5943" actId="12084"/>
          <ac:spMkLst>
            <pc:docMk/>
            <pc:sldMk cId="2871158883" sldId="2147481042"/>
            <ac:spMk id="3" creationId="{1EE16E6A-2D0C-95AB-CBA0-78EDE9917B11}"/>
          </ac:spMkLst>
        </pc:spChg>
        <pc:spChg chg="add del mod">
          <ac:chgData name="Claudia Concepción Gonzalez Alfonso" userId="47a2a51b-cbe8-4cc1-a4c6-269b45523a88" providerId="ADAL" clId="{62C9985A-44E3-4BA3-8A7D-F849C251C6F6}" dt="2026-07-02T17:47:35.623" v="6068" actId="478"/>
          <ac:spMkLst>
            <pc:docMk/>
            <pc:sldMk cId="2871158883" sldId="2147481042"/>
            <ac:spMk id="6" creationId="{70B4D0B7-2FFF-542E-AC38-9D37D50BC9DD}"/>
          </ac:spMkLst>
        </pc:spChg>
        <pc:spChg chg="add mod">
          <ac:chgData name="Claudia Concepción Gonzalez Alfonso" userId="47a2a51b-cbe8-4cc1-a4c6-269b45523a88" providerId="ADAL" clId="{62C9985A-44E3-4BA3-8A7D-F849C251C6F6}" dt="2026-07-02T17:51:52.418" v="6128" actId="1035"/>
          <ac:spMkLst>
            <pc:docMk/>
            <pc:sldMk cId="2871158883" sldId="2147481042"/>
            <ac:spMk id="8" creationId="{B090B06C-0E83-94C0-AEDC-64B64217368C}"/>
          </ac:spMkLst>
        </pc:spChg>
        <pc:spChg chg="mod">
          <ac:chgData name="Claudia Concepción Gonzalez Alfonso" userId="47a2a51b-cbe8-4cc1-a4c6-269b45523a88" providerId="ADAL" clId="{62C9985A-44E3-4BA3-8A7D-F849C251C6F6}" dt="2026-07-02T22:50:46.347" v="6706" actId="6549"/>
          <ac:spMkLst>
            <pc:docMk/>
            <pc:sldMk cId="2871158883" sldId="2147481042"/>
            <ac:spMk id="283" creationId="{BB3D4FD0-55B2-D2B8-FD40-CF3CA21DF222}"/>
          </ac:spMkLst>
        </pc:spChg>
        <pc:graphicFrameChg chg="add mod">
          <ac:chgData name="Claudia Concepción Gonzalez Alfonso" userId="47a2a51b-cbe8-4cc1-a4c6-269b45523a88" providerId="ADAL" clId="{62C9985A-44E3-4BA3-8A7D-F849C251C6F6}" dt="2026-07-02T17:41:41.815" v="5934" actId="12084"/>
          <ac:graphicFrameMkLst>
            <pc:docMk/>
            <pc:sldMk cId="2871158883" sldId="2147481042"/>
            <ac:graphicFrameMk id="2" creationId="{A5F4A4FE-67D2-BD5F-E4B6-9EFD9D194F24}"/>
          </ac:graphicFrameMkLst>
        </pc:graphicFrameChg>
        <pc:graphicFrameChg chg="add mod">
          <ac:chgData name="Claudia Concepción Gonzalez Alfonso" userId="47a2a51b-cbe8-4cc1-a4c6-269b45523a88" providerId="ADAL" clId="{62C9985A-44E3-4BA3-8A7D-F849C251C6F6}" dt="2026-07-02T17:41:55.990" v="5936" actId="12084"/>
          <ac:graphicFrameMkLst>
            <pc:docMk/>
            <pc:sldMk cId="2871158883" sldId="2147481042"/>
            <ac:graphicFrameMk id="4" creationId="{9CAEA1DF-4059-0927-E95C-4F2503C102B1}"/>
          </ac:graphicFrameMkLst>
        </pc:graphicFrameChg>
        <pc:graphicFrameChg chg="add del mod modGraphic">
          <ac:chgData name="Claudia Concepción Gonzalez Alfonso" userId="47a2a51b-cbe8-4cc1-a4c6-269b45523a88" providerId="ADAL" clId="{62C9985A-44E3-4BA3-8A7D-F849C251C6F6}" dt="2026-07-02T22:23:51.792" v="6553" actId="20577"/>
          <ac:graphicFrameMkLst>
            <pc:docMk/>
            <pc:sldMk cId="2871158883" sldId="2147481042"/>
            <ac:graphicFrameMk id="7" creationId="{6A766BBC-7E64-F1D9-3F8C-1781D4162F81}"/>
          </ac:graphicFrameMkLst>
        </pc:graphicFrameChg>
      </pc:sldChg>
      <pc:sldChg chg="addSp delSp modSp add mod ord">
        <pc:chgData name="Claudia Concepción Gonzalez Alfonso" userId="47a2a51b-cbe8-4cc1-a4c6-269b45523a88" providerId="ADAL" clId="{62C9985A-44E3-4BA3-8A7D-F849C251C6F6}" dt="2026-07-02T22:50:00.356" v="6694"/>
        <pc:sldMkLst>
          <pc:docMk/>
          <pc:sldMk cId="3187140123" sldId="2147481044"/>
        </pc:sldMkLst>
        <pc:spChg chg="mod">
          <ac:chgData name="Claudia Concepción Gonzalez Alfonso" userId="47a2a51b-cbe8-4cc1-a4c6-269b45523a88" providerId="ADAL" clId="{62C9985A-44E3-4BA3-8A7D-F849C251C6F6}" dt="2026-07-02T22:50:00.356" v="6694"/>
          <ac:spMkLst>
            <pc:docMk/>
            <pc:sldMk cId="3187140123" sldId="2147481044"/>
            <ac:spMk id="4" creationId="{02766349-35AF-12BB-F030-7FBA4476D532}"/>
          </ac:spMkLst>
        </pc:spChg>
      </pc:sldChg>
      <pc:sldChg chg="addSp delSp modSp add mod ord">
        <pc:chgData name="Claudia Concepción Gonzalez Alfonso" userId="47a2a51b-cbe8-4cc1-a4c6-269b45523a88" providerId="ADAL" clId="{62C9985A-44E3-4BA3-8A7D-F849C251C6F6}" dt="2026-07-03T02:13:09.263" v="7221"/>
        <pc:sldMkLst>
          <pc:docMk/>
          <pc:sldMk cId="1306656303" sldId="2147481045"/>
        </pc:sldMkLst>
        <pc:spChg chg="mod">
          <ac:chgData name="Claudia Concepción Gonzalez Alfonso" userId="47a2a51b-cbe8-4cc1-a4c6-269b45523a88" providerId="ADAL" clId="{62C9985A-44E3-4BA3-8A7D-F849C251C6F6}" dt="2026-07-03T02:13:09.263" v="7221"/>
          <ac:spMkLst>
            <pc:docMk/>
            <pc:sldMk cId="1306656303" sldId="2147481045"/>
            <ac:spMk id="5" creationId="{9F48DF31-A95F-5E8D-5F26-8FB27703CE19}"/>
          </ac:spMkLst>
        </pc:spChg>
        <pc:spChg chg="mod">
          <ac:chgData name="Claudia Concepción Gonzalez Alfonso" userId="47a2a51b-cbe8-4cc1-a4c6-269b45523a88" providerId="ADAL" clId="{62C9985A-44E3-4BA3-8A7D-F849C251C6F6}" dt="2026-07-03T02:13:09.263" v="7221"/>
          <ac:spMkLst>
            <pc:docMk/>
            <pc:sldMk cId="1306656303" sldId="2147481045"/>
            <ac:spMk id="6" creationId="{F14AE22A-9BA7-5632-50F2-1CC419642F23}"/>
          </ac:spMkLst>
        </pc:spChg>
        <pc:spChg chg="mod">
          <ac:chgData name="Claudia Concepción Gonzalez Alfonso" userId="47a2a51b-cbe8-4cc1-a4c6-269b45523a88" providerId="ADAL" clId="{62C9985A-44E3-4BA3-8A7D-F849C251C6F6}" dt="2026-07-03T02:13:09.263" v="7221"/>
          <ac:spMkLst>
            <pc:docMk/>
            <pc:sldMk cId="1306656303" sldId="2147481045"/>
            <ac:spMk id="7" creationId="{D1D6D72B-70E4-82BD-F092-84EAB765510E}"/>
          </ac:spMkLst>
        </pc:spChg>
        <pc:spChg chg="mod">
          <ac:chgData name="Claudia Concepción Gonzalez Alfonso" userId="47a2a51b-cbe8-4cc1-a4c6-269b45523a88" providerId="ADAL" clId="{62C9985A-44E3-4BA3-8A7D-F849C251C6F6}" dt="2026-07-03T02:13:09.263" v="7221"/>
          <ac:spMkLst>
            <pc:docMk/>
            <pc:sldMk cId="1306656303" sldId="2147481045"/>
            <ac:spMk id="8" creationId="{3DBF5483-7CB9-A015-9E4D-2ADBDA0A7103}"/>
          </ac:spMkLst>
        </pc:spChg>
        <pc:spChg chg="mod">
          <ac:chgData name="Claudia Concepción Gonzalez Alfonso" userId="47a2a51b-cbe8-4cc1-a4c6-269b45523a88" providerId="ADAL" clId="{62C9985A-44E3-4BA3-8A7D-F849C251C6F6}" dt="2026-07-02T22:51:18.845" v="6718" actId="6549"/>
          <ac:spMkLst>
            <pc:docMk/>
            <pc:sldMk cId="1306656303" sldId="2147481045"/>
            <ac:spMk id="37" creationId="{FC192AF2-FD69-DDF4-0900-D8F65BF4FA02}"/>
          </ac:spMkLst>
        </pc:spChg>
        <pc:grpChg chg="add mod">
          <ac:chgData name="Claudia Concepción Gonzalez Alfonso" userId="47a2a51b-cbe8-4cc1-a4c6-269b45523a88" providerId="ADAL" clId="{62C9985A-44E3-4BA3-8A7D-F849C251C6F6}" dt="2026-07-03T02:13:09.263" v="7221"/>
          <ac:grpSpMkLst>
            <pc:docMk/>
            <pc:sldMk cId="1306656303" sldId="2147481045"/>
            <ac:grpSpMk id="2" creationId="{6ECB9D3C-4754-548E-7877-A1C7F03746CC}"/>
          </ac:grpSpMkLst>
        </pc:grpChg>
        <pc:grpChg chg="mod">
          <ac:chgData name="Claudia Concepción Gonzalez Alfonso" userId="47a2a51b-cbe8-4cc1-a4c6-269b45523a88" providerId="ADAL" clId="{62C9985A-44E3-4BA3-8A7D-F849C251C6F6}" dt="2026-07-03T02:13:09.263" v="7221"/>
          <ac:grpSpMkLst>
            <pc:docMk/>
            <pc:sldMk cId="1306656303" sldId="2147481045"/>
            <ac:grpSpMk id="4" creationId="{442C36CE-3530-36AC-6BE7-405DCD4D0726}"/>
          </ac:grpSpMkLst>
        </pc:grpChg>
        <pc:picChg chg="mod">
          <ac:chgData name="Claudia Concepción Gonzalez Alfonso" userId="47a2a51b-cbe8-4cc1-a4c6-269b45523a88" providerId="ADAL" clId="{62C9985A-44E3-4BA3-8A7D-F849C251C6F6}" dt="2026-07-03T02:13:09.263" v="7221"/>
          <ac:picMkLst>
            <pc:docMk/>
            <pc:sldMk cId="1306656303" sldId="2147481045"/>
            <ac:picMk id="3" creationId="{FEDF9F48-6227-D735-A07D-FEE424E431D9}"/>
          </ac:picMkLst>
        </pc:picChg>
        <pc:picChg chg="del">
          <ac:chgData name="Claudia Concepción Gonzalez Alfonso" userId="47a2a51b-cbe8-4cc1-a4c6-269b45523a88" providerId="ADAL" clId="{62C9985A-44E3-4BA3-8A7D-F849C251C6F6}" dt="2026-07-03T02:13:07.291" v="7220" actId="478"/>
          <ac:picMkLst>
            <pc:docMk/>
            <pc:sldMk cId="1306656303" sldId="2147481045"/>
            <ac:picMk id="39" creationId="{0C872D7D-B120-C399-E452-280BEAE482A8}"/>
          </ac:picMkLst>
        </pc:picChg>
      </pc:sldChg>
      <pc:sldChg chg="modSp add mod">
        <pc:chgData name="Claudia Concepción Gonzalez Alfonso" userId="47a2a51b-cbe8-4cc1-a4c6-269b45523a88" providerId="ADAL" clId="{62C9985A-44E3-4BA3-8A7D-F849C251C6F6}" dt="2026-07-03T02:12:27.350" v="7213" actId="1076"/>
        <pc:sldMkLst>
          <pc:docMk/>
          <pc:sldMk cId="1156261956" sldId="2147481046"/>
        </pc:sldMkLst>
        <pc:spChg chg="mod">
          <ac:chgData name="Claudia Concepción Gonzalez Alfonso" userId="47a2a51b-cbe8-4cc1-a4c6-269b45523a88" providerId="ADAL" clId="{62C9985A-44E3-4BA3-8A7D-F849C251C6F6}" dt="2026-07-01T17:39:55.611" v="4566" actId="14100"/>
          <ac:spMkLst>
            <pc:docMk/>
            <pc:sldMk cId="1156261956" sldId="2147481046"/>
            <ac:spMk id="283" creationId="{534B1BA2-56C5-7D9E-ED83-5D8F47EF211C}"/>
          </ac:spMkLst>
        </pc:spChg>
        <pc:grpChg chg="mod">
          <ac:chgData name="Claudia Concepción Gonzalez Alfonso" userId="47a2a51b-cbe8-4cc1-a4c6-269b45523a88" providerId="ADAL" clId="{62C9985A-44E3-4BA3-8A7D-F849C251C6F6}" dt="2026-07-03T02:12:27.350" v="7213" actId="1076"/>
          <ac:grpSpMkLst>
            <pc:docMk/>
            <pc:sldMk cId="1156261956" sldId="2147481046"/>
            <ac:grpSpMk id="13" creationId="{33B9FC36-ED26-5E7B-A745-748B71915FA1}"/>
          </ac:grpSpMkLst>
        </pc:grpChg>
      </pc:sldChg>
      <pc:sldChg chg="addSp delSp modSp add mod ord">
        <pc:chgData name="Claudia Concepción Gonzalez Alfonso" userId="47a2a51b-cbe8-4cc1-a4c6-269b45523a88" providerId="ADAL" clId="{62C9985A-44E3-4BA3-8A7D-F849C251C6F6}" dt="2026-07-03T02:13:02.419" v="7219"/>
        <pc:sldMkLst>
          <pc:docMk/>
          <pc:sldMk cId="396445001" sldId="2147481047"/>
        </pc:sldMkLst>
        <pc:spChg chg="mod">
          <ac:chgData name="Claudia Concepción Gonzalez Alfonso" userId="47a2a51b-cbe8-4cc1-a4c6-269b45523a88" providerId="ADAL" clId="{62C9985A-44E3-4BA3-8A7D-F849C251C6F6}" dt="2026-07-03T02:13:02.419" v="7219"/>
          <ac:spMkLst>
            <pc:docMk/>
            <pc:sldMk cId="396445001" sldId="2147481047"/>
            <ac:spMk id="5" creationId="{01D4BC13-703A-9F55-AF4C-818E22401D32}"/>
          </ac:spMkLst>
        </pc:spChg>
        <pc:spChg chg="mod">
          <ac:chgData name="Claudia Concepción Gonzalez Alfonso" userId="47a2a51b-cbe8-4cc1-a4c6-269b45523a88" providerId="ADAL" clId="{62C9985A-44E3-4BA3-8A7D-F849C251C6F6}" dt="2026-07-03T02:13:02.419" v="7219"/>
          <ac:spMkLst>
            <pc:docMk/>
            <pc:sldMk cId="396445001" sldId="2147481047"/>
            <ac:spMk id="6" creationId="{FF5B4223-3C85-8A54-FCB2-042EED38FDE2}"/>
          </ac:spMkLst>
        </pc:spChg>
        <pc:spChg chg="mod">
          <ac:chgData name="Claudia Concepción Gonzalez Alfonso" userId="47a2a51b-cbe8-4cc1-a4c6-269b45523a88" providerId="ADAL" clId="{62C9985A-44E3-4BA3-8A7D-F849C251C6F6}" dt="2026-07-03T02:13:02.419" v="7219"/>
          <ac:spMkLst>
            <pc:docMk/>
            <pc:sldMk cId="396445001" sldId="2147481047"/>
            <ac:spMk id="7" creationId="{3A1989D4-388F-7593-6FF6-A68431BA7985}"/>
          </ac:spMkLst>
        </pc:spChg>
        <pc:spChg chg="mod">
          <ac:chgData name="Claudia Concepción Gonzalez Alfonso" userId="47a2a51b-cbe8-4cc1-a4c6-269b45523a88" providerId="ADAL" clId="{62C9985A-44E3-4BA3-8A7D-F849C251C6F6}" dt="2026-07-03T02:13:02.419" v="7219"/>
          <ac:spMkLst>
            <pc:docMk/>
            <pc:sldMk cId="396445001" sldId="2147481047"/>
            <ac:spMk id="8" creationId="{D0EA3373-F715-FB39-02CF-AB622BE67AC6}"/>
          </ac:spMkLst>
        </pc:spChg>
        <pc:spChg chg="mod">
          <ac:chgData name="Claudia Concepción Gonzalez Alfonso" userId="47a2a51b-cbe8-4cc1-a4c6-269b45523a88" providerId="ADAL" clId="{62C9985A-44E3-4BA3-8A7D-F849C251C6F6}" dt="2026-07-02T22:51:00.558" v="6710" actId="6549"/>
          <ac:spMkLst>
            <pc:docMk/>
            <pc:sldMk cId="396445001" sldId="2147481047"/>
            <ac:spMk id="283" creationId="{937839E4-6557-3F6F-2415-C0F4B2E3628D}"/>
          </ac:spMkLst>
        </pc:spChg>
        <pc:grpChg chg="add mod">
          <ac:chgData name="Claudia Concepción Gonzalez Alfonso" userId="47a2a51b-cbe8-4cc1-a4c6-269b45523a88" providerId="ADAL" clId="{62C9985A-44E3-4BA3-8A7D-F849C251C6F6}" dt="2026-07-03T02:13:02.419" v="7219"/>
          <ac:grpSpMkLst>
            <pc:docMk/>
            <pc:sldMk cId="396445001" sldId="2147481047"/>
            <ac:grpSpMk id="2" creationId="{37BA3AEB-AB36-AA4D-5C5E-27186DA410F8}"/>
          </ac:grpSpMkLst>
        </pc:grpChg>
        <pc:grpChg chg="mod">
          <ac:chgData name="Claudia Concepción Gonzalez Alfonso" userId="47a2a51b-cbe8-4cc1-a4c6-269b45523a88" providerId="ADAL" clId="{62C9985A-44E3-4BA3-8A7D-F849C251C6F6}" dt="2026-07-03T02:13:02.419" v="7219"/>
          <ac:grpSpMkLst>
            <pc:docMk/>
            <pc:sldMk cId="396445001" sldId="2147481047"/>
            <ac:grpSpMk id="4" creationId="{62AFC2FF-F6FF-F869-4B31-82A4E4BD4B2C}"/>
          </ac:grpSpMkLst>
        </pc:grpChg>
        <pc:grpChg chg="del">
          <ac:chgData name="Claudia Concepción Gonzalez Alfonso" userId="47a2a51b-cbe8-4cc1-a4c6-269b45523a88" providerId="ADAL" clId="{62C9985A-44E3-4BA3-8A7D-F849C251C6F6}" dt="2026-07-03T02:13:00.678" v="7218" actId="478"/>
          <ac:grpSpMkLst>
            <pc:docMk/>
            <pc:sldMk cId="396445001" sldId="2147481047"/>
            <ac:grpSpMk id="13" creationId="{45E38DE0-4C62-2A11-FB51-2AC1F484286C}"/>
          </ac:grpSpMkLst>
        </pc:grpChg>
        <pc:picChg chg="mod">
          <ac:chgData name="Claudia Concepción Gonzalez Alfonso" userId="47a2a51b-cbe8-4cc1-a4c6-269b45523a88" providerId="ADAL" clId="{62C9985A-44E3-4BA3-8A7D-F849C251C6F6}" dt="2026-07-03T02:13:02.419" v="7219"/>
          <ac:picMkLst>
            <pc:docMk/>
            <pc:sldMk cId="396445001" sldId="2147481047"/>
            <ac:picMk id="3" creationId="{79EBBE90-4860-FCF1-563C-FF1573660662}"/>
          </ac:picMkLst>
        </pc:picChg>
      </pc:sldChg>
      <pc:sldChg chg="addSp delSp modSp add mod">
        <pc:chgData name="Claudia Concepción Gonzalez Alfonso" userId="47a2a51b-cbe8-4cc1-a4c6-269b45523a88" providerId="ADAL" clId="{62C9985A-44E3-4BA3-8A7D-F849C251C6F6}" dt="2026-07-03T02:13:23.664" v="7225"/>
        <pc:sldMkLst>
          <pc:docMk/>
          <pc:sldMk cId="698832520" sldId="2147481048"/>
        </pc:sldMkLst>
        <pc:spChg chg="mod">
          <ac:chgData name="Claudia Concepción Gonzalez Alfonso" userId="47a2a51b-cbe8-4cc1-a4c6-269b45523a88" providerId="ADAL" clId="{62C9985A-44E3-4BA3-8A7D-F849C251C6F6}" dt="2026-07-03T02:13:23.664" v="7225"/>
          <ac:spMkLst>
            <pc:docMk/>
            <pc:sldMk cId="698832520" sldId="2147481048"/>
            <ac:spMk id="5" creationId="{EED5C2FB-C14C-110B-C43F-62F05CBB0F6E}"/>
          </ac:spMkLst>
        </pc:spChg>
        <pc:spChg chg="mod">
          <ac:chgData name="Claudia Concepción Gonzalez Alfonso" userId="47a2a51b-cbe8-4cc1-a4c6-269b45523a88" providerId="ADAL" clId="{62C9985A-44E3-4BA3-8A7D-F849C251C6F6}" dt="2026-07-03T02:13:23.664" v="7225"/>
          <ac:spMkLst>
            <pc:docMk/>
            <pc:sldMk cId="698832520" sldId="2147481048"/>
            <ac:spMk id="6" creationId="{C2F3FF61-5DD5-F37D-9766-B070F505015C}"/>
          </ac:spMkLst>
        </pc:spChg>
        <pc:spChg chg="mod">
          <ac:chgData name="Claudia Concepción Gonzalez Alfonso" userId="47a2a51b-cbe8-4cc1-a4c6-269b45523a88" providerId="ADAL" clId="{62C9985A-44E3-4BA3-8A7D-F849C251C6F6}" dt="2026-07-03T02:13:23.664" v="7225"/>
          <ac:spMkLst>
            <pc:docMk/>
            <pc:sldMk cId="698832520" sldId="2147481048"/>
            <ac:spMk id="7" creationId="{82EE755A-969C-5228-FC17-DF47BFA0DFF2}"/>
          </ac:spMkLst>
        </pc:spChg>
        <pc:spChg chg="mod">
          <ac:chgData name="Claudia Concepción Gonzalez Alfonso" userId="47a2a51b-cbe8-4cc1-a4c6-269b45523a88" providerId="ADAL" clId="{62C9985A-44E3-4BA3-8A7D-F849C251C6F6}" dt="2026-07-03T02:13:23.664" v="7225"/>
          <ac:spMkLst>
            <pc:docMk/>
            <pc:sldMk cId="698832520" sldId="2147481048"/>
            <ac:spMk id="8" creationId="{8B6E9DA2-BAA3-D062-C334-B1A9857805A0}"/>
          </ac:spMkLst>
        </pc:spChg>
        <pc:spChg chg="mod">
          <ac:chgData name="Claudia Concepción Gonzalez Alfonso" userId="47a2a51b-cbe8-4cc1-a4c6-269b45523a88" providerId="ADAL" clId="{62C9985A-44E3-4BA3-8A7D-F849C251C6F6}" dt="2026-07-02T22:51:48.198" v="6732" actId="6549"/>
          <ac:spMkLst>
            <pc:docMk/>
            <pc:sldMk cId="698832520" sldId="2147481048"/>
            <ac:spMk id="37" creationId="{8E1AF7FF-20DC-DF4A-F545-21EDEF1FC659}"/>
          </ac:spMkLst>
        </pc:spChg>
        <pc:grpChg chg="add mod">
          <ac:chgData name="Claudia Concepción Gonzalez Alfonso" userId="47a2a51b-cbe8-4cc1-a4c6-269b45523a88" providerId="ADAL" clId="{62C9985A-44E3-4BA3-8A7D-F849C251C6F6}" dt="2026-07-03T02:13:23.664" v="7225"/>
          <ac:grpSpMkLst>
            <pc:docMk/>
            <pc:sldMk cId="698832520" sldId="2147481048"/>
            <ac:grpSpMk id="2" creationId="{BBADC69B-170A-F1ED-FA85-39971EF6F48A}"/>
          </ac:grpSpMkLst>
        </pc:grpChg>
        <pc:grpChg chg="mod">
          <ac:chgData name="Claudia Concepción Gonzalez Alfonso" userId="47a2a51b-cbe8-4cc1-a4c6-269b45523a88" providerId="ADAL" clId="{62C9985A-44E3-4BA3-8A7D-F849C251C6F6}" dt="2026-07-03T02:13:23.664" v="7225"/>
          <ac:grpSpMkLst>
            <pc:docMk/>
            <pc:sldMk cId="698832520" sldId="2147481048"/>
            <ac:grpSpMk id="4" creationId="{C5D5B3B8-7A97-F67F-5AA9-78479DC3C500}"/>
          </ac:grpSpMkLst>
        </pc:grpChg>
        <pc:picChg chg="mod">
          <ac:chgData name="Claudia Concepción Gonzalez Alfonso" userId="47a2a51b-cbe8-4cc1-a4c6-269b45523a88" providerId="ADAL" clId="{62C9985A-44E3-4BA3-8A7D-F849C251C6F6}" dt="2026-07-03T02:13:23.664" v="7225"/>
          <ac:picMkLst>
            <pc:docMk/>
            <pc:sldMk cId="698832520" sldId="2147481048"/>
            <ac:picMk id="3" creationId="{DA41ED11-8070-7285-101C-49D24AA27371}"/>
          </ac:picMkLst>
        </pc:picChg>
        <pc:picChg chg="del">
          <ac:chgData name="Claudia Concepción Gonzalez Alfonso" userId="47a2a51b-cbe8-4cc1-a4c6-269b45523a88" providerId="ADAL" clId="{62C9985A-44E3-4BA3-8A7D-F849C251C6F6}" dt="2026-07-03T02:13:21.912" v="7224" actId="478"/>
          <ac:picMkLst>
            <pc:docMk/>
            <pc:sldMk cId="698832520" sldId="2147481048"/>
            <ac:picMk id="39" creationId="{0B43EA8E-CF89-9842-8009-DC757BF6FB89}"/>
          </ac:picMkLst>
        </pc:picChg>
      </pc:sldChg>
      <pc:sldChg chg="addSp delSp modSp add mod">
        <pc:chgData name="Claudia Concepción Gonzalez Alfonso" userId="47a2a51b-cbe8-4cc1-a4c6-269b45523a88" providerId="ADAL" clId="{62C9985A-44E3-4BA3-8A7D-F849C251C6F6}" dt="2026-07-03T02:13:33.136" v="7227"/>
        <pc:sldMkLst>
          <pc:docMk/>
          <pc:sldMk cId="3143675103" sldId="2147481049"/>
        </pc:sldMkLst>
        <pc:spChg chg="mod">
          <ac:chgData name="Claudia Concepción Gonzalez Alfonso" userId="47a2a51b-cbe8-4cc1-a4c6-269b45523a88" providerId="ADAL" clId="{62C9985A-44E3-4BA3-8A7D-F849C251C6F6}" dt="2026-07-03T02:13:33.136" v="7227"/>
          <ac:spMkLst>
            <pc:docMk/>
            <pc:sldMk cId="3143675103" sldId="2147481049"/>
            <ac:spMk id="5" creationId="{E5D7E95E-7C2E-DA23-1C22-B808459A1C07}"/>
          </ac:spMkLst>
        </pc:spChg>
        <pc:spChg chg="mod">
          <ac:chgData name="Claudia Concepción Gonzalez Alfonso" userId="47a2a51b-cbe8-4cc1-a4c6-269b45523a88" providerId="ADAL" clId="{62C9985A-44E3-4BA3-8A7D-F849C251C6F6}" dt="2026-07-03T02:13:33.136" v="7227"/>
          <ac:spMkLst>
            <pc:docMk/>
            <pc:sldMk cId="3143675103" sldId="2147481049"/>
            <ac:spMk id="6" creationId="{316EAF70-7E17-55E8-68EE-B2AF81148B47}"/>
          </ac:spMkLst>
        </pc:spChg>
        <pc:spChg chg="mod">
          <ac:chgData name="Claudia Concepción Gonzalez Alfonso" userId="47a2a51b-cbe8-4cc1-a4c6-269b45523a88" providerId="ADAL" clId="{62C9985A-44E3-4BA3-8A7D-F849C251C6F6}" dt="2026-07-03T02:13:33.136" v="7227"/>
          <ac:spMkLst>
            <pc:docMk/>
            <pc:sldMk cId="3143675103" sldId="2147481049"/>
            <ac:spMk id="7" creationId="{DB82144C-41EF-34F0-C04A-95EC2AE4D00F}"/>
          </ac:spMkLst>
        </pc:spChg>
        <pc:spChg chg="mod">
          <ac:chgData name="Claudia Concepción Gonzalez Alfonso" userId="47a2a51b-cbe8-4cc1-a4c6-269b45523a88" providerId="ADAL" clId="{62C9985A-44E3-4BA3-8A7D-F849C251C6F6}" dt="2026-07-03T02:13:33.136" v="7227"/>
          <ac:spMkLst>
            <pc:docMk/>
            <pc:sldMk cId="3143675103" sldId="2147481049"/>
            <ac:spMk id="8" creationId="{68260004-750B-DDCE-3E3E-1C215DCBC9E7}"/>
          </ac:spMkLst>
        </pc:spChg>
        <pc:spChg chg="mod">
          <ac:chgData name="Claudia Concepción Gonzalez Alfonso" userId="47a2a51b-cbe8-4cc1-a4c6-269b45523a88" providerId="ADAL" clId="{62C9985A-44E3-4BA3-8A7D-F849C251C6F6}" dt="2026-07-02T22:53:11.810" v="6756" actId="6549"/>
          <ac:spMkLst>
            <pc:docMk/>
            <pc:sldMk cId="3143675103" sldId="2147481049"/>
            <ac:spMk id="37" creationId="{DBA73F8F-BFC0-28D9-2EF2-B0D060F77635}"/>
          </ac:spMkLst>
        </pc:spChg>
        <pc:grpChg chg="add mod">
          <ac:chgData name="Claudia Concepción Gonzalez Alfonso" userId="47a2a51b-cbe8-4cc1-a4c6-269b45523a88" providerId="ADAL" clId="{62C9985A-44E3-4BA3-8A7D-F849C251C6F6}" dt="2026-07-03T02:13:33.136" v="7227"/>
          <ac:grpSpMkLst>
            <pc:docMk/>
            <pc:sldMk cId="3143675103" sldId="2147481049"/>
            <ac:grpSpMk id="2" creationId="{90F7B0B2-C116-01D9-85E0-D680C9DEB5F4}"/>
          </ac:grpSpMkLst>
        </pc:grpChg>
        <pc:grpChg chg="mod">
          <ac:chgData name="Claudia Concepción Gonzalez Alfonso" userId="47a2a51b-cbe8-4cc1-a4c6-269b45523a88" providerId="ADAL" clId="{62C9985A-44E3-4BA3-8A7D-F849C251C6F6}" dt="2026-07-03T02:13:33.136" v="7227"/>
          <ac:grpSpMkLst>
            <pc:docMk/>
            <pc:sldMk cId="3143675103" sldId="2147481049"/>
            <ac:grpSpMk id="4" creationId="{2127788C-137E-734C-88B7-B8CE10859A61}"/>
          </ac:grpSpMkLst>
        </pc:grpChg>
        <pc:picChg chg="mod">
          <ac:chgData name="Claudia Concepción Gonzalez Alfonso" userId="47a2a51b-cbe8-4cc1-a4c6-269b45523a88" providerId="ADAL" clId="{62C9985A-44E3-4BA3-8A7D-F849C251C6F6}" dt="2026-07-03T02:13:33.136" v="7227"/>
          <ac:picMkLst>
            <pc:docMk/>
            <pc:sldMk cId="3143675103" sldId="2147481049"/>
            <ac:picMk id="3" creationId="{9F5A6278-FE01-4D9D-75FA-D46B87E71BE1}"/>
          </ac:picMkLst>
        </pc:picChg>
        <pc:picChg chg="del">
          <ac:chgData name="Claudia Concepción Gonzalez Alfonso" userId="47a2a51b-cbe8-4cc1-a4c6-269b45523a88" providerId="ADAL" clId="{62C9985A-44E3-4BA3-8A7D-F849C251C6F6}" dt="2026-07-03T02:13:31.324" v="7226" actId="478"/>
          <ac:picMkLst>
            <pc:docMk/>
            <pc:sldMk cId="3143675103" sldId="2147481049"/>
            <ac:picMk id="39" creationId="{806A94E3-867B-BFF4-062D-5934550F325A}"/>
          </ac:picMkLst>
        </pc:picChg>
      </pc:sldChg>
      <pc:sldChg chg="addSp delSp modSp add mod ord">
        <pc:chgData name="Claudia Concepción Gonzalez Alfonso" userId="47a2a51b-cbe8-4cc1-a4c6-269b45523a88" providerId="ADAL" clId="{62C9985A-44E3-4BA3-8A7D-F849C251C6F6}" dt="2026-07-03T02:13:41.116" v="7229"/>
        <pc:sldMkLst>
          <pc:docMk/>
          <pc:sldMk cId="2249117293" sldId="2147481050"/>
        </pc:sldMkLst>
        <pc:spChg chg="mod">
          <ac:chgData name="Claudia Concepción Gonzalez Alfonso" userId="47a2a51b-cbe8-4cc1-a4c6-269b45523a88" providerId="ADAL" clId="{62C9985A-44E3-4BA3-8A7D-F849C251C6F6}" dt="2026-07-03T02:13:41.116" v="7229"/>
          <ac:spMkLst>
            <pc:docMk/>
            <pc:sldMk cId="2249117293" sldId="2147481050"/>
            <ac:spMk id="5" creationId="{31CEB49F-B99A-F3D1-5925-A31C787C38AD}"/>
          </ac:spMkLst>
        </pc:spChg>
        <pc:spChg chg="mod">
          <ac:chgData name="Claudia Concepción Gonzalez Alfonso" userId="47a2a51b-cbe8-4cc1-a4c6-269b45523a88" providerId="ADAL" clId="{62C9985A-44E3-4BA3-8A7D-F849C251C6F6}" dt="2026-07-03T02:13:41.116" v="7229"/>
          <ac:spMkLst>
            <pc:docMk/>
            <pc:sldMk cId="2249117293" sldId="2147481050"/>
            <ac:spMk id="6" creationId="{502D49BF-168C-83B3-74B8-7ECF06F16F9C}"/>
          </ac:spMkLst>
        </pc:spChg>
        <pc:spChg chg="mod">
          <ac:chgData name="Claudia Concepción Gonzalez Alfonso" userId="47a2a51b-cbe8-4cc1-a4c6-269b45523a88" providerId="ADAL" clId="{62C9985A-44E3-4BA3-8A7D-F849C251C6F6}" dt="2026-07-03T02:13:41.116" v="7229"/>
          <ac:spMkLst>
            <pc:docMk/>
            <pc:sldMk cId="2249117293" sldId="2147481050"/>
            <ac:spMk id="7" creationId="{1707CE2F-3914-F21A-3770-3C5F83EEE1E6}"/>
          </ac:spMkLst>
        </pc:spChg>
        <pc:spChg chg="mod">
          <ac:chgData name="Claudia Concepción Gonzalez Alfonso" userId="47a2a51b-cbe8-4cc1-a4c6-269b45523a88" providerId="ADAL" clId="{62C9985A-44E3-4BA3-8A7D-F849C251C6F6}" dt="2026-07-03T02:13:41.116" v="7229"/>
          <ac:spMkLst>
            <pc:docMk/>
            <pc:sldMk cId="2249117293" sldId="2147481050"/>
            <ac:spMk id="8" creationId="{2285CC5B-1B90-0FDA-7554-3778AEFE7117}"/>
          </ac:spMkLst>
        </pc:spChg>
        <pc:spChg chg="mod">
          <ac:chgData name="Claudia Concepción Gonzalez Alfonso" userId="47a2a51b-cbe8-4cc1-a4c6-269b45523a88" providerId="ADAL" clId="{62C9985A-44E3-4BA3-8A7D-F849C251C6F6}" dt="2026-07-02T22:53:30.858" v="6762" actId="6549"/>
          <ac:spMkLst>
            <pc:docMk/>
            <pc:sldMk cId="2249117293" sldId="2147481050"/>
            <ac:spMk id="37" creationId="{20DA2865-56CE-DEA1-D673-E8EF0DFDA4CF}"/>
          </ac:spMkLst>
        </pc:spChg>
        <pc:grpChg chg="add mod">
          <ac:chgData name="Claudia Concepción Gonzalez Alfonso" userId="47a2a51b-cbe8-4cc1-a4c6-269b45523a88" providerId="ADAL" clId="{62C9985A-44E3-4BA3-8A7D-F849C251C6F6}" dt="2026-07-03T02:13:41.116" v="7229"/>
          <ac:grpSpMkLst>
            <pc:docMk/>
            <pc:sldMk cId="2249117293" sldId="2147481050"/>
            <ac:grpSpMk id="2" creationId="{F6E728F4-D73B-C8DE-F50A-C9E38C00BFE3}"/>
          </ac:grpSpMkLst>
        </pc:grpChg>
        <pc:grpChg chg="mod">
          <ac:chgData name="Claudia Concepción Gonzalez Alfonso" userId="47a2a51b-cbe8-4cc1-a4c6-269b45523a88" providerId="ADAL" clId="{62C9985A-44E3-4BA3-8A7D-F849C251C6F6}" dt="2026-07-03T02:13:41.116" v="7229"/>
          <ac:grpSpMkLst>
            <pc:docMk/>
            <pc:sldMk cId="2249117293" sldId="2147481050"/>
            <ac:grpSpMk id="4" creationId="{E1B89EDB-5D01-FCA4-FCC8-FD587B8B611B}"/>
          </ac:grpSpMkLst>
        </pc:grpChg>
        <pc:picChg chg="mod">
          <ac:chgData name="Claudia Concepción Gonzalez Alfonso" userId="47a2a51b-cbe8-4cc1-a4c6-269b45523a88" providerId="ADAL" clId="{62C9985A-44E3-4BA3-8A7D-F849C251C6F6}" dt="2026-07-03T02:13:41.116" v="7229"/>
          <ac:picMkLst>
            <pc:docMk/>
            <pc:sldMk cId="2249117293" sldId="2147481050"/>
            <ac:picMk id="3" creationId="{0F5821D9-DFD5-B6AA-E479-120FA4A6F75D}"/>
          </ac:picMkLst>
        </pc:picChg>
        <pc:picChg chg="del">
          <ac:chgData name="Claudia Concepción Gonzalez Alfonso" userId="47a2a51b-cbe8-4cc1-a4c6-269b45523a88" providerId="ADAL" clId="{62C9985A-44E3-4BA3-8A7D-F849C251C6F6}" dt="2026-07-03T02:13:39.603" v="7228" actId="478"/>
          <ac:picMkLst>
            <pc:docMk/>
            <pc:sldMk cId="2249117293" sldId="2147481050"/>
            <ac:picMk id="39" creationId="{D3A3E9F7-78AC-AB54-E7BB-9D90809BD2E6}"/>
          </ac:picMkLst>
        </pc:picChg>
      </pc:sldChg>
      <pc:sldChg chg="addSp delSp modSp mod ord">
        <pc:chgData name="Claudia Concepción Gonzalez Alfonso" userId="47a2a51b-cbe8-4cc1-a4c6-269b45523a88" providerId="ADAL" clId="{62C9985A-44E3-4BA3-8A7D-F849C251C6F6}" dt="2026-07-03T00:52:26.278" v="6844" actId="255"/>
        <pc:sldMkLst>
          <pc:docMk/>
          <pc:sldMk cId="3507383081" sldId="2147481051"/>
        </pc:sldMkLst>
        <pc:spChg chg="add del mod">
          <ac:chgData name="Claudia Concepción Gonzalez Alfonso" userId="47a2a51b-cbe8-4cc1-a4c6-269b45523a88" providerId="ADAL" clId="{62C9985A-44E3-4BA3-8A7D-F849C251C6F6}" dt="2026-07-03T00:47:54.536" v="6830" actId="12084"/>
          <ac:spMkLst>
            <pc:docMk/>
            <pc:sldMk cId="3507383081" sldId="2147481051"/>
            <ac:spMk id="2" creationId="{EDBD1D65-13A0-ED0F-25C2-E99E101F92E8}"/>
          </ac:spMkLst>
        </pc:spChg>
        <pc:spChg chg="add mod">
          <ac:chgData name="Claudia Concepción Gonzalez Alfonso" userId="47a2a51b-cbe8-4cc1-a4c6-269b45523a88" providerId="ADAL" clId="{62C9985A-44E3-4BA3-8A7D-F849C251C6F6}" dt="2026-07-02T22:24:28.847" v="6578" actId="1037"/>
          <ac:spMkLst>
            <pc:docMk/>
            <pc:sldMk cId="3507383081" sldId="2147481051"/>
            <ac:spMk id="4" creationId="{D43B454E-A7AF-5CA6-172D-E50B45FE2968}"/>
          </ac:spMkLst>
        </pc:spChg>
        <pc:spChg chg="add del">
          <ac:chgData name="Claudia Concepción Gonzalez Alfonso" userId="47a2a51b-cbe8-4cc1-a4c6-269b45523a88" providerId="ADAL" clId="{62C9985A-44E3-4BA3-8A7D-F849C251C6F6}" dt="2026-07-02T18:02:16.696" v="6280" actId="478"/>
          <ac:spMkLst>
            <pc:docMk/>
            <pc:sldMk cId="3507383081" sldId="2147481051"/>
            <ac:spMk id="6" creationId="{B937171B-00ED-2C46-EBC5-0F56AAF07A4D}"/>
          </ac:spMkLst>
        </pc:spChg>
        <pc:spChg chg="add mod">
          <ac:chgData name="Claudia Concepción Gonzalez Alfonso" userId="47a2a51b-cbe8-4cc1-a4c6-269b45523a88" providerId="ADAL" clId="{62C9985A-44E3-4BA3-8A7D-F849C251C6F6}" dt="2026-07-02T22:50:50.891" v="6708" actId="6549"/>
          <ac:spMkLst>
            <pc:docMk/>
            <pc:sldMk cId="3507383081" sldId="2147481051"/>
            <ac:spMk id="8" creationId="{8F6A3893-F524-89B2-3A55-2F15AB3A0D82}"/>
          </ac:spMkLst>
        </pc:spChg>
        <pc:spChg chg="del mod">
          <ac:chgData name="Claudia Concepción Gonzalez Alfonso" userId="47a2a51b-cbe8-4cc1-a4c6-269b45523a88" providerId="ADAL" clId="{62C9985A-44E3-4BA3-8A7D-F849C251C6F6}" dt="2026-07-02T18:01:32.882" v="6277" actId="478"/>
          <ac:spMkLst>
            <pc:docMk/>
            <pc:sldMk cId="3507383081" sldId="2147481051"/>
            <ac:spMk id="37" creationId="{DE8CCCD8-D890-51D3-0433-A0147D9DC207}"/>
          </ac:spMkLst>
        </pc:spChg>
        <pc:graphicFrameChg chg="add mod modGraphic">
          <ac:chgData name="Claudia Concepción Gonzalez Alfonso" userId="47a2a51b-cbe8-4cc1-a4c6-269b45523a88" providerId="ADAL" clId="{62C9985A-44E3-4BA3-8A7D-F849C251C6F6}" dt="2026-07-03T00:47:31.269" v="6827" actId="207"/>
          <ac:graphicFrameMkLst>
            <pc:docMk/>
            <pc:sldMk cId="3507383081" sldId="2147481051"/>
            <ac:graphicFrameMk id="3" creationId="{C15FD8B6-42BE-0AFA-D1A0-4761BAB9C739}"/>
          </ac:graphicFrameMkLst>
        </pc:graphicFrameChg>
        <pc:graphicFrameChg chg="add mod">
          <ac:chgData name="Claudia Concepción Gonzalez Alfonso" userId="47a2a51b-cbe8-4cc1-a4c6-269b45523a88" providerId="ADAL" clId="{62C9985A-44E3-4BA3-8A7D-F849C251C6F6}" dt="2026-07-03T00:52:26.278" v="6844" actId="255"/>
          <ac:graphicFrameMkLst>
            <pc:docMk/>
            <pc:sldMk cId="3507383081" sldId="2147481051"/>
            <ac:graphicFrameMk id="5" creationId="{BD9E8E02-A7BC-EF3A-07CD-562132290552}"/>
          </ac:graphicFrameMkLst>
        </pc:graphicFrameChg>
      </pc:sldChg>
      <pc:sldChg chg="modSp del mod">
        <pc:chgData name="Claudia Concepción Gonzalez Alfonso" userId="47a2a51b-cbe8-4cc1-a4c6-269b45523a88" providerId="ADAL" clId="{62C9985A-44E3-4BA3-8A7D-F849C251C6F6}" dt="2026-07-02T17:58:57.516" v="6261" actId="47"/>
        <pc:sldMkLst>
          <pc:docMk/>
          <pc:sldMk cId="957317724" sldId="2147481052"/>
        </pc:sldMkLst>
      </pc:sldChg>
      <pc:sldChg chg="addSp delSp modSp del mod">
        <pc:chgData name="Claudia Concepción Gonzalez Alfonso" userId="47a2a51b-cbe8-4cc1-a4c6-269b45523a88" providerId="ADAL" clId="{62C9985A-44E3-4BA3-8A7D-F849C251C6F6}" dt="2026-07-03T00:56:48.358" v="6880" actId="47"/>
        <pc:sldMkLst>
          <pc:docMk/>
          <pc:sldMk cId="3505570088" sldId="2147481053"/>
        </pc:sldMkLst>
        <pc:spChg chg="mod">
          <ac:chgData name="Claudia Concepción Gonzalez Alfonso" userId="47a2a51b-cbe8-4cc1-a4c6-269b45523a88" providerId="ADAL" clId="{62C9985A-44E3-4BA3-8A7D-F849C251C6F6}" dt="2026-07-02T22:25:54.013" v="6614" actId="14100"/>
          <ac:spMkLst>
            <pc:docMk/>
            <pc:sldMk cId="3505570088" sldId="2147481053"/>
            <ac:spMk id="3" creationId="{272A8A80-182B-D305-1558-4E58319D3AB2}"/>
          </ac:spMkLst>
        </pc:spChg>
        <pc:spChg chg="mod">
          <ac:chgData name="Claudia Concepción Gonzalez Alfonso" userId="47a2a51b-cbe8-4cc1-a4c6-269b45523a88" providerId="ADAL" clId="{62C9985A-44E3-4BA3-8A7D-F849C251C6F6}" dt="2026-07-02T22:51:08.587" v="6714" actId="20577"/>
          <ac:spMkLst>
            <pc:docMk/>
            <pc:sldMk cId="3505570088" sldId="2147481053"/>
            <ac:spMk id="4" creationId="{19E0CF8D-3FD3-7650-3F95-84E961059ECC}"/>
          </ac:spMkLst>
        </pc:spChg>
        <pc:spChg chg="del mod">
          <ac:chgData name="Claudia Concepción Gonzalez Alfonso" userId="47a2a51b-cbe8-4cc1-a4c6-269b45523a88" providerId="ADAL" clId="{62C9985A-44E3-4BA3-8A7D-F849C251C6F6}" dt="2026-07-02T22:25:25.715" v="6585" actId="478"/>
          <ac:spMkLst>
            <pc:docMk/>
            <pc:sldMk cId="3505570088" sldId="2147481053"/>
            <ac:spMk id="6" creationId="{200F4419-5660-8FC7-59B0-26DA82D41768}"/>
          </ac:spMkLst>
        </pc:spChg>
        <pc:spChg chg="add mod">
          <ac:chgData name="Claudia Concepción Gonzalez Alfonso" userId="47a2a51b-cbe8-4cc1-a4c6-269b45523a88" providerId="ADAL" clId="{62C9985A-44E3-4BA3-8A7D-F849C251C6F6}" dt="2026-07-02T22:25:50.047" v="6613" actId="1035"/>
          <ac:spMkLst>
            <pc:docMk/>
            <pc:sldMk cId="3505570088" sldId="2147481053"/>
            <ac:spMk id="7" creationId="{572547CF-CBBC-93E4-E247-9EC692F158EA}"/>
          </ac:spMkLst>
        </pc:spChg>
      </pc:sldChg>
      <pc:sldChg chg="addSp modSp add del mod ord">
        <pc:chgData name="Claudia Concepción Gonzalez Alfonso" userId="47a2a51b-cbe8-4cc1-a4c6-269b45523a88" providerId="ADAL" clId="{62C9985A-44E3-4BA3-8A7D-F849C251C6F6}" dt="2026-07-03T01:33:44.712" v="7035" actId="47"/>
        <pc:sldMkLst>
          <pc:docMk/>
          <pc:sldMk cId="3139859982" sldId="2147481054"/>
        </pc:sldMkLst>
        <pc:spChg chg="mod">
          <ac:chgData name="Claudia Concepción Gonzalez Alfonso" userId="47a2a51b-cbe8-4cc1-a4c6-269b45523a88" providerId="ADAL" clId="{62C9985A-44E3-4BA3-8A7D-F849C251C6F6}" dt="2026-07-02T22:55:26.416" v="6769" actId="6549"/>
          <ac:spMkLst>
            <pc:docMk/>
            <pc:sldMk cId="3139859982" sldId="2147481054"/>
            <ac:spMk id="6" creationId="{9F0DBB89-2228-B514-A57A-A2BCEAE610A5}"/>
          </ac:spMkLst>
        </pc:spChg>
      </pc:sldChg>
      <pc:sldChg chg="del">
        <pc:chgData name="Claudia Concepción Gonzalez Alfonso" userId="47a2a51b-cbe8-4cc1-a4c6-269b45523a88" providerId="ADAL" clId="{62C9985A-44E3-4BA3-8A7D-F849C251C6F6}" dt="2026-07-02T16:53:09.424" v="5209" actId="47"/>
        <pc:sldMkLst>
          <pc:docMk/>
          <pc:sldMk cId="2959213924" sldId="2147481055"/>
        </pc:sldMkLst>
      </pc:sldChg>
      <pc:sldChg chg="addSp modSp mod">
        <pc:chgData name="Claudia Concepción Gonzalez Alfonso" userId="47a2a51b-cbe8-4cc1-a4c6-269b45523a88" providerId="ADAL" clId="{62C9985A-44E3-4BA3-8A7D-F849C251C6F6}" dt="2026-07-03T02:14:35.663" v="7236" actId="14100"/>
        <pc:sldMkLst>
          <pc:docMk/>
          <pc:sldMk cId="3936318237" sldId="2147481056"/>
        </pc:sldMkLst>
        <pc:spChg chg="mod">
          <ac:chgData name="Claudia Concepción Gonzalez Alfonso" userId="47a2a51b-cbe8-4cc1-a4c6-269b45523a88" providerId="ADAL" clId="{62C9985A-44E3-4BA3-8A7D-F849C251C6F6}" dt="2026-07-02T22:50:38.378" v="6704" actId="6549"/>
          <ac:spMkLst>
            <pc:docMk/>
            <pc:sldMk cId="3936318237" sldId="2147481056"/>
            <ac:spMk id="4" creationId="{2908A76B-A577-95C4-3F73-08A92CF8D73C}"/>
          </ac:spMkLst>
        </pc:spChg>
        <pc:spChg chg="mod">
          <ac:chgData name="Claudia Concepción Gonzalez Alfonso" userId="47a2a51b-cbe8-4cc1-a4c6-269b45523a88" providerId="ADAL" clId="{62C9985A-44E3-4BA3-8A7D-F849C251C6F6}" dt="2026-07-03T02:14:27.444" v="7233"/>
          <ac:spMkLst>
            <pc:docMk/>
            <pc:sldMk cId="3936318237" sldId="2147481056"/>
            <ac:spMk id="7" creationId="{30006FB6-1585-D56D-E382-C2FDAF3F5B68}"/>
          </ac:spMkLst>
        </pc:spChg>
        <pc:spChg chg="mod">
          <ac:chgData name="Claudia Concepción Gonzalez Alfonso" userId="47a2a51b-cbe8-4cc1-a4c6-269b45523a88" providerId="ADAL" clId="{62C9985A-44E3-4BA3-8A7D-F849C251C6F6}" dt="2026-07-03T02:14:27.444" v="7233"/>
          <ac:spMkLst>
            <pc:docMk/>
            <pc:sldMk cId="3936318237" sldId="2147481056"/>
            <ac:spMk id="8" creationId="{177CE9C0-61A2-CE14-BA41-DDCD1FB5D1C0}"/>
          </ac:spMkLst>
        </pc:spChg>
        <pc:spChg chg="mod">
          <ac:chgData name="Claudia Concepción Gonzalez Alfonso" userId="47a2a51b-cbe8-4cc1-a4c6-269b45523a88" providerId="ADAL" clId="{62C9985A-44E3-4BA3-8A7D-F849C251C6F6}" dt="2026-07-03T02:14:27.444" v="7233"/>
          <ac:spMkLst>
            <pc:docMk/>
            <pc:sldMk cId="3936318237" sldId="2147481056"/>
            <ac:spMk id="9" creationId="{8A58C78A-1B42-CDF8-E082-BD7590603F2B}"/>
          </ac:spMkLst>
        </pc:spChg>
        <pc:spChg chg="mod">
          <ac:chgData name="Claudia Concepción Gonzalez Alfonso" userId="47a2a51b-cbe8-4cc1-a4c6-269b45523a88" providerId="ADAL" clId="{62C9985A-44E3-4BA3-8A7D-F849C251C6F6}" dt="2026-07-03T02:14:27.444" v="7233"/>
          <ac:spMkLst>
            <pc:docMk/>
            <pc:sldMk cId="3936318237" sldId="2147481056"/>
            <ac:spMk id="10" creationId="{CBE23EA8-1A93-0429-FE87-773635D967B3}"/>
          </ac:spMkLst>
        </pc:spChg>
        <pc:grpChg chg="add mod">
          <ac:chgData name="Claudia Concepción Gonzalez Alfonso" userId="47a2a51b-cbe8-4cc1-a4c6-269b45523a88" providerId="ADAL" clId="{62C9985A-44E3-4BA3-8A7D-F849C251C6F6}" dt="2026-07-03T02:14:35.663" v="7236" actId="14100"/>
          <ac:grpSpMkLst>
            <pc:docMk/>
            <pc:sldMk cId="3936318237" sldId="2147481056"/>
            <ac:grpSpMk id="2" creationId="{FAA2DC0B-FBF4-B59A-524B-919B62AF4E08}"/>
          </ac:grpSpMkLst>
        </pc:grpChg>
        <pc:grpChg chg="mod">
          <ac:chgData name="Claudia Concepción Gonzalez Alfonso" userId="47a2a51b-cbe8-4cc1-a4c6-269b45523a88" providerId="ADAL" clId="{62C9985A-44E3-4BA3-8A7D-F849C251C6F6}" dt="2026-07-03T02:14:27.444" v="7233"/>
          <ac:grpSpMkLst>
            <pc:docMk/>
            <pc:sldMk cId="3936318237" sldId="2147481056"/>
            <ac:grpSpMk id="6" creationId="{A5A5D464-D96C-9C01-556C-41370FF4096A}"/>
          </ac:grpSpMkLst>
        </pc:grpChg>
        <pc:picChg chg="mod">
          <ac:chgData name="Claudia Concepción Gonzalez Alfonso" userId="47a2a51b-cbe8-4cc1-a4c6-269b45523a88" providerId="ADAL" clId="{62C9985A-44E3-4BA3-8A7D-F849C251C6F6}" dt="2026-07-03T02:14:27.444" v="7233"/>
          <ac:picMkLst>
            <pc:docMk/>
            <pc:sldMk cId="3936318237" sldId="2147481056"/>
            <ac:picMk id="3" creationId="{824C1B9B-AFB4-8BB7-85CD-24A223C95042}"/>
          </ac:picMkLst>
        </pc:picChg>
      </pc:sldChg>
      <pc:sldChg chg="addSp delSp modSp mod">
        <pc:chgData name="Claudia Concepción Gonzalez Alfonso" userId="47a2a51b-cbe8-4cc1-a4c6-269b45523a88" providerId="ADAL" clId="{62C9985A-44E3-4BA3-8A7D-F849C251C6F6}" dt="2026-07-03T02:14:22.208" v="7232" actId="14100"/>
        <pc:sldMkLst>
          <pc:docMk/>
          <pc:sldMk cId="1073003791" sldId="2147481057"/>
        </pc:sldMkLst>
        <pc:spChg chg="add mod">
          <ac:chgData name="Claudia Concepción Gonzalez Alfonso" userId="47a2a51b-cbe8-4cc1-a4c6-269b45523a88" providerId="ADAL" clId="{62C9985A-44E3-4BA3-8A7D-F849C251C6F6}" dt="2026-07-02T22:22:20.356" v="6524" actId="14100"/>
          <ac:spMkLst>
            <pc:docMk/>
            <pc:sldMk cId="1073003791" sldId="2147481057"/>
            <ac:spMk id="3" creationId="{DFB22393-B1DA-6382-CD1B-B4FCE66333D4}"/>
          </ac:spMkLst>
        </pc:spChg>
        <pc:spChg chg="mod">
          <ac:chgData name="Claudia Concepción Gonzalez Alfonso" userId="47a2a51b-cbe8-4cc1-a4c6-269b45523a88" providerId="ADAL" clId="{62C9985A-44E3-4BA3-8A7D-F849C251C6F6}" dt="2026-07-02T22:50:33.029" v="6702" actId="6549"/>
          <ac:spMkLst>
            <pc:docMk/>
            <pc:sldMk cId="1073003791" sldId="2147481057"/>
            <ac:spMk id="4" creationId="{CEB24CA0-C64C-3C30-7E83-FB9FACBC7BAC}"/>
          </ac:spMkLst>
        </pc:spChg>
        <pc:spChg chg="del mod">
          <ac:chgData name="Claudia Concepción Gonzalez Alfonso" userId="47a2a51b-cbe8-4cc1-a4c6-269b45523a88" providerId="ADAL" clId="{62C9985A-44E3-4BA3-8A7D-F849C251C6F6}" dt="2026-07-02T17:04:43.603" v="5405" actId="478"/>
          <ac:spMkLst>
            <pc:docMk/>
            <pc:sldMk cId="1073003791" sldId="2147481057"/>
            <ac:spMk id="5" creationId="{55582F6C-91CF-028A-1448-3E546F819473}"/>
          </ac:spMkLst>
        </pc:spChg>
        <pc:spChg chg="del mod">
          <ac:chgData name="Claudia Concepción Gonzalez Alfonso" userId="47a2a51b-cbe8-4cc1-a4c6-269b45523a88" providerId="ADAL" clId="{62C9985A-44E3-4BA3-8A7D-F849C251C6F6}" dt="2026-07-02T16:59:32.543" v="5334" actId="478"/>
          <ac:spMkLst>
            <pc:docMk/>
            <pc:sldMk cId="1073003791" sldId="2147481057"/>
            <ac:spMk id="6" creationId="{68C28C53-61CC-DBF6-E4B3-25AED651D7CD}"/>
          </ac:spMkLst>
        </pc:spChg>
        <pc:spChg chg="add mod">
          <ac:chgData name="Claudia Concepción Gonzalez Alfonso" userId="47a2a51b-cbe8-4cc1-a4c6-269b45523a88" providerId="ADAL" clId="{62C9985A-44E3-4BA3-8A7D-F849C251C6F6}" dt="2026-07-02T22:21:49.549" v="6505" actId="1035"/>
          <ac:spMkLst>
            <pc:docMk/>
            <pc:sldMk cId="1073003791" sldId="2147481057"/>
            <ac:spMk id="6" creationId="{C47EB6D4-8F96-1AF1-CA33-E2F478989775}"/>
          </ac:spMkLst>
        </pc:spChg>
        <pc:spChg chg="add del">
          <ac:chgData name="Claudia Concepción Gonzalez Alfonso" userId="47a2a51b-cbe8-4cc1-a4c6-269b45523a88" providerId="ADAL" clId="{62C9985A-44E3-4BA3-8A7D-F849C251C6F6}" dt="2026-07-02T22:19:07.695" v="6456" actId="478"/>
          <ac:spMkLst>
            <pc:docMk/>
            <pc:sldMk cId="1073003791" sldId="2147481057"/>
            <ac:spMk id="10" creationId="{09C11C2E-F989-0971-40E8-B66A725A737D}"/>
          </ac:spMkLst>
        </pc:spChg>
        <pc:spChg chg="add mod">
          <ac:chgData name="Claudia Concepción Gonzalez Alfonso" userId="47a2a51b-cbe8-4cc1-a4c6-269b45523a88" providerId="ADAL" clId="{62C9985A-44E3-4BA3-8A7D-F849C251C6F6}" dt="2026-07-02T22:21:49.549" v="6505" actId="1035"/>
          <ac:spMkLst>
            <pc:docMk/>
            <pc:sldMk cId="1073003791" sldId="2147481057"/>
            <ac:spMk id="12" creationId="{4AF995B0-A037-780F-0C1B-C06A33A7DD93}"/>
          </ac:spMkLst>
        </pc:spChg>
        <pc:spChg chg="add mod">
          <ac:chgData name="Claudia Concepción Gonzalez Alfonso" userId="47a2a51b-cbe8-4cc1-a4c6-269b45523a88" providerId="ADAL" clId="{62C9985A-44E3-4BA3-8A7D-F849C251C6F6}" dt="2026-07-02T22:21:49.549" v="6505" actId="1035"/>
          <ac:spMkLst>
            <pc:docMk/>
            <pc:sldMk cId="1073003791" sldId="2147481057"/>
            <ac:spMk id="14" creationId="{BB2D9D5E-1199-CFFE-5611-0792359B6AF9}"/>
          </ac:spMkLst>
        </pc:spChg>
        <pc:spChg chg="add mod">
          <ac:chgData name="Claudia Concepción Gonzalez Alfonso" userId="47a2a51b-cbe8-4cc1-a4c6-269b45523a88" providerId="ADAL" clId="{62C9985A-44E3-4BA3-8A7D-F849C251C6F6}" dt="2026-07-02T22:21:49.549" v="6505" actId="1035"/>
          <ac:spMkLst>
            <pc:docMk/>
            <pc:sldMk cId="1073003791" sldId="2147481057"/>
            <ac:spMk id="16" creationId="{B171A18A-DAFD-D679-A2ED-CB8819A88F9D}"/>
          </ac:spMkLst>
        </pc:spChg>
        <pc:spChg chg="mod">
          <ac:chgData name="Claudia Concepción Gonzalez Alfonso" userId="47a2a51b-cbe8-4cc1-a4c6-269b45523a88" providerId="ADAL" clId="{62C9985A-44E3-4BA3-8A7D-F849C251C6F6}" dt="2026-07-03T02:14:19.071" v="7231"/>
          <ac:spMkLst>
            <pc:docMk/>
            <pc:sldMk cId="1073003791" sldId="2147481057"/>
            <ac:spMk id="20" creationId="{7A768969-DFD6-C14E-4B89-03E6121FDA89}"/>
          </ac:spMkLst>
        </pc:spChg>
        <pc:spChg chg="mod">
          <ac:chgData name="Claudia Concepción Gonzalez Alfonso" userId="47a2a51b-cbe8-4cc1-a4c6-269b45523a88" providerId="ADAL" clId="{62C9985A-44E3-4BA3-8A7D-F849C251C6F6}" dt="2026-07-03T02:14:19.071" v="7231"/>
          <ac:spMkLst>
            <pc:docMk/>
            <pc:sldMk cId="1073003791" sldId="2147481057"/>
            <ac:spMk id="21" creationId="{AE75B200-E5BC-CC42-6446-D0BEAFFF5F84}"/>
          </ac:spMkLst>
        </pc:spChg>
        <pc:spChg chg="mod">
          <ac:chgData name="Claudia Concepción Gonzalez Alfonso" userId="47a2a51b-cbe8-4cc1-a4c6-269b45523a88" providerId="ADAL" clId="{62C9985A-44E3-4BA3-8A7D-F849C251C6F6}" dt="2026-07-03T02:14:19.071" v="7231"/>
          <ac:spMkLst>
            <pc:docMk/>
            <pc:sldMk cId="1073003791" sldId="2147481057"/>
            <ac:spMk id="22" creationId="{0F1E2D3F-0020-FD10-B0E5-4515018C06A7}"/>
          </ac:spMkLst>
        </pc:spChg>
        <pc:spChg chg="mod">
          <ac:chgData name="Claudia Concepción Gonzalez Alfonso" userId="47a2a51b-cbe8-4cc1-a4c6-269b45523a88" providerId="ADAL" clId="{62C9985A-44E3-4BA3-8A7D-F849C251C6F6}" dt="2026-07-03T02:14:19.071" v="7231"/>
          <ac:spMkLst>
            <pc:docMk/>
            <pc:sldMk cId="1073003791" sldId="2147481057"/>
            <ac:spMk id="23" creationId="{CFEE5B56-8C85-1D51-8D2F-221135FCC581}"/>
          </ac:spMkLst>
        </pc:spChg>
        <pc:grpChg chg="add mod">
          <ac:chgData name="Claudia Concepción Gonzalez Alfonso" userId="47a2a51b-cbe8-4cc1-a4c6-269b45523a88" providerId="ADAL" clId="{62C9985A-44E3-4BA3-8A7D-F849C251C6F6}" dt="2026-07-03T02:14:22.208" v="7232" actId="14100"/>
          <ac:grpSpMkLst>
            <pc:docMk/>
            <pc:sldMk cId="1073003791" sldId="2147481057"/>
            <ac:grpSpMk id="17" creationId="{89791A56-9A3F-7A50-17B1-3BA217215ED8}"/>
          </ac:grpSpMkLst>
        </pc:grpChg>
        <pc:grpChg chg="mod">
          <ac:chgData name="Claudia Concepción Gonzalez Alfonso" userId="47a2a51b-cbe8-4cc1-a4c6-269b45523a88" providerId="ADAL" clId="{62C9985A-44E3-4BA3-8A7D-F849C251C6F6}" dt="2026-07-03T02:14:19.071" v="7231"/>
          <ac:grpSpMkLst>
            <pc:docMk/>
            <pc:sldMk cId="1073003791" sldId="2147481057"/>
            <ac:grpSpMk id="19" creationId="{78E83F7B-C487-C602-6E0C-B09FA924D3A8}"/>
          </ac:grpSpMkLst>
        </pc:grpChg>
        <pc:graphicFrameChg chg="add mod modGraphic">
          <ac:chgData name="Claudia Concepción Gonzalez Alfonso" userId="47a2a51b-cbe8-4cc1-a4c6-269b45523a88" providerId="ADAL" clId="{62C9985A-44E3-4BA3-8A7D-F849C251C6F6}" dt="2026-07-02T22:14:48.696" v="6440" actId="1076"/>
          <ac:graphicFrameMkLst>
            <pc:docMk/>
            <pc:sldMk cId="1073003791" sldId="2147481057"/>
            <ac:graphicFrameMk id="5" creationId="{954F5956-526D-3837-3C18-CE19E8243FD5}"/>
          </ac:graphicFrameMkLst>
        </pc:graphicFrameChg>
        <pc:graphicFrameChg chg="add mod modGraphic">
          <ac:chgData name="Claudia Concepción Gonzalez Alfonso" userId="47a2a51b-cbe8-4cc1-a4c6-269b45523a88" providerId="ADAL" clId="{62C9985A-44E3-4BA3-8A7D-F849C251C6F6}" dt="2026-07-02T17:31:32.735" v="5867"/>
          <ac:graphicFrameMkLst>
            <pc:docMk/>
            <pc:sldMk cId="1073003791" sldId="2147481057"/>
            <ac:graphicFrameMk id="7" creationId="{E73DE373-B1F4-8F0C-3E8B-F1EC4D965927}"/>
          </ac:graphicFrameMkLst>
        </pc:graphicFrameChg>
        <pc:graphicFrameChg chg="add mod modGraphic">
          <ac:chgData name="Claudia Concepción Gonzalez Alfonso" userId="47a2a51b-cbe8-4cc1-a4c6-269b45523a88" providerId="ADAL" clId="{62C9985A-44E3-4BA3-8A7D-F849C251C6F6}" dt="2026-07-02T22:21:56.756" v="6510" actId="1035"/>
          <ac:graphicFrameMkLst>
            <pc:docMk/>
            <pc:sldMk cId="1073003791" sldId="2147481057"/>
            <ac:graphicFrameMk id="8" creationId="{CC5CECCD-1D13-0DE2-7EE6-D5F0CEDA4C9A}"/>
          </ac:graphicFrameMkLst>
        </pc:graphicFrameChg>
        <pc:picChg chg="mod">
          <ac:chgData name="Claudia Concepción Gonzalez Alfonso" userId="47a2a51b-cbe8-4cc1-a4c6-269b45523a88" providerId="ADAL" clId="{62C9985A-44E3-4BA3-8A7D-F849C251C6F6}" dt="2026-07-03T02:14:19.071" v="7231"/>
          <ac:picMkLst>
            <pc:docMk/>
            <pc:sldMk cId="1073003791" sldId="2147481057"/>
            <ac:picMk id="18" creationId="{D561217A-51A8-F153-88EC-8BD5ED268E34}"/>
          </ac:picMkLst>
        </pc:picChg>
      </pc:sldChg>
      <pc:sldChg chg="delSp del mod">
        <pc:chgData name="Claudia Concepción Gonzalez Alfonso" userId="47a2a51b-cbe8-4cc1-a4c6-269b45523a88" providerId="ADAL" clId="{62C9985A-44E3-4BA3-8A7D-F849C251C6F6}" dt="2026-07-02T17:27:57.215" v="5756" actId="47"/>
        <pc:sldMkLst>
          <pc:docMk/>
          <pc:sldMk cId="337761644" sldId="2147481058"/>
        </pc:sldMkLst>
        <pc:spChg chg="del">
          <ac:chgData name="Claudia Concepción Gonzalez Alfonso" userId="47a2a51b-cbe8-4cc1-a4c6-269b45523a88" providerId="ADAL" clId="{62C9985A-44E3-4BA3-8A7D-F849C251C6F6}" dt="2026-07-02T16:58:20.187" v="5291" actId="21"/>
          <ac:spMkLst>
            <pc:docMk/>
            <pc:sldMk cId="337761644" sldId="2147481058"/>
            <ac:spMk id="5" creationId="{08729C20-4D4B-C5B8-9F63-CA5F3B2F2D85}"/>
          </ac:spMkLst>
        </pc:spChg>
      </pc:sldChg>
      <pc:sldChg chg="modSp mod">
        <pc:chgData name="Claudia Concepción Gonzalez Alfonso" userId="47a2a51b-cbe8-4cc1-a4c6-269b45523a88" providerId="ADAL" clId="{62C9985A-44E3-4BA3-8A7D-F849C251C6F6}" dt="2026-07-03T05:42:33.787" v="8696" actId="26606"/>
        <pc:sldMkLst>
          <pc:docMk/>
          <pc:sldMk cId="4231497529" sldId="2147481059"/>
        </pc:sldMkLst>
        <pc:spChg chg="mod">
          <ac:chgData name="Claudia Concepción Gonzalez Alfonso" userId="47a2a51b-cbe8-4cc1-a4c6-269b45523a88" providerId="ADAL" clId="{62C9985A-44E3-4BA3-8A7D-F849C251C6F6}" dt="2026-07-02T22:52:30.905" v="6752" actId="14100"/>
          <ac:spMkLst>
            <pc:docMk/>
            <pc:sldMk cId="4231497529" sldId="2147481059"/>
            <ac:spMk id="4" creationId="{5ECB2A6A-2A4E-A964-62B1-32CA60FAB979}"/>
          </ac:spMkLst>
        </pc:spChg>
        <pc:spChg chg="mod">
          <ac:chgData name="Claudia Concepción Gonzalez Alfonso" userId="47a2a51b-cbe8-4cc1-a4c6-269b45523a88" providerId="ADAL" clId="{62C9985A-44E3-4BA3-8A7D-F849C251C6F6}" dt="2026-07-02T22:51:53.469" v="6734" actId="6549"/>
          <ac:spMkLst>
            <pc:docMk/>
            <pc:sldMk cId="4231497529" sldId="2147481059"/>
            <ac:spMk id="37" creationId="{4ABC9D53-3D26-AD43-FE46-EBB04B8440E6}"/>
          </ac:spMkLst>
        </pc:spChg>
        <pc:picChg chg="mod">
          <ac:chgData name="Claudia Concepción Gonzalez Alfonso" userId="47a2a51b-cbe8-4cc1-a4c6-269b45523a88" providerId="ADAL" clId="{62C9985A-44E3-4BA3-8A7D-F849C251C6F6}" dt="2026-07-03T05:42:33.787" v="8696" actId="26606"/>
          <ac:picMkLst>
            <pc:docMk/>
            <pc:sldMk cId="4231497529" sldId="2147481059"/>
            <ac:picMk id="1327" creationId="{30F06180-6310-1E3B-F575-504299F2BB11}"/>
          </ac:picMkLst>
        </pc:picChg>
      </pc:sldChg>
      <pc:sldChg chg="addSp modSp add mod">
        <pc:chgData name="Claudia Concepción Gonzalez Alfonso" userId="47a2a51b-cbe8-4cc1-a4c6-269b45523a88" providerId="ADAL" clId="{62C9985A-44E3-4BA3-8A7D-F849C251C6F6}" dt="2026-07-03T02:14:12.038" v="7230"/>
        <pc:sldMkLst>
          <pc:docMk/>
          <pc:sldMk cId="2138325549" sldId="2147481060"/>
        </pc:sldMkLst>
        <pc:spChg chg="mod">
          <ac:chgData name="Claudia Concepción Gonzalez Alfonso" userId="47a2a51b-cbe8-4cc1-a4c6-269b45523a88" providerId="ADAL" clId="{62C9985A-44E3-4BA3-8A7D-F849C251C6F6}" dt="2026-07-02T17:29:55.775" v="5769" actId="12"/>
          <ac:spMkLst>
            <pc:docMk/>
            <pc:sldMk cId="2138325549" sldId="2147481060"/>
            <ac:spMk id="2" creationId="{7681A0E9-7549-6605-D42E-AC73649DA56B}"/>
          </ac:spMkLst>
        </pc:spChg>
        <pc:spChg chg="mod">
          <ac:chgData name="Claudia Concepción Gonzalez Alfonso" userId="47a2a51b-cbe8-4cc1-a4c6-269b45523a88" providerId="ADAL" clId="{62C9985A-44E3-4BA3-8A7D-F849C251C6F6}" dt="2026-07-02T22:50:26.836" v="6700" actId="6549"/>
          <ac:spMkLst>
            <pc:docMk/>
            <pc:sldMk cId="2138325549" sldId="2147481060"/>
            <ac:spMk id="4" creationId="{440ED063-F1D5-F448-2B8E-3843D6B94EF5}"/>
          </ac:spMkLst>
        </pc:spChg>
        <pc:spChg chg="add mod">
          <ac:chgData name="Claudia Concepción Gonzalez Alfonso" userId="47a2a51b-cbe8-4cc1-a4c6-269b45523a88" providerId="ADAL" clId="{62C9985A-44E3-4BA3-8A7D-F849C251C6F6}" dt="2026-07-02T17:29:42.147" v="5768" actId="115"/>
          <ac:spMkLst>
            <pc:docMk/>
            <pc:sldMk cId="2138325549" sldId="2147481060"/>
            <ac:spMk id="5" creationId="{BFEE9DC6-F789-0867-0B5B-BE58323E5462}"/>
          </ac:spMkLst>
        </pc:spChg>
        <pc:spChg chg="mod">
          <ac:chgData name="Claudia Concepción Gonzalez Alfonso" userId="47a2a51b-cbe8-4cc1-a4c6-269b45523a88" providerId="ADAL" clId="{62C9985A-44E3-4BA3-8A7D-F849C251C6F6}" dt="2026-07-03T02:14:12.038" v="7230"/>
          <ac:spMkLst>
            <pc:docMk/>
            <pc:sldMk cId="2138325549" sldId="2147481060"/>
            <ac:spMk id="9" creationId="{CC6A67B8-5CEC-B685-13F7-3C8D0BF4CBB3}"/>
          </ac:spMkLst>
        </pc:spChg>
        <pc:spChg chg="mod">
          <ac:chgData name="Claudia Concepción Gonzalez Alfonso" userId="47a2a51b-cbe8-4cc1-a4c6-269b45523a88" providerId="ADAL" clId="{62C9985A-44E3-4BA3-8A7D-F849C251C6F6}" dt="2026-07-03T02:14:12.038" v="7230"/>
          <ac:spMkLst>
            <pc:docMk/>
            <pc:sldMk cId="2138325549" sldId="2147481060"/>
            <ac:spMk id="10" creationId="{448668CC-692B-CD83-BA7D-0004118153B1}"/>
          </ac:spMkLst>
        </pc:spChg>
        <pc:spChg chg="mod">
          <ac:chgData name="Claudia Concepción Gonzalez Alfonso" userId="47a2a51b-cbe8-4cc1-a4c6-269b45523a88" providerId="ADAL" clId="{62C9985A-44E3-4BA3-8A7D-F849C251C6F6}" dt="2026-07-03T02:14:12.038" v="7230"/>
          <ac:spMkLst>
            <pc:docMk/>
            <pc:sldMk cId="2138325549" sldId="2147481060"/>
            <ac:spMk id="11" creationId="{2465289A-0FE9-8919-F1AB-AAEC81FABA47}"/>
          </ac:spMkLst>
        </pc:spChg>
        <pc:spChg chg="mod">
          <ac:chgData name="Claudia Concepción Gonzalez Alfonso" userId="47a2a51b-cbe8-4cc1-a4c6-269b45523a88" providerId="ADAL" clId="{62C9985A-44E3-4BA3-8A7D-F849C251C6F6}" dt="2026-07-03T02:14:12.038" v="7230"/>
          <ac:spMkLst>
            <pc:docMk/>
            <pc:sldMk cId="2138325549" sldId="2147481060"/>
            <ac:spMk id="12" creationId="{F1399D22-70AF-C05B-C2AF-89275737DE0D}"/>
          </ac:spMkLst>
        </pc:spChg>
        <pc:grpChg chg="add mod">
          <ac:chgData name="Claudia Concepción Gonzalez Alfonso" userId="47a2a51b-cbe8-4cc1-a4c6-269b45523a88" providerId="ADAL" clId="{62C9985A-44E3-4BA3-8A7D-F849C251C6F6}" dt="2026-07-03T02:14:12.038" v="7230"/>
          <ac:grpSpMkLst>
            <pc:docMk/>
            <pc:sldMk cId="2138325549" sldId="2147481060"/>
            <ac:grpSpMk id="3" creationId="{BB51B407-17FE-706B-C41D-8D163AE00FC0}"/>
          </ac:grpSpMkLst>
        </pc:grpChg>
        <pc:grpChg chg="mod">
          <ac:chgData name="Claudia Concepción Gonzalez Alfonso" userId="47a2a51b-cbe8-4cc1-a4c6-269b45523a88" providerId="ADAL" clId="{62C9985A-44E3-4BA3-8A7D-F849C251C6F6}" dt="2026-07-03T02:14:12.038" v="7230"/>
          <ac:grpSpMkLst>
            <pc:docMk/>
            <pc:sldMk cId="2138325549" sldId="2147481060"/>
            <ac:grpSpMk id="8" creationId="{AB2DF1D7-CC1B-7CE2-F984-E2093A7AF630}"/>
          </ac:grpSpMkLst>
        </pc:grpChg>
        <pc:picChg chg="add mod">
          <ac:chgData name="Claudia Concepción Gonzalez Alfonso" userId="47a2a51b-cbe8-4cc1-a4c6-269b45523a88" providerId="ADAL" clId="{62C9985A-44E3-4BA3-8A7D-F849C251C6F6}" dt="2026-07-03T01:37:13.225" v="7086" actId="14100"/>
          <ac:picMkLst>
            <pc:docMk/>
            <pc:sldMk cId="2138325549" sldId="2147481060"/>
            <ac:picMk id="6" creationId="{0FC32394-180A-5E8A-A80A-626DA8DACE02}"/>
          </ac:picMkLst>
        </pc:picChg>
        <pc:picChg chg="mod">
          <ac:chgData name="Claudia Concepción Gonzalez Alfonso" userId="47a2a51b-cbe8-4cc1-a4c6-269b45523a88" providerId="ADAL" clId="{62C9985A-44E3-4BA3-8A7D-F849C251C6F6}" dt="2026-07-03T02:14:12.038" v="7230"/>
          <ac:picMkLst>
            <pc:docMk/>
            <pc:sldMk cId="2138325549" sldId="2147481060"/>
            <ac:picMk id="7" creationId="{B8266E6A-DA22-EAB6-31B3-CBBE780A8F18}"/>
          </ac:picMkLst>
        </pc:picChg>
      </pc:sldChg>
      <pc:sldChg chg="addSp delSp modSp add mod">
        <pc:chgData name="Claudia Concepción Gonzalez Alfonso" userId="47a2a51b-cbe8-4cc1-a4c6-269b45523a88" providerId="ADAL" clId="{62C9985A-44E3-4BA3-8A7D-F849C251C6F6}" dt="2026-07-03T02:12:48.430" v="7217"/>
        <pc:sldMkLst>
          <pc:docMk/>
          <pc:sldMk cId="4237323575" sldId="2147481061"/>
        </pc:sldMkLst>
        <pc:spChg chg="mod">
          <ac:chgData name="Claudia Concepción Gonzalez Alfonso" userId="47a2a51b-cbe8-4cc1-a4c6-269b45523a88" providerId="ADAL" clId="{62C9985A-44E3-4BA3-8A7D-F849C251C6F6}" dt="2026-07-03T02:12:48.430" v="7217"/>
          <ac:spMkLst>
            <pc:docMk/>
            <pc:sldMk cId="4237323575" sldId="2147481061"/>
            <ac:spMk id="5" creationId="{FF7EA6F7-BC2C-C81C-9038-4AF9FCD4ADB9}"/>
          </ac:spMkLst>
        </pc:spChg>
        <pc:spChg chg="mod">
          <ac:chgData name="Claudia Concepción Gonzalez Alfonso" userId="47a2a51b-cbe8-4cc1-a4c6-269b45523a88" providerId="ADAL" clId="{62C9985A-44E3-4BA3-8A7D-F849C251C6F6}" dt="2026-07-03T02:12:48.430" v="7217"/>
          <ac:spMkLst>
            <pc:docMk/>
            <pc:sldMk cId="4237323575" sldId="2147481061"/>
            <ac:spMk id="6" creationId="{70C810FA-B449-C72E-5B13-6F0AA0E63C4D}"/>
          </ac:spMkLst>
        </pc:spChg>
        <pc:spChg chg="mod">
          <ac:chgData name="Claudia Concepción Gonzalez Alfonso" userId="47a2a51b-cbe8-4cc1-a4c6-269b45523a88" providerId="ADAL" clId="{62C9985A-44E3-4BA3-8A7D-F849C251C6F6}" dt="2026-07-03T02:12:48.430" v="7217"/>
          <ac:spMkLst>
            <pc:docMk/>
            <pc:sldMk cId="4237323575" sldId="2147481061"/>
            <ac:spMk id="7" creationId="{7D275396-ACC9-02B4-D30F-7DFC01CA1909}"/>
          </ac:spMkLst>
        </pc:spChg>
        <pc:spChg chg="mod">
          <ac:chgData name="Claudia Concepción Gonzalez Alfonso" userId="47a2a51b-cbe8-4cc1-a4c6-269b45523a88" providerId="ADAL" clId="{62C9985A-44E3-4BA3-8A7D-F849C251C6F6}" dt="2026-07-03T02:12:48.430" v="7217"/>
          <ac:spMkLst>
            <pc:docMk/>
            <pc:sldMk cId="4237323575" sldId="2147481061"/>
            <ac:spMk id="8" creationId="{35646F9F-6D16-195D-99BC-D5B9F6CF6B5C}"/>
          </ac:spMkLst>
        </pc:spChg>
        <pc:spChg chg="mod">
          <ac:chgData name="Claudia Concepción Gonzalez Alfonso" userId="47a2a51b-cbe8-4cc1-a4c6-269b45523a88" providerId="ADAL" clId="{62C9985A-44E3-4BA3-8A7D-F849C251C6F6}" dt="2026-07-02T22:50:22.707" v="6698" actId="6549"/>
          <ac:spMkLst>
            <pc:docMk/>
            <pc:sldMk cId="4237323575" sldId="2147481061"/>
            <ac:spMk id="283" creationId="{03520E3E-55E4-7A06-8225-EAC863389491}"/>
          </ac:spMkLst>
        </pc:spChg>
        <pc:grpChg chg="add mod">
          <ac:chgData name="Claudia Concepción Gonzalez Alfonso" userId="47a2a51b-cbe8-4cc1-a4c6-269b45523a88" providerId="ADAL" clId="{62C9985A-44E3-4BA3-8A7D-F849C251C6F6}" dt="2026-07-03T02:12:48.430" v="7217"/>
          <ac:grpSpMkLst>
            <pc:docMk/>
            <pc:sldMk cId="4237323575" sldId="2147481061"/>
            <ac:grpSpMk id="2" creationId="{D719BB50-30BE-EFD1-7F14-33510F3C8B31}"/>
          </ac:grpSpMkLst>
        </pc:grpChg>
        <pc:grpChg chg="mod">
          <ac:chgData name="Claudia Concepción Gonzalez Alfonso" userId="47a2a51b-cbe8-4cc1-a4c6-269b45523a88" providerId="ADAL" clId="{62C9985A-44E3-4BA3-8A7D-F849C251C6F6}" dt="2026-07-03T02:12:48.430" v="7217"/>
          <ac:grpSpMkLst>
            <pc:docMk/>
            <pc:sldMk cId="4237323575" sldId="2147481061"/>
            <ac:grpSpMk id="4" creationId="{83A9B533-C4BA-5313-199C-58FB5CCB1804}"/>
          </ac:grpSpMkLst>
        </pc:grpChg>
        <pc:grpChg chg="del">
          <ac:chgData name="Claudia Concepción Gonzalez Alfonso" userId="47a2a51b-cbe8-4cc1-a4c6-269b45523a88" providerId="ADAL" clId="{62C9985A-44E3-4BA3-8A7D-F849C251C6F6}" dt="2026-07-03T02:12:46.107" v="7216" actId="478"/>
          <ac:grpSpMkLst>
            <pc:docMk/>
            <pc:sldMk cId="4237323575" sldId="2147481061"/>
            <ac:grpSpMk id="13" creationId="{9015E3C8-BF80-074E-2090-302FEEC0ABD9}"/>
          </ac:grpSpMkLst>
        </pc:grpChg>
        <pc:picChg chg="mod">
          <ac:chgData name="Claudia Concepción Gonzalez Alfonso" userId="47a2a51b-cbe8-4cc1-a4c6-269b45523a88" providerId="ADAL" clId="{62C9985A-44E3-4BA3-8A7D-F849C251C6F6}" dt="2026-07-03T02:12:48.430" v="7217"/>
          <ac:picMkLst>
            <pc:docMk/>
            <pc:sldMk cId="4237323575" sldId="2147481061"/>
            <ac:picMk id="3" creationId="{91212670-00B5-DE86-AA68-6B846EB47924}"/>
          </ac:picMkLst>
        </pc:picChg>
      </pc:sldChg>
      <pc:sldChg chg="add">
        <pc:chgData name="Claudia Concepción Gonzalez Alfonso" userId="47a2a51b-cbe8-4cc1-a4c6-269b45523a88" providerId="ADAL" clId="{62C9985A-44E3-4BA3-8A7D-F849C251C6F6}" dt="2026-07-02T22:50:05.410" v="6695" actId="2890"/>
        <pc:sldMkLst>
          <pc:docMk/>
          <pc:sldMk cId="3015884651" sldId="2147481062"/>
        </pc:sldMkLst>
      </pc:sldChg>
      <pc:sldChg chg="add">
        <pc:chgData name="Claudia Concepción Gonzalez Alfonso" userId="47a2a51b-cbe8-4cc1-a4c6-269b45523a88" providerId="ADAL" clId="{62C9985A-44E3-4BA3-8A7D-F849C251C6F6}" dt="2026-07-02T22:50:09.392" v="6696" actId="2890"/>
        <pc:sldMkLst>
          <pc:docMk/>
          <pc:sldMk cId="2775071148" sldId="2147481063"/>
        </pc:sldMkLst>
      </pc:sldChg>
      <pc:sldChg chg="addSp delSp modSp add mod">
        <pc:chgData name="Claudia Concepción Gonzalez Alfonso" userId="47a2a51b-cbe8-4cc1-a4c6-269b45523a88" providerId="ADAL" clId="{62C9985A-44E3-4BA3-8A7D-F849C251C6F6}" dt="2026-07-03T05:42:33.787" v="8696" actId="26606"/>
        <pc:sldMkLst>
          <pc:docMk/>
          <pc:sldMk cId="412753792" sldId="2147481064"/>
        </pc:sldMkLst>
        <pc:spChg chg="add del mod">
          <ac:chgData name="Claudia Concepción Gonzalez Alfonso" userId="47a2a51b-cbe8-4cc1-a4c6-269b45523a88" providerId="ADAL" clId="{62C9985A-44E3-4BA3-8A7D-F849C251C6F6}" dt="2026-07-02T22:57:35.975" v="6794" actId="1076"/>
          <ac:spMkLst>
            <pc:docMk/>
            <pc:sldMk cId="412753792" sldId="2147481064"/>
            <ac:spMk id="2" creationId="{DA394F47-2EE6-42DF-9903-76A94E223ECD}"/>
          </ac:spMkLst>
        </pc:spChg>
        <pc:picChg chg="mod">
          <ac:chgData name="Claudia Concepción Gonzalez Alfonso" userId="47a2a51b-cbe8-4cc1-a4c6-269b45523a88" providerId="ADAL" clId="{62C9985A-44E3-4BA3-8A7D-F849C251C6F6}" dt="2026-07-02T22:57:02.899" v="6777" actId="1076"/>
          <ac:picMkLst>
            <pc:docMk/>
            <pc:sldMk cId="412753792" sldId="2147481064"/>
            <ac:picMk id="3" creationId="{E0BA067B-E2E7-46F7-A07B-D2C348FA9147}"/>
          </ac:picMkLst>
        </pc:picChg>
        <pc:picChg chg="mod">
          <ac:chgData name="Claudia Concepción Gonzalez Alfonso" userId="47a2a51b-cbe8-4cc1-a4c6-269b45523a88" providerId="ADAL" clId="{62C9985A-44E3-4BA3-8A7D-F849C251C6F6}" dt="2026-07-03T05:42:33.787" v="8696" actId="26606"/>
          <ac:picMkLst>
            <pc:docMk/>
            <pc:sldMk cId="412753792" sldId="2147481064"/>
            <ac:picMk id="17" creationId="{05BDE63D-E238-E00C-3FC4-DCFA5EC16855}"/>
          </ac:picMkLst>
        </pc:picChg>
      </pc:sldChg>
      <pc:sldChg chg="addSp modSp mod">
        <pc:chgData name="Claudia Concepción Gonzalez Alfonso" userId="47a2a51b-cbe8-4cc1-a4c6-269b45523a88" providerId="ADAL" clId="{62C9985A-44E3-4BA3-8A7D-F849C251C6F6}" dt="2026-07-03T01:33:07.939" v="7033" actId="1076"/>
        <pc:sldMkLst>
          <pc:docMk/>
          <pc:sldMk cId="1757505915" sldId="2147481065"/>
        </pc:sldMkLst>
        <pc:spChg chg="add">
          <ac:chgData name="Claudia Concepción Gonzalez Alfonso" userId="47a2a51b-cbe8-4cc1-a4c6-269b45523a88" providerId="ADAL" clId="{62C9985A-44E3-4BA3-8A7D-F849C251C6F6}" dt="2026-07-03T01:32:36.532" v="7028" actId="22"/>
          <ac:spMkLst>
            <pc:docMk/>
            <pc:sldMk cId="1757505915" sldId="2147481065"/>
            <ac:spMk id="3" creationId="{5B5DACA6-B5BB-8B1C-0A03-6A7F80AA3FA5}"/>
          </ac:spMkLst>
        </pc:spChg>
        <pc:spChg chg="mod">
          <ac:chgData name="Claudia Concepción Gonzalez Alfonso" userId="47a2a51b-cbe8-4cc1-a4c6-269b45523a88" providerId="ADAL" clId="{62C9985A-44E3-4BA3-8A7D-F849C251C6F6}" dt="2026-07-03T01:33:07.939" v="7033" actId="1076"/>
          <ac:spMkLst>
            <pc:docMk/>
            <pc:sldMk cId="1757505915" sldId="2147481065"/>
            <ac:spMk id="9" creationId="{83151598-CD58-1254-507D-42EC1F7D9D2A}"/>
          </ac:spMkLst>
        </pc:spChg>
        <pc:spChg chg="mod">
          <ac:chgData name="Claudia Concepción Gonzalez Alfonso" userId="47a2a51b-cbe8-4cc1-a4c6-269b45523a88" providerId="ADAL" clId="{62C9985A-44E3-4BA3-8A7D-F849C251C6F6}" dt="2026-07-03T01:33:01.499" v="7032" actId="14100"/>
          <ac:spMkLst>
            <pc:docMk/>
            <pc:sldMk cId="1757505915" sldId="2147481065"/>
            <ac:spMk id="11" creationId="{3BB5ACBE-8E7F-A3CA-2B0E-7E73A7AA7B29}"/>
          </ac:spMkLst>
        </pc:spChg>
        <pc:graphicFrameChg chg="mod">
          <ac:chgData name="Claudia Concepción Gonzalez Alfonso" userId="47a2a51b-cbe8-4cc1-a4c6-269b45523a88" providerId="ADAL" clId="{62C9985A-44E3-4BA3-8A7D-F849C251C6F6}" dt="2026-07-03T01:32:50.936" v="7029" actId="1076"/>
          <ac:graphicFrameMkLst>
            <pc:docMk/>
            <pc:sldMk cId="1757505915" sldId="2147481065"/>
            <ac:graphicFrameMk id="10" creationId="{A6A4F17B-5882-0D57-C4EA-519C0DBB4549}"/>
          </ac:graphicFrameMkLst>
        </pc:graphicFrameChg>
      </pc:sldChg>
      <pc:sldChg chg="add del">
        <pc:chgData name="Claudia Concepción Gonzalez Alfonso" userId="47a2a51b-cbe8-4cc1-a4c6-269b45523a88" providerId="ADAL" clId="{62C9985A-44E3-4BA3-8A7D-F849C251C6F6}" dt="2026-07-03T05:48:54.254" v="8698" actId="47"/>
        <pc:sldMkLst>
          <pc:docMk/>
          <pc:sldMk cId="2904314126" sldId="2147481066"/>
        </pc:sldMkLst>
      </pc:sldChg>
      <pc:sldChg chg="add del">
        <pc:chgData name="Claudia Concepción Gonzalez Alfonso" userId="47a2a51b-cbe8-4cc1-a4c6-269b45523a88" providerId="ADAL" clId="{62C9985A-44E3-4BA3-8A7D-F849C251C6F6}" dt="2026-07-03T00:52:37.989" v="6845" actId="47"/>
        <pc:sldMkLst>
          <pc:docMk/>
          <pc:sldMk cId="4018743834" sldId="2147481066"/>
        </pc:sldMkLst>
      </pc:sldChg>
      <pc:sldChg chg="add del">
        <pc:chgData name="Claudia Concepción Gonzalez Alfonso" userId="47a2a51b-cbe8-4cc1-a4c6-269b45523a88" providerId="ADAL" clId="{62C9985A-44E3-4BA3-8A7D-F849C251C6F6}" dt="2026-07-03T05:48:55.457" v="8699" actId="47"/>
        <pc:sldMkLst>
          <pc:docMk/>
          <pc:sldMk cId="3376978340" sldId="2147481067"/>
        </pc:sldMkLst>
      </pc:sldChg>
      <pc:sldChg chg="addSp delSp modSp add mod">
        <pc:chgData name="Claudia Concepción Gonzalez Alfonso" userId="47a2a51b-cbe8-4cc1-a4c6-269b45523a88" providerId="ADAL" clId="{62C9985A-44E3-4BA3-8A7D-F849C251C6F6}" dt="2026-07-03T05:55:43.898" v="8887" actId="403"/>
        <pc:sldMkLst>
          <pc:docMk/>
          <pc:sldMk cId="2917382112" sldId="2147481068"/>
        </pc:sldMkLst>
        <pc:spChg chg="add del">
          <ac:chgData name="Claudia Concepción Gonzalez Alfonso" userId="47a2a51b-cbe8-4cc1-a4c6-269b45523a88" providerId="ADAL" clId="{62C9985A-44E3-4BA3-8A7D-F849C251C6F6}" dt="2026-07-03T05:49:49.689" v="8706" actId="22"/>
          <ac:spMkLst>
            <pc:docMk/>
            <pc:sldMk cId="2917382112" sldId="2147481068"/>
            <ac:spMk id="3" creationId="{E45526F0-BCDE-AD49-16D3-B9E532FD00B2}"/>
          </ac:spMkLst>
        </pc:spChg>
        <pc:spChg chg="add mod">
          <ac:chgData name="Claudia Concepción Gonzalez Alfonso" userId="47a2a51b-cbe8-4cc1-a4c6-269b45523a88" providerId="ADAL" clId="{62C9985A-44E3-4BA3-8A7D-F849C251C6F6}" dt="2026-07-03T05:53:35.498" v="8775" actId="1035"/>
          <ac:spMkLst>
            <pc:docMk/>
            <pc:sldMk cId="2917382112" sldId="2147481068"/>
            <ac:spMk id="5" creationId="{82DD45C3-14DF-323D-46FF-4410284C74C1}"/>
          </ac:spMkLst>
        </pc:spChg>
        <pc:spChg chg="add mod">
          <ac:chgData name="Claudia Concepción Gonzalez Alfonso" userId="47a2a51b-cbe8-4cc1-a4c6-269b45523a88" providerId="ADAL" clId="{62C9985A-44E3-4BA3-8A7D-F849C251C6F6}" dt="2026-07-03T05:53:35.498" v="8775" actId="1035"/>
          <ac:spMkLst>
            <pc:docMk/>
            <pc:sldMk cId="2917382112" sldId="2147481068"/>
            <ac:spMk id="7" creationId="{7EC30331-4F36-F53C-C080-9BA9349AC01C}"/>
          </ac:spMkLst>
        </pc:spChg>
        <pc:spChg chg="mod">
          <ac:chgData name="Claudia Concepción Gonzalez Alfonso" userId="47a2a51b-cbe8-4cc1-a4c6-269b45523a88" providerId="ADAL" clId="{62C9985A-44E3-4BA3-8A7D-F849C251C6F6}" dt="2026-07-03T05:55:43.898" v="8887" actId="403"/>
          <ac:spMkLst>
            <pc:docMk/>
            <pc:sldMk cId="2917382112" sldId="2147481068"/>
            <ac:spMk id="100" creationId="{17C5EC85-D153-4813-BC6A-8E4DF004CF0F}"/>
          </ac:spMkLst>
        </pc:spChg>
        <pc:spChg chg="mod">
          <ac:chgData name="Claudia Concepción Gonzalez Alfonso" userId="47a2a51b-cbe8-4cc1-a4c6-269b45523a88" providerId="ADAL" clId="{62C9985A-44E3-4BA3-8A7D-F849C251C6F6}" dt="2026-07-03T05:55:43.898" v="8887" actId="403"/>
          <ac:spMkLst>
            <pc:docMk/>
            <pc:sldMk cId="2917382112" sldId="2147481068"/>
            <ac:spMk id="101" creationId="{DD3768E3-CA47-F25F-D923-4B09D78CB821}"/>
          </ac:spMkLst>
        </pc:spChg>
        <pc:spChg chg="mod">
          <ac:chgData name="Claudia Concepción Gonzalez Alfonso" userId="47a2a51b-cbe8-4cc1-a4c6-269b45523a88" providerId="ADAL" clId="{62C9985A-44E3-4BA3-8A7D-F849C251C6F6}" dt="2026-07-03T05:53:27.399" v="8742" actId="14100"/>
          <ac:spMkLst>
            <pc:docMk/>
            <pc:sldMk cId="2917382112" sldId="2147481068"/>
            <ac:spMk id="110" creationId="{B37EB49A-A05C-82B0-2061-FFCA3D5915B3}"/>
          </ac:spMkLst>
        </pc:spChg>
        <pc:spChg chg="mod">
          <ac:chgData name="Claudia Concepción Gonzalez Alfonso" userId="47a2a51b-cbe8-4cc1-a4c6-269b45523a88" providerId="ADAL" clId="{62C9985A-44E3-4BA3-8A7D-F849C251C6F6}" dt="2026-07-03T05:53:35.498" v="8775" actId="1035"/>
          <ac:spMkLst>
            <pc:docMk/>
            <pc:sldMk cId="2917382112" sldId="2147481068"/>
            <ac:spMk id="112" creationId="{11AF8447-EF64-5C46-CC48-A101FF01E398}"/>
          </ac:spMkLst>
        </pc:spChg>
        <pc:spChg chg="mod">
          <ac:chgData name="Claudia Concepción Gonzalez Alfonso" userId="47a2a51b-cbe8-4cc1-a4c6-269b45523a88" providerId="ADAL" clId="{62C9985A-44E3-4BA3-8A7D-F849C251C6F6}" dt="2026-07-03T05:53:35.498" v="8775" actId="1035"/>
          <ac:spMkLst>
            <pc:docMk/>
            <pc:sldMk cId="2917382112" sldId="2147481068"/>
            <ac:spMk id="113" creationId="{18F6ECF0-B59E-6F48-6B5E-B3FA3D2F8445}"/>
          </ac:spMkLst>
        </pc:spChg>
        <pc:spChg chg="mod">
          <ac:chgData name="Claudia Concepción Gonzalez Alfonso" userId="47a2a51b-cbe8-4cc1-a4c6-269b45523a88" providerId="ADAL" clId="{62C9985A-44E3-4BA3-8A7D-F849C251C6F6}" dt="2026-07-03T05:52:59.102" v="8723" actId="403"/>
          <ac:spMkLst>
            <pc:docMk/>
            <pc:sldMk cId="2917382112" sldId="2147481068"/>
            <ac:spMk id="120" creationId="{05757B48-33E2-4D36-0005-8CA87808E0E1}"/>
          </ac:spMkLst>
        </pc:spChg>
        <pc:spChg chg="mod">
          <ac:chgData name="Claudia Concepción Gonzalez Alfonso" userId="47a2a51b-cbe8-4cc1-a4c6-269b45523a88" providerId="ADAL" clId="{62C9985A-44E3-4BA3-8A7D-F849C251C6F6}" dt="2026-07-03T05:53:05.029" v="8724" actId="14100"/>
          <ac:spMkLst>
            <pc:docMk/>
            <pc:sldMk cId="2917382112" sldId="2147481068"/>
            <ac:spMk id="122" creationId="{3682E660-51EF-BBC0-99B1-0C2BE06CD2E7}"/>
          </ac:spMkLst>
        </pc:spChg>
        <pc:spChg chg="mod">
          <ac:chgData name="Claudia Concepción Gonzalez Alfonso" userId="47a2a51b-cbe8-4cc1-a4c6-269b45523a88" providerId="ADAL" clId="{62C9985A-44E3-4BA3-8A7D-F849C251C6F6}" dt="2026-07-03T05:53:09.632" v="8740" actId="1036"/>
          <ac:spMkLst>
            <pc:docMk/>
            <pc:sldMk cId="2917382112" sldId="2147481068"/>
            <ac:spMk id="123" creationId="{E5F0C236-075F-AA0D-8319-22E8604A71F6}"/>
          </ac:spMkLst>
        </pc:spChg>
        <pc:spChg chg="del">
          <ac:chgData name="Claudia Concepción Gonzalez Alfonso" userId="47a2a51b-cbe8-4cc1-a4c6-269b45523a88" providerId="ADAL" clId="{62C9985A-44E3-4BA3-8A7D-F849C251C6F6}" dt="2026-07-03T05:51:43.037" v="8719" actId="478"/>
          <ac:spMkLst>
            <pc:docMk/>
            <pc:sldMk cId="2917382112" sldId="2147481068"/>
            <ac:spMk id="124" creationId="{239F6EC1-3481-7DD0-D272-7B8A1B6B6EED}"/>
          </ac:spMkLst>
        </pc:spChg>
        <pc:spChg chg="del">
          <ac:chgData name="Claudia Concepción Gonzalez Alfonso" userId="47a2a51b-cbe8-4cc1-a4c6-269b45523a88" providerId="ADAL" clId="{62C9985A-44E3-4BA3-8A7D-F849C251C6F6}" dt="2026-07-03T05:51:43.773" v="8720" actId="478"/>
          <ac:spMkLst>
            <pc:docMk/>
            <pc:sldMk cId="2917382112" sldId="2147481068"/>
            <ac:spMk id="125" creationId="{849A5C3D-1259-4421-C7D1-CEF00E87B5E4}"/>
          </ac:spMkLst>
        </pc:spChg>
      </pc:sldChg>
    </pc:docChg>
  </pc:docChgLst>
  <pc:docChgLst>
    <pc:chgData name="Claudia Concepción Gonzalez Alfonso" userId="47a2a51b-cbe8-4cc1-a4c6-269b45523a88" providerId="ADAL" clId="{E141F8D4-D54C-45FA-A29F-CA0C52DD136C}"/>
    <pc:docChg chg="undo custSel addSld delSld modSld sldOrd">
      <pc:chgData name="Claudia Concepción Gonzalez Alfonso" userId="47a2a51b-cbe8-4cc1-a4c6-269b45523a88" providerId="ADAL" clId="{E141F8D4-D54C-45FA-A29F-CA0C52DD136C}" dt="2026-06-28T18:03:27.145" v="1840" actId="20577"/>
      <pc:docMkLst>
        <pc:docMk/>
      </pc:docMkLst>
      <pc:sldChg chg="modSp mod">
        <pc:chgData name="Claudia Concepción Gonzalez Alfonso" userId="47a2a51b-cbe8-4cc1-a4c6-269b45523a88" providerId="ADAL" clId="{E141F8D4-D54C-45FA-A29F-CA0C52DD136C}" dt="2026-06-23T16:32:42.182" v="1531" actId="20577"/>
        <pc:sldMkLst>
          <pc:docMk/>
          <pc:sldMk cId="282771750" sldId="2147471718"/>
        </pc:sldMkLst>
        <pc:spChg chg="mod">
          <ac:chgData name="Claudia Concepción Gonzalez Alfonso" userId="47a2a51b-cbe8-4cc1-a4c6-269b45523a88" providerId="ADAL" clId="{E141F8D4-D54C-45FA-A29F-CA0C52DD136C}" dt="2026-06-23T16:32:42.182" v="1531" actId="20577"/>
          <ac:spMkLst>
            <pc:docMk/>
            <pc:sldMk cId="282771750" sldId="2147471718"/>
            <ac:spMk id="4" creationId="{5D034739-8A63-5B8D-D501-ECD39BAF6378}"/>
          </ac:spMkLst>
        </pc:spChg>
      </pc:sldChg>
      <pc:sldChg chg="addSp delSp modSp add mod">
        <pc:chgData name="Claudia Concepción Gonzalez Alfonso" userId="47a2a51b-cbe8-4cc1-a4c6-269b45523a88" providerId="ADAL" clId="{E141F8D4-D54C-45FA-A29F-CA0C52DD136C}" dt="2026-06-23T15:58:01.336" v="1375" actId="14100"/>
        <pc:sldMkLst>
          <pc:docMk/>
          <pc:sldMk cId="3766120170" sldId="2147471727"/>
        </pc:sldMkLst>
        <pc:spChg chg="mod">
          <ac:chgData name="Claudia Concepción Gonzalez Alfonso" userId="47a2a51b-cbe8-4cc1-a4c6-269b45523a88" providerId="ADAL" clId="{E141F8D4-D54C-45FA-A29F-CA0C52DD136C}" dt="2026-06-16T13:56:31.699" v="34" actId="1076"/>
          <ac:spMkLst>
            <pc:docMk/>
            <pc:sldMk cId="3766120170" sldId="2147471727"/>
            <ac:spMk id="2" creationId="{3D3725E5-1838-DDE4-0A1C-941AF6C1321F}"/>
          </ac:spMkLst>
        </pc:spChg>
        <pc:spChg chg="add mod">
          <ac:chgData name="Claudia Concepción Gonzalez Alfonso" userId="47a2a51b-cbe8-4cc1-a4c6-269b45523a88" providerId="ADAL" clId="{E141F8D4-D54C-45FA-A29F-CA0C52DD136C}" dt="2026-06-16T13:56:02.117" v="30"/>
          <ac:spMkLst>
            <pc:docMk/>
            <pc:sldMk cId="3766120170" sldId="2147471727"/>
            <ac:spMk id="3" creationId="{FC7F08EB-D7BE-A941-0401-2F4941D83074}"/>
          </ac:spMkLst>
        </pc:spChg>
        <pc:spChg chg="add mod">
          <ac:chgData name="Claudia Concepción Gonzalez Alfonso" userId="47a2a51b-cbe8-4cc1-a4c6-269b45523a88" providerId="ADAL" clId="{E141F8D4-D54C-45FA-A29F-CA0C52DD136C}" dt="2026-06-16T14:57:48.269" v="390" actId="1038"/>
          <ac:spMkLst>
            <pc:docMk/>
            <pc:sldMk cId="3766120170" sldId="2147471727"/>
            <ac:spMk id="7" creationId="{D6C82916-DB30-D419-AAA3-EB8F9F4D3DDC}"/>
          </ac:spMkLst>
        </pc:spChg>
        <pc:graphicFrameChg chg="add mod modGraphic">
          <ac:chgData name="Claudia Concepción Gonzalez Alfonso" userId="47a2a51b-cbe8-4cc1-a4c6-269b45523a88" providerId="ADAL" clId="{E141F8D4-D54C-45FA-A29F-CA0C52DD136C}" dt="2026-06-16T15:34:31.963" v="521" actId="1037"/>
          <ac:graphicFrameMkLst>
            <pc:docMk/>
            <pc:sldMk cId="3766120170" sldId="2147471727"/>
            <ac:graphicFrameMk id="8" creationId="{7945C09F-8348-A7D4-4A29-E5E29744B2A3}"/>
          </ac:graphicFrameMkLst>
        </pc:graphicFrameChg>
        <pc:picChg chg="mod">
          <ac:chgData name="Claudia Concepción Gonzalez Alfonso" userId="47a2a51b-cbe8-4cc1-a4c6-269b45523a88" providerId="ADAL" clId="{E141F8D4-D54C-45FA-A29F-CA0C52DD136C}" dt="2026-06-23T15:58:01.336" v="1375" actId="14100"/>
          <ac:picMkLst>
            <pc:docMk/>
            <pc:sldMk cId="3766120170" sldId="2147471727"/>
            <ac:picMk id="5" creationId="{CF9ED715-57F4-B97F-79FD-DE3B828B426B}"/>
          </ac:picMkLst>
        </pc:picChg>
      </pc:sldChg>
      <pc:sldChg chg="modSp add mod ord">
        <pc:chgData name="Claudia Concepción Gonzalez Alfonso" userId="47a2a51b-cbe8-4cc1-a4c6-269b45523a88" providerId="ADAL" clId="{E141F8D4-D54C-45FA-A29F-CA0C52DD136C}" dt="2026-06-23T15:59:28.351" v="1387" actId="122"/>
        <pc:sldMkLst>
          <pc:docMk/>
          <pc:sldMk cId="985879897" sldId="2147471729"/>
        </pc:sldMkLst>
        <pc:spChg chg="mod">
          <ac:chgData name="Claudia Concepción Gonzalez Alfonso" userId="47a2a51b-cbe8-4cc1-a4c6-269b45523a88" providerId="ADAL" clId="{E141F8D4-D54C-45FA-A29F-CA0C52DD136C}" dt="2026-06-23T15:55:57.490" v="1345" actId="14100"/>
          <ac:spMkLst>
            <pc:docMk/>
            <pc:sldMk cId="985879897" sldId="2147471729"/>
            <ac:spMk id="2" creationId="{A182CB18-6217-72C1-BA23-F8A4AB0B7DE6}"/>
          </ac:spMkLst>
        </pc:spChg>
        <pc:spChg chg="mod">
          <ac:chgData name="Claudia Concepción Gonzalez Alfonso" userId="47a2a51b-cbe8-4cc1-a4c6-269b45523a88" providerId="ADAL" clId="{E141F8D4-D54C-45FA-A29F-CA0C52DD136C}" dt="2026-06-23T15:55:08.594" v="1308" actId="3064"/>
          <ac:spMkLst>
            <pc:docMk/>
            <pc:sldMk cId="985879897" sldId="2147471729"/>
            <ac:spMk id="26" creationId="{037F0DDC-036F-409B-5A3A-E98AC9AFB78B}"/>
          </ac:spMkLst>
        </pc:spChg>
        <pc:spChg chg="mod">
          <ac:chgData name="Claudia Concepción Gonzalez Alfonso" userId="47a2a51b-cbe8-4cc1-a4c6-269b45523a88" providerId="ADAL" clId="{E141F8D4-D54C-45FA-A29F-CA0C52DD136C}" dt="2026-06-23T15:54:57.010" v="1307" actId="3064"/>
          <ac:spMkLst>
            <pc:docMk/>
            <pc:sldMk cId="985879897" sldId="2147471729"/>
            <ac:spMk id="63" creationId="{CE7B945A-EA99-CAEA-E4F1-D30C78A7E224}"/>
          </ac:spMkLst>
        </pc:spChg>
        <pc:spChg chg="mod">
          <ac:chgData name="Claudia Concepción Gonzalez Alfonso" userId="47a2a51b-cbe8-4cc1-a4c6-269b45523a88" providerId="ADAL" clId="{E141F8D4-D54C-45FA-A29F-CA0C52DD136C}" dt="2026-06-23T15:54:31.265" v="1298" actId="1036"/>
          <ac:spMkLst>
            <pc:docMk/>
            <pc:sldMk cId="985879897" sldId="2147471729"/>
            <ac:spMk id="66" creationId="{87D07B54-C439-CA72-FB77-6445654933B6}"/>
          </ac:spMkLst>
        </pc:spChg>
        <pc:grpChg chg="mod">
          <ac:chgData name="Claudia Concepción Gonzalez Alfonso" userId="47a2a51b-cbe8-4cc1-a4c6-269b45523a88" providerId="ADAL" clId="{E141F8D4-D54C-45FA-A29F-CA0C52DD136C}" dt="2026-06-23T15:55:38.928" v="1329" actId="1035"/>
          <ac:grpSpMkLst>
            <pc:docMk/>
            <pc:sldMk cId="985879897" sldId="2147471729"/>
            <ac:grpSpMk id="61" creationId="{46C1ACAB-D485-9480-02AC-8FF6928F05D7}"/>
          </ac:grpSpMkLst>
        </pc:grpChg>
        <pc:grpChg chg="mod">
          <ac:chgData name="Claudia Concepción Gonzalez Alfonso" userId="47a2a51b-cbe8-4cc1-a4c6-269b45523a88" providerId="ADAL" clId="{E141F8D4-D54C-45FA-A29F-CA0C52DD136C}" dt="2026-06-23T15:55:38.928" v="1329" actId="1035"/>
          <ac:grpSpMkLst>
            <pc:docMk/>
            <pc:sldMk cId="985879897" sldId="2147471729"/>
            <ac:grpSpMk id="64" creationId="{0FE38979-D2B5-5963-C608-3235AB1CB279}"/>
          </ac:grpSpMkLst>
        </pc:grpChg>
        <pc:graphicFrameChg chg="mod modGraphic">
          <ac:chgData name="Claudia Concepción Gonzalez Alfonso" userId="47a2a51b-cbe8-4cc1-a4c6-269b45523a88" providerId="ADAL" clId="{E141F8D4-D54C-45FA-A29F-CA0C52DD136C}" dt="2026-06-23T15:59:28.351" v="1387" actId="122"/>
          <ac:graphicFrameMkLst>
            <pc:docMk/>
            <pc:sldMk cId="985879897" sldId="2147471729"/>
            <ac:graphicFrameMk id="18" creationId="{0D637991-2A2D-B222-71FA-AE438626FEC6}"/>
          </ac:graphicFrameMkLst>
        </pc:graphicFrameChg>
        <pc:cxnChg chg="mod">
          <ac:chgData name="Claudia Concepción Gonzalez Alfonso" userId="47a2a51b-cbe8-4cc1-a4c6-269b45523a88" providerId="ADAL" clId="{E141F8D4-D54C-45FA-A29F-CA0C52DD136C}" dt="2026-06-23T15:55:45.508" v="1344" actId="1036"/>
          <ac:cxnSpMkLst>
            <pc:docMk/>
            <pc:sldMk cId="985879897" sldId="2147471729"/>
            <ac:cxnSpMk id="67" creationId="{3C55834F-02F9-ACB3-7DE1-D3142E329F38}"/>
          </ac:cxnSpMkLst>
        </pc:cxnChg>
        <pc:cxnChg chg="mod">
          <ac:chgData name="Claudia Concepción Gonzalez Alfonso" userId="47a2a51b-cbe8-4cc1-a4c6-269b45523a88" providerId="ADAL" clId="{E141F8D4-D54C-45FA-A29F-CA0C52DD136C}" dt="2026-06-23T15:52:30.018" v="1266" actId="1035"/>
          <ac:cxnSpMkLst>
            <pc:docMk/>
            <pc:sldMk cId="985879897" sldId="2147471729"/>
            <ac:cxnSpMk id="87" creationId="{0171FBA7-EE0B-312E-6B80-12A6F9C5F854}"/>
          </ac:cxnSpMkLst>
        </pc:cxnChg>
      </pc:sldChg>
      <pc:sldChg chg="modSp add mod">
        <pc:chgData name="Claudia Concepción Gonzalez Alfonso" userId="47a2a51b-cbe8-4cc1-a4c6-269b45523a88" providerId="ADAL" clId="{E141F8D4-D54C-45FA-A29F-CA0C52DD136C}" dt="2026-06-23T16:00:36.332" v="1476" actId="20577"/>
        <pc:sldMkLst>
          <pc:docMk/>
          <pc:sldMk cId="1578597363" sldId="2147471730"/>
        </pc:sldMkLst>
        <pc:spChg chg="mod">
          <ac:chgData name="Claudia Concepción Gonzalez Alfonso" userId="47a2a51b-cbe8-4cc1-a4c6-269b45523a88" providerId="ADAL" clId="{E141F8D4-D54C-45FA-A29F-CA0C52DD136C}" dt="2026-06-23T16:00:36.332" v="1476" actId="20577"/>
          <ac:spMkLst>
            <pc:docMk/>
            <pc:sldMk cId="1578597363" sldId="2147471730"/>
            <ac:spMk id="37" creationId="{DE8CCCD8-D890-51D3-0433-A0147D9DC207}"/>
          </ac:spMkLst>
        </pc:spChg>
      </pc:sldChg>
      <pc:sldChg chg="modSp add mod">
        <pc:chgData name="Claudia Concepción Gonzalez Alfonso" userId="47a2a51b-cbe8-4cc1-a4c6-269b45523a88" providerId="ADAL" clId="{E141F8D4-D54C-45FA-A29F-CA0C52DD136C}" dt="2026-06-23T16:01:58.514" v="1506" actId="6549"/>
        <pc:sldMkLst>
          <pc:docMk/>
          <pc:sldMk cId="2056612156" sldId="2147471733"/>
        </pc:sldMkLst>
        <pc:spChg chg="mod">
          <ac:chgData name="Claudia Concepción Gonzalez Alfonso" userId="47a2a51b-cbe8-4cc1-a4c6-269b45523a88" providerId="ADAL" clId="{E141F8D4-D54C-45FA-A29F-CA0C52DD136C}" dt="2026-06-23T16:01:58.514" v="1506" actId="6549"/>
          <ac:spMkLst>
            <pc:docMk/>
            <pc:sldMk cId="2056612156" sldId="2147471733"/>
            <ac:spMk id="37" creationId="{C92D3B8E-D729-94D5-FF41-45538E8D1F89}"/>
          </ac:spMkLst>
        </pc:spChg>
      </pc:sldChg>
      <pc:sldChg chg="modSp add mod">
        <pc:chgData name="Claudia Concepción Gonzalez Alfonso" userId="47a2a51b-cbe8-4cc1-a4c6-269b45523a88" providerId="ADAL" clId="{E141F8D4-D54C-45FA-A29F-CA0C52DD136C}" dt="2026-06-23T16:02:30.884" v="1510" actId="6549"/>
        <pc:sldMkLst>
          <pc:docMk/>
          <pc:sldMk cId="1524757925" sldId="2147471734"/>
        </pc:sldMkLst>
        <pc:spChg chg="mod">
          <ac:chgData name="Claudia Concepción Gonzalez Alfonso" userId="47a2a51b-cbe8-4cc1-a4c6-269b45523a88" providerId="ADAL" clId="{E141F8D4-D54C-45FA-A29F-CA0C52DD136C}" dt="2026-06-23T16:02:30.884" v="1510" actId="6549"/>
          <ac:spMkLst>
            <pc:docMk/>
            <pc:sldMk cId="1524757925" sldId="2147471734"/>
            <ac:spMk id="37" creationId="{D17F802F-AB3B-749D-3B29-C5A327B07A64}"/>
          </ac:spMkLst>
        </pc:spChg>
      </pc:sldChg>
    </pc:docChg>
  </pc:docChgLst>
  <pc:docChgLst>
    <pc:chgData name="Leidy Karina Ospina Castañeda" userId="S::lkospina@shd.gov.co::73f82ccd-3157-4b12-9b21-79ac4ff04bda" providerId="AD" clId="Web-{B5941AAC-379D-3101-FD66-EE1E4DD190FF}"/>
    <pc:docChg chg="modSld">
      <pc:chgData name="Leidy Karina Ospina Castañeda" userId="S::lkospina@shd.gov.co::73f82ccd-3157-4b12-9b21-79ac4ff04bda" providerId="AD" clId="Web-{B5941AAC-379D-3101-FD66-EE1E4DD190FF}" dt="2026-07-01T16:46:23.070" v="1"/>
      <pc:docMkLst>
        <pc:docMk/>
      </pc:docMkLst>
      <pc:sldChg chg="modNotes">
        <pc:chgData name="Leidy Karina Ospina Castañeda" userId="S::lkospina@shd.gov.co::73f82ccd-3157-4b12-9b21-79ac4ff04bda" providerId="AD" clId="Web-{B5941AAC-379D-3101-FD66-EE1E4DD190FF}" dt="2026-07-01T16:45:49.897" v="0"/>
        <pc:sldMkLst>
          <pc:docMk/>
          <pc:sldMk cId="2056612156" sldId="2147471733"/>
        </pc:sldMkLst>
      </pc:sldChg>
      <pc:sldChg chg="modNotes">
        <pc:chgData name="Leidy Karina Ospina Castañeda" userId="S::lkospina@shd.gov.co::73f82ccd-3157-4b12-9b21-79ac4ff04bda" providerId="AD" clId="Web-{B5941AAC-379D-3101-FD66-EE1E4DD190FF}" dt="2026-07-01T16:46:23.070" v="1"/>
        <pc:sldMkLst>
          <pc:docMk/>
          <pc:sldMk cId="2402258763" sldId="214748103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Gr&#225;fico%20en%20Microsoft%20PowerPoint"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4.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5.xlsx"/></Relationships>
</file>

<file path=ppt/charts/_rels/chart15.xml.rels><?xml version="1.0" encoding="UTF-8" standalone="yes"?>
<Relationships xmlns="http://schemas.openxmlformats.org/package/2006/relationships"><Relationship Id="rId3" Type="http://schemas.openxmlformats.org/officeDocument/2006/relationships/oleObject" Target="https://shdgov-my.sharepoint.com/personal/jprieto_shd_gov_co/Documents/20260616_MFMPPib/Coyuntura/Tasas%20de%20inter&#233;s%20de%20pol&#237;tica%20monetaria.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6.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7.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8.xlsx"/></Relationships>
</file>

<file path=ppt/charts/_rels/chart19.xml.rels><?xml version="1.0" encoding="UTF-8" standalone="yes"?>
<Relationships xmlns="http://schemas.openxmlformats.org/package/2006/relationships"><Relationship Id="rId3" Type="http://schemas.openxmlformats.org/officeDocument/2006/relationships/oleObject" Target="https://shdgov.sharepoint.com/sites/SDH_Inicio/deef/deef1/Documentos%20compartidos/DEEF/Documentos/2026/06.%20Junio/Presentacion%20concertacion%20salarial/MFMP%202026-2036_act%202025%202026%20mfmp%20y%20pib%20enero.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oleObject" Target="https://shdgov.sharepoint.com/sites/SDH_Inicio/deef/deef1/Documentos%20compartidos/DEEF/Documentos/2026/06.%20Junio/Presentacion%20concertacion%20salarial/MFMP%202026-2036_act%202025%202026%20mfmp%20y%20pib%20enero.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https://shdgov.sharepoint.com/sites/SDH_Inicio/deef/deef1/Documentos%20compartidos/DEEF/Documentos/2026/06.%20Junio/Presentacion%20concertacion%20salarial/MFMP%202026-2036_act%202025%202026%20mfmp%20y%20pib%20enero.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https://shdgov.sharepoint.com/sites/SDH_Inicio/deef/deef1/Documentos%20compartidos/DEEF/Documentos/2026/06.%20Junio/Presentacion%20concertacion%20salarial/MFMP%202026-2036_act%202025%202026%20mfmp%20y%20pib%20enero.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https://shdgov.sharepoint.com/sites/SDH_Inicio/deef/deef1/Documentos%20compartidos/DEEF/Documentos/2026/06.%20Junio/Presentacion%20concertacion%20salarial/MFMP%202026-2036_act%202025%202026%20mfmp%20y%20pib%20enero.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https://shdgov.sharepoint.com/sites/SDH_Inicio/deef/deef1/Documentos%20compartidos/DEEF/Documentos/2026/06.%20Junio/Presentacion%20concertacion%20salarial/MFMP%202026-2036_act%202025%202026%20mfmp%20y%20pib%20enero.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marce\AppData\Local\Temp\MicrosoftEdgeDownloads\96d21742-986a-440f-91aa-26e9f5c6963a\anex-GastoConstantes-Itrim2026.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C:\Users\marce\AppData\Local\Temp\MicrosoftEdgeDownloads\96d21742-986a-440f-91aa-26e9f5c6963a\anex-GastoConstantes-Itrim2026.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C:\Users\marce\AppData\Local\Temp\MicrosoftEdgeDownloads\e5d836e8-c61e-4eba-afb0-23c1b443106d\anex-GastoCorriente-Itrim2026.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Diana%20Guevara\Downloads\Balance%20Gobierno%20Nacional%20Central%201994-2025%20($MM%20-%20%25PIB%20cierre%20-%20%25%20PIB%20DANE)%20Pagina%20web%20(sin%20links).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xml"/></Relationships>
</file>

<file path=ppt/charts/_rels/chart9.xml.rels><?xml version="1.0" encoding="UTF-8" standalone="yes"?>
<Relationships xmlns="http://schemas.openxmlformats.org/package/2006/relationships"><Relationship Id="rId3" Type="http://schemas.openxmlformats.org/officeDocument/2006/relationships/oleObject" Target="file:///C:\Users\Diana%20Guevara\Downloads\Deuda%20trimestral%20GNC%20PIB%20anual%201T2026.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6615798975863267"/>
          <c:y val="6.3665119646610438E-2"/>
          <c:w val="0.61835349608868762"/>
          <c:h val="0.92610285661311664"/>
        </c:manualLayout>
      </c:layout>
      <c:barChart>
        <c:barDir val="bar"/>
        <c:grouping val="clustered"/>
        <c:varyColors val="0"/>
        <c:ser>
          <c:idx val="0"/>
          <c:order val="0"/>
          <c:tx>
            <c:strRef>
              <c:f>'S1'!$C$3</c:f>
              <c:strCache>
                <c:ptCount val="1"/>
                <c:pt idx="0">
                  <c:v>Bogotá</c:v>
                </c:pt>
              </c:strCache>
            </c:strRef>
          </c:tx>
          <c:spPr>
            <a:solidFill>
              <a:srgbClr val="C00000"/>
            </a:solidFill>
            <a:ln>
              <a:solidFill>
                <a:srgbClr val="C00000"/>
              </a:solidFill>
            </a:ln>
            <a:effectLst/>
          </c:spPr>
          <c:invertIfNegative val="0"/>
          <c:dLbls>
            <c:dLbl>
              <c:idx val="2"/>
              <c:layout>
                <c:manualLayout>
                  <c:x val="6.8248913195930322E-3"/>
                  <c:y val="2.776764732376727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BCF-4B4F-88B5-45B6E8782D58}"/>
                </c:ext>
              </c:extLst>
            </c:dLbl>
            <c:dLbl>
              <c:idx val="3"/>
              <c:layout>
                <c:manualLayout>
                  <c:x val="4.5498081288591645E-3"/>
                  <c:y val="1.110705892950680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BCF-4B4F-88B5-45B6E8782D58}"/>
                </c:ext>
              </c:extLst>
            </c:dLbl>
            <c:dLbl>
              <c:idx val="5"/>
              <c:layout>
                <c:manualLayout>
                  <c:x val="0"/>
                  <c:y val="1.110705892950690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BCF-4B4F-88B5-45B6E8782D58}"/>
                </c:ext>
              </c:extLst>
            </c:dLbl>
            <c:dLbl>
              <c:idx val="6"/>
              <c:layout>
                <c:manualLayout>
                  <c:x val="4.5498081288591645E-3"/>
                  <c:y val="5.0906765347609322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BCF-4B4F-88B5-45B6E8782D58}"/>
                </c:ext>
              </c:extLst>
            </c:dLbl>
            <c:dLbl>
              <c:idx val="7"/>
              <c:layout>
                <c:manualLayout>
                  <c:x val="2.2749040644294985E-3"/>
                  <c:y val="1.388382366188358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BCF-4B4F-88B5-45B6E8782D58}"/>
                </c:ext>
              </c:extLst>
            </c:dLbl>
            <c:dLbl>
              <c:idx val="10"/>
              <c:layout>
                <c:manualLayout>
                  <c:x val="-2.2749040644295822E-3"/>
                  <c:y val="1.2495441295695275E-2"/>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4.6851738770079386E-2"/>
                      <c:h val="5.5743661323908955E-2"/>
                    </c:manualLayout>
                  </c15:layout>
                </c:ext>
                <c:ext xmlns:c16="http://schemas.microsoft.com/office/drawing/2014/chart" uri="{C3380CC4-5D6E-409C-BE32-E72D297353CC}">
                  <c16:uniqueId val="{00000003-5BCF-4B4F-88B5-45B6E8782D58}"/>
                </c:ext>
              </c:extLst>
            </c:dLbl>
            <c:dLbl>
              <c:idx val="11"/>
              <c:layout>
                <c:manualLayout>
                  <c:x val="-9.0995266945663525E-3"/>
                  <c:y val="-8.3302941971301874E-3"/>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6.0137178506348136E-2"/>
                      <c:h val="5.2966896591532225E-2"/>
                    </c:manualLayout>
                  </c15:layout>
                </c:ext>
                <c:ext xmlns:c16="http://schemas.microsoft.com/office/drawing/2014/chart" uri="{C3380CC4-5D6E-409C-BE32-E72D297353CC}">
                  <c16:uniqueId val="{0000000A-5BCF-4B4F-88B5-45B6E8782D58}"/>
                </c:ext>
              </c:extLst>
            </c:dLbl>
            <c:spPr>
              <a:noFill/>
              <a:ln>
                <a:noFill/>
              </a:ln>
              <a:effectLst/>
            </c:spPr>
            <c:txPr>
              <a:bodyPr rot="0" spcFirstLastPara="1" vertOverflow="ellipsis" vert="horz" wrap="square" anchor="ctr" anchorCtr="1"/>
              <a:lstStyle/>
              <a:p>
                <a:pPr>
                  <a:defRPr sz="1050" b="1" i="0" u="none" strike="noStrike" kern="1200" baseline="0">
                    <a:solidFill>
                      <a:srgbClr val="C00000"/>
                    </a:solidFill>
                    <a:latin typeface="Arial" panose="020B0604020202020204" pitchFamily="34" charset="0"/>
                    <a:ea typeface="+mn-ea"/>
                    <a:cs typeface="Arial" panose="020B0604020202020204" pitchFamily="34" charset="0"/>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'S1'!$B$4:$B$15</c:f>
              <c:strCache>
                <c:ptCount val="12"/>
                <c:pt idx="0">
                  <c:v>Industria</c:v>
                </c:pt>
                <c:pt idx="1">
                  <c:v>Electricidad, gas, agua</c:v>
                </c:pt>
                <c:pt idx="2">
                  <c:v>Información y comunicaciones</c:v>
                </c:pt>
                <c:pt idx="3">
                  <c:v>Actividades financieras</c:v>
                </c:pt>
                <c:pt idx="4">
                  <c:v>Actividades profesionales</c:v>
                </c:pt>
                <c:pt idx="5">
                  <c:v>Actividades inmobiliarias</c:v>
                </c:pt>
                <c:pt idx="6">
                  <c:v>Comercio</c:v>
                </c:pt>
                <c:pt idx="7">
                  <c:v>Admón pública</c:v>
                </c:pt>
                <c:pt idx="8">
                  <c:v>Agricultura</c:v>
                </c:pt>
                <c:pt idx="9">
                  <c:v>Minas y canteras</c:v>
                </c:pt>
                <c:pt idx="10">
                  <c:v>Actividades artísticas</c:v>
                </c:pt>
                <c:pt idx="11">
                  <c:v>Construcción</c:v>
                </c:pt>
              </c:strCache>
            </c:strRef>
          </c:cat>
          <c:val>
            <c:numRef>
              <c:f>'S1'!$C$4:$C$15</c:f>
              <c:numCache>
                <c:formatCode>0.0</c:formatCode>
                <c:ptCount val="12"/>
                <c:pt idx="0">
                  <c:v>-2.4328759658167343</c:v>
                </c:pt>
                <c:pt idx="1">
                  <c:v>-1.9567561145173613</c:v>
                </c:pt>
                <c:pt idx="2">
                  <c:v>-0.2463415766338386</c:v>
                </c:pt>
                <c:pt idx="3">
                  <c:v>0.12355953228551186</c:v>
                </c:pt>
                <c:pt idx="4">
                  <c:v>0.3061247076655178</c:v>
                </c:pt>
                <c:pt idx="5">
                  <c:v>1.5844198224320962</c:v>
                </c:pt>
                <c:pt idx="6">
                  <c:v>1.7522600305817946</c:v>
                </c:pt>
                <c:pt idx="7">
                  <c:v>3.9758419902329081</c:v>
                </c:pt>
                <c:pt idx="8">
                  <c:v>3.9811758276328248</c:v>
                </c:pt>
                <c:pt idx="9">
                  <c:v>5.445362310828088</c:v>
                </c:pt>
                <c:pt idx="10">
                  <c:v>8.3607405504174181</c:v>
                </c:pt>
                <c:pt idx="11">
                  <c:v>10.783381237969778</c:v>
                </c:pt>
              </c:numCache>
            </c:numRef>
          </c:val>
          <c:extLst>
            <c:ext xmlns:c16="http://schemas.microsoft.com/office/drawing/2014/chart" uri="{C3380CC4-5D6E-409C-BE32-E72D297353CC}">
              <c16:uniqueId val="{00000000-5BCF-4B4F-88B5-45B6E8782D58}"/>
            </c:ext>
          </c:extLst>
        </c:ser>
        <c:ser>
          <c:idx val="1"/>
          <c:order val="1"/>
          <c:tx>
            <c:strRef>
              <c:f>'S1'!$D$3</c:f>
              <c:strCache>
                <c:ptCount val="1"/>
                <c:pt idx="0">
                  <c:v>Colombia</c:v>
                </c:pt>
              </c:strCache>
            </c:strRef>
          </c:tx>
          <c:spPr>
            <a:solidFill>
              <a:srgbClr val="002060"/>
            </a:solidFill>
            <a:ln>
              <a:solidFill>
                <a:srgbClr val="002060"/>
              </a:solidFill>
            </a:ln>
            <a:effectLst/>
          </c:spPr>
          <c:invertIfNegative val="0"/>
          <c:dLbls>
            <c:dLbl>
              <c:idx val="0"/>
              <c:layout>
                <c:manualLayout>
                  <c:x val="8.3412185444400585E-17"/>
                  <c:y val="-1.94373531266370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BCF-4B4F-88B5-45B6E8782D58}"/>
                </c:ext>
              </c:extLst>
            </c:dLbl>
            <c:dLbl>
              <c:idx val="11"/>
              <c:layout>
                <c:manualLayout>
                  <c:x val="6.8247121932887463E-3"/>
                  <c:y val="-1.110705892950690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BCF-4B4F-88B5-45B6E8782D58}"/>
                </c:ext>
              </c:extLst>
            </c:dLbl>
            <c:spPr>
              <a:noFill/>
              <a:ln>
                <a:noFill/>
              </a:ln>
              <a:effectLst/>
            </c:spPr>
            <c:txPr>
              <a:bodyPr rot="0" spcFirstLastPara="1" vertOverflow="ellipsis" vert="horz" wrap="square" anchor="ctr" anchorCtr="1"/>
              <a:lstStyle/>
              <a:p>
                <a:pPr>
                  <a:defRPr sz="105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'S1'!$B$4:$B$15</c:f>
              <c:strCache>
                <c:ptCount val="12"/>
                <c:pt idx="0">
                  <c:v>Industria</c:v>
                </c:pt>
                <c:pt idx="1">
                  <c:v>Electricidad, gas, agua</c:v>
                </c:pt>
                <c:pt idx="2">
                  <c:v>Información y comunicaciones</c:v>
                </c:pt>
                <c:pt idx="3">
                  <c:v>Actividades financieras</c:v>
                </c:pt>
                <c:pt idx="4">
                  <c:v>Actividades profesionales</c:v>
                </c:pt>
                <c:pt idx="5">
                  <c:v>Actividades inmobiliarias</c:v>
                </c:pt>
                <c:pt idx="6">
                  <c:v>Comercio</c:v>
                </c:pt>
                <c:pt idx="7">
                  <c:v>Admón pública</c:v>
                </c:pt>
                <c:pt idx="8">
                  <c:v>Agricultura</c:v>
                </c:pt>
                <c:pt idx="9">
                  <c:v>Minas y canteras</c:v>
                </c:pt>
                <c:pt idx="10">
                  <c:v>Actividades artísticas</c:v>
                </c:pt>
                <c:pt idx="11">
                  <c:v>Construcción</c:v>
                </c:pt>
              </c:strCache>
            </c:strRef>
          </c:cat>
          <c:val>
            <c:numRef>
              <c:f>'S1'!$D$4:$D$15</c:f>
              <c:numCache>
                <c:formatCode>0.0</c:formatCode>
                <c:ptCount val="12"/>
                <c:pt idx="0">
                  <c:v>-2.5648452929559085</c:v>
                </c:pt>
                <c:pt idx="1">
                  <c:v>2.4879367578111555</c:v>
                </c:pt>
                <c:pt idx="2">
                  <c:v>-0.20944770251981026</c:v>
                </c:pt>
                <c:pt idx="3">
                  <c:v>1.0736286300968345</c:v>
                </c:pt>
                <c:pt idx="4">
                  <c:v>-0.41908492590405899</c:v>
                </c:pt>
                <c:pt idx="5">
                  <c:v>2.209158344230616</c:v>
                </c:pt>
                <c:pt idx="6">
                  <c:v>1.2326474119727351</c:v>
                </c:pt>
                <c:pt idx="7">
                  <c:v>4.0635718587175802</c:v>
                </c:pt>
                <c:pt idx="8">
                  <c:v>6.1278665502063348</c:v>
                </c:pt>
                <c:pt idx="9">
                  <c:v>-3.4120734908136257</c:v>
                </c:pt>
                <c:pt idx="10">
                  <c:v>8.1919265777464148</c:v>
                </c:pt>
                <c:pt idx="11">
                  <c:v>8.4881637272474109E-2</c:v>
                </c:pt>
              </c:numCache>
            </c:numRef>
          </c:val>
          <c:extLst>
            <c:ext xmlns:c16="http://schemas.microsoft.com/office/drawing/2014/chart" uri="{C3380CC4-5D6E-409C-BE32-E72D297353CC}">
              <c16:uniqueId val="{00000001-5BCF-4B4F-88B5-45B6E8782D58}"/>
            </c:ext>
          </c:extLst>
        </c:ser>
        <c:dLbls>
          <c:dLblPos val="outEnd"/>
          <c:showLegendKey val="0"/>
          <c:showVal val="1"/>
          <c:showCatName val="0"/>
          <c:showSerName val="0"/>
          <c:showPercent val="0"/>
          <c:showBubbleSize val="0"/>
        </c:dLbls>
        <c:gapWidth val="182"/>
        <c:axId val="1737095919"/>
        <c:axId val="1737093039"/>
      </c:barChart>
      <c:catAx>
        <c:axId val="1737095919"/>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737093039"/>
        <c:crossesAt val="0"/>
        <c:auto val="1"/>
        <c:lblAlgn val="ctr"/>
        <c:lblOffset val="100"/>
        <c:noMultiLvlLbl val="0"/>
      </c:catAx>
      <c:valAx>
        <c:axId val="1737093039"/>
        <c:scaling>
          <c:orientation val="minMax"/>
        </c:scaling>
        <c:delete val="1"/>
        <c:axPos val="b"/>
        <c:numFmt formatCode="0" sourceLinked="0"/>
        <c:majorTickMark val="none"/>
        <c:minorTickMark val="none"/>
        <c:tickLblPos val="nextTo"/>
        <c:crossAx val="1737095919"/>
        <c:crosses val="autoZero"/>
        <c:crossBetween val="between"/>
      </c:valAx>
      <c:spPr>
        <a:noFill/>
        <a:ln>
          <a:noFill/>
        </a:ln>
        <a:effectLst/>
      </c:spPr>
    </c:plotArea>
    <c:legend>
      <c:legendPos val="b"/>
      <c:layout>
        <c:manualLayout>
          <c:xMode val="edge"/>
          <c:yMode val="edge"/>
          <c:x val="0.76786413198169401"/>
          <c:y val="0.50125785255947741"/>
          <c:w val="0.21271499410764022"/>
          <c:h val="9.8888025978273883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Arial" panose="020B0604020202020204" pitchFamily="34" charset="0"/>
          <a:cs typeface="Arial" panose="020B0604020202020204" pitchFamily="34" charset="0"/>
        </a:defRPr>
      </a:pPr>
      <a:endParaRPr lang="es-CO"/>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solidFill>
                <a:latin typeface="Arial" panose="020B0604020202020204" pitchFamily="34" charset="0"/>
                <a:ea typeface="+mn-ea"/>
                <a:cs typeface="Arial" panose="020B0604020202020204" pitchFamily="34" charset="0"/>
              </a:defRPr>
            </a:pPr>
            <a:r>
              <a:rPr lang="es-CO" b="1"/>
              <a:t>Balance primario GNC escenario inercial</a:t>
            </a:r>
          </a:p>
          <a:p>
            <a:pPr>
              <a:defRPr/>
            </a:pPr>
            <a:r>
              <a:rPr lang="es-CO"/>
              <a:t>% del</a:t>
            </a:r>
            <a:r>
              <a:rPr lang="es-CO" baseline="0"/>
              <a:t> </a:t>
            </a:r>
            <a:r>
              <a:rPr lang="es-CO"/>
              <a:t>PIB</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Arial" panose="020B0604020202020204" pitchFamily="34" charset="0"/>
              <a:ea typeface="+mn-ea"/>
              <a:cs typeface="Arial" panose="020B0604020202020204" pitchFamily="34" charset="0"/>
            </a:defRPr>
          </a:pPr>
          <a:endParaRPr lang="es-CO"/>
        </a:p>
      </c:txPr>
    </c:title>
    <c:autoTitleDeleted val="0"/>
    <c:plotArea>
      <c:layout/>
      <c:lineChart>
        <c:grouping val="standard"/>
        <c:varyColors val="0"/>
        <c:ser>
          <c:idx val="0"/>
          <c:order val="0"/>
          <c:spPr>
            <a:ln w="28575" cap="rnd">
              <a:solidFill>
                <a:srgbClr val="002060"/>
              </a:solidFill>
              <a:round/>
            </a:ln>
            <a:effectLst/>
          </c:spPr>
          <c:marker>
            <c:symbol val="square"/>
            <c:size val="7"/>
            <c:spPr>
              <a:solidFill>
                <a:srgbClr val="002060"/>
              </a:solidFill>
              <a:ln w="9525">
                <a:solidFill>
                  <a:srgbClr val="002060"/>
                </a:solidFill>
              </a:ln>
              <a:effectLst/>
            </c:spPr>
          </c:marker>
          <c:dPt>
            <c:idx val="7"/>
            <c:marker>
              <c:symbol val="square"/>
              <c:size val="7"/>
              <c:spPr>
                <a:solidFill>
                  <a:srgbClr val="002060"/>
                </a:solidFill>
                <a:ln w="9525">
                  <a:solidFill>
                    <a:srgbClr val="002060"/>
                  </a:solidFill>
                </a:ln>
                <a:effectLst/>
              </c:spPr>
            </c:marker>
            <c:bubble3D val="0"/>
            <c:spPr>
              <a:ln w="28575" cap="rnd">
                <a:solidFill>
                  <a:srgbClr val="002060"/>
                </a:solidFill>
                <a:prstDash val="sysDash"/>
                <a:round/>
              </a:ln>
              <a:effectLst/>
            </c:spPr>
            <c:extLst>
              <c:ext xmlns:c16="http://schemas.microsoft.com/office/drawing/2014/chart" uri="{C3380CC4-5D6E-409C-BE32-E72D297353CC}">
                <c16:uniqueId val="{00000000-1F91-4559-862D-03AA3384870A}"/>
              </c:ext>
            </c:extLst>
          </c:dPt>
          <c:dPt>
            <c:idx val="8"/>
            <c:marker>
              <c:symbol val="square"/>
              <c:size val="7"/>
              <c:spPr>
                <a:solidFill>
                  <a:srgbClr val="002060"/>
                </a:solidFill>
                <a:ln w="9525">
                  <a:solidFill>
                    <a:srgbClr val="002060"/>
                  </a:solidFill>
                </a:ln>
                <a:effectLst/>
              </c:spPr>
            </c:marker>
            <c:bubble3D val="0"/>
            <c:spPr>
              <a:ln w="28575" cap="rnd">
                <a:solidFill>
                  <a:srgbClr val="002060"/>
                </a:solidFill>
                <a:prstDash val="sysDash"/>
                <a:round/>
              </a:ln>
              <a:effectLst/>
            </c:spPr>
            <c:extLst>
              <c:ext xmlns:c16="http://schemas.microsoft.com/office/drawing/2014/chart" uri="{C3380CC4-5D6E-409C-BE32-E72D297353CC}">
                <c16:uniqueId val="{00000001-1F91-4559-862D-03AA3384870A}"/>
              </c:ext>
            </c:extLst>
          </c:dPt>
          <c:dPt>
            <c:idx val="9"/>
            <c:marker>
              <c:symbol val="square"/>
              <c:size val="7"/>
              <c:spPr>
                <a:solidFill>
                  <a:srgbClr val="002060"/>
                </a:solidFill>
                <a:ln w="9525">
                  <a:solidFill>
                    <a:srgbClr val="002060"/>
                  </a:solidFill>
                </a:ln>
                <a:effectLst/>
              </c:spPr>
            </c:marker>
            <c:bubble3D val="0"/>
            <c:spPr>
              <a:ln w="28575" cap="rnd">
                <a:solidFill>
                  <a:srgbClr val="002060"/>
                </a:solidFill>
                <a:prstDash val="sysDash"/>
                <a:round/>
              </a:ln>
              <a:effectLst/>
            </c:spPr>
            <c:extLst>
              <c:ext xmlns:c16="http://schemas.microsoft.com/office/drawing/2014/chart" uri="{C3380CC4-5D6E-409C-BE32-E72D297353CC}">
                <c16:uniqueId val="{00000002-1F91-4559-862D-03AA3384870A}"/>
              </c:ext>
            </c:extLst>
          </c:dPt>
          <c:dPt>
            <c:idx val="10"/>
            <c:marker>
              <c:symbol val="square"/>
              <c:size val="7"/>
              <c:spPr>
                <a:solidFill>
                  <a:srgbClr val="002060"/>
                </a:solidFill>
                <a:ln w="9525">
                  <a:solidFill>
                    <a:srgbClr val="002060"/>
                  </a:solidFill>
                </a:ln>
                <a:effectLst/>
              </c:spPr>
            </c:marker>
            <c:bubble3D val="0"/>
            <c:spPr>
              <a:ln w="28575" cap="rnd">
                <a:solidFill>
                  <a:srgbClr val="002060"/>
                </a:solidFill>
                <a:prstDash val="sysDash"/>
                <a:round/>
              </a:ln>
              <a:effectLst/>
            </c:spPr>
            <c:extLst>
              <c:ext xmlns:c16="http://schemas.microsoft.com/office/drawing/2014/chart" uri="{C3380CC4-5D6E-409C-BE32-E72D297353CC}">
                <c16:uniqueId val="{00000003-1F91-4559-862D-03AA3384870A}"/>
              </c:ext>
            </c:extLst>
          </c:dPt>
          <c:dPt>
            <c:idx val="11"/>
            <c:marker>
              <c:symbol val="square"/>
              <c:size val="7"/>
              <c:spPr>
                <a:solidFill>
                  <a:srgbClr val="002060"/>
                </a:solidFill>
                <a:ln w="9525">
                  <a:solidFill>
                    <a:srgbClr val="002060"/>
                  </a:solidFill>
                </a:ln>
                <a:effectLst/>
              </c:spPr>
            </c:marker>
            <c:bubble3D val="0"/>
            <c:spPr>
              <a:ln w="28575" cap="rnd">
                <a:solidFill>
                  <a:srgbClr val="002060"/>
                </a:solidFill>
                <a:prstDash val="sysDash"/>
                <a:round/>
              </a:ln>
              <a:effectLst/>
            </c:spPr>
            <c:extLst>
              <c:ext xmlns:c16="http://schemas.microsoft.com/office/drawing/2014/chart" uri="{C3380CC4-5D6E-409C-BE32-E72D297353CC}">
                <c16:uniqueId val="{00000004-1F91-4559-862D-03AA3384870A}"/>
              </c:ext>
            </c:extLst>
          </c:dPt>
          <c:dLbls>
            <c:dLbl>
              <c:idx val="1"/>
              <c:layout>
                <c:manualLayout>
                  <c:x val="-3.6594814814814816E-2"/>
                  <c:y val="-7.39229797979797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5CE-4C36-B284-D16842238D7D}"/>
                </c:ext>
              </c:extLst>
            </c:dLbl>
            <c:dLbl>
              <c:idx val="2"/>
              <c:layout>
                <c:manualLayout>
                  <c:x val="-6.2465185185185186E-2"/>
                  <c:y val="-5.78876262626263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5CE-4C36-B284-D16842238D7D}"/>
                </c:ext>
              </c:extLst>
            </c:dLbl>
            <c:numFmt formatCode="#,##0.0" sourceLinked="0"/>
            <c:spPr>
              <a:noFill/>
              <a:ln>
                <a:noFill/>
              </a:ln>
              <a:effectLst/>
            </c:spPr>
            <c:txPr>
              <a:bodyPr rot="0" spcFirstLastPara="1" vertOverflow="ellipsis" vert="horz" wrap="square" anchor="ctr" anchorCtr="1"/>
              <a:lstStyle/>
              <a:p>
                <a:pPr>
                  <a:defRPr sz="14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Sheet1!$A$2:$A$13</c:f>
              <c:numCache>
                <c:formatCode>General</c:formatCode>
                <c:ptCount val="12"/>
                <c:pt idx="0">
                  <c:v>2019</c:v>
                </c:pt>
                <c:pt idx="1">
                  <c:v>2020</c:v>
                </c:pt>
                <c:pt idx="2">
                  <c:v>2021</c:v>
                </c:pt>
                <c:pt idx="3">
                  <c:v>2022</c:v>
                </c:pt>
                <c:pt idx="4">
                  <c:v>2023</c:v>
                </c:pt>
                <c:pt idx="5">
                  <c:v>2024</c:v>
                </c:pt>
                <c:pt idx="6">
                  <c:v>2025</c:v>
                </c:pt>
                <c:pt idx="7">
                  <c:v>2026</c:v>
                </c:pt>
                <c:pt idx="8">
                  <c:v>2027</c:v>
                </c:pt>
                <c:pt idx="9">
                  <c:v>2028</c:v>
                </c:pt>
                <c:pt idx="10">
                  <c:v>2029</c:v>
                </c:pt>
                <c:pt idx="11">
                  <c:v>2030</c:v>
                </c:pt>
              </c:numCache>
            </c:numRef>
          </c:cat>
          <c:val>
            <c:numRef>
              <c:f>Sheet1!$B$2:$B$13</c:f>
              <c:numCache>
                <c:formatCode>General</c:formatCode>
                <c:ptCount val="12"/>
                <c:pt idx="0">
                  <c:v>0.4</c:v>
                </c:pt>
                <c:pt idx="1">
                  <c:v>-5</c:v>
                </c:pt>
                <c:pt idx="2">
                  <c:v>-3.6</c:v>
                </c:pt>
                <c:pt idx="3">
                  <c:v>-1</c:v>
                </c:pt>
                <c:pt idx="4">
                  <c:v>-0.3</c:v>
                </c:pt>
                <c:pt idx="5">
                  <c:v>-2.4</c:v>
                </c:pt>
                <c:pt idx="6">
                  <c:v>-3.5</c:v>
                </c:pt>
                <c:pt idx="7">
                  <c:v>-3.7</c:v>
                </c:pt>
                <c:pt idx="8">
                  <c:v>-3.4</c:v>
                </c:pt>
                <c:pt idx="9">
                  <c:v>-3.7</c:v>
                </c:pt>
                <c:pt idx="10">
                  <c:v>-4.0999999999999996</c:v>
                </c:pt>
                <c:pt idx="11">
                  <c:v>-3.9</c:v>
                </c:pt>
              </c:numCache>
            </c:numRef>
          </c:val>
          <c:smooth val="1"/>
          <c:extLst>
            <c:ext xmlns:c16="http://schemas.microsoft.com/office/drawing/2014/chart" uri="{C3380CC4-5D6E-409C-BE32-E72D297353CC}">
              <c16:uniqueId val="{00000000-2CB0-499D-820D-6A85CBE03074}"/>
            </c:ext>
          </c:extLst>
        </c:ser>
        <c:dLbls>
          <c:showLegendKey val="0"/>
          <c:showVal val="0"/>
          <c:showCatName val="0"/>
          <c:showSerName val="0"/>
          <c:showPercent val="0"/>
          <c:showBubbleSize val="0"/>
        </c:dLbls>
        <c:marker val="1"/>
        <c:smooth val="0"/>
        <c:axId val="1858443983"/>
        <c:axId val="1993737519"/>
      </c:lineChart>
      <c:catAx>
        <c:axId val="1858443983"/>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5400000" spcFirstLastPara="1" vertOverflow="ellipsis"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993737519"/>
        <c:crosses val="autoZero"/>
        <c:auto val="1"/>
        <c:lblAlgn val="ctr"/>
        <c:lblOffset val="100"/>
        <c:noMultiLvlLbl val="0"/>
      </c:catAx>
      <c:valAx>
        <c:axId val="1993737519"/>
        <c:scaling>
          <c:orientation val="minMax"/>
        </c:scaling>
        <c:delete val="1"/>
        <c:axPos val="l"/>
        <c:numFmt formatCode="General" sourceLinked="1"/>
        <c:majorTickMark val="none"/>
        <c:minorTickMark val="none"/>
        <c:tickLblPos val="nextTo"/>
        <c:crossAx val="18584439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Arial" panose="020B0604020202020204" pitchFamily="34" charset="0"/>
          <a:cs typeface="Arial" panose="020B0604020202020204" pitchFamily="34" charset="0"/>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s-CO" b="1"/>
              <a:t>Deuda</a:t>
            </a:r>
            <a:r>
              <a:rPr lang="es-CO" b="1" baseline="0"/>
              <a:t> neta GNC escenario inercial</a:t>
            </a:r>
          </a:p>
          <a:p>
            <a:pPr>
              <a:defRPr/>
            </a:pPr>
            <a:r>
              <a:rPr lang="es-CO" baseline="0"/>
              <a:t>% del PIB</a:t>
            </a:r>
            <a:endParaRPr lang="es-CO"/>
          </a:p>
        </c:rich>
      </c:tx>
      <c:overlay val="0"/>
      <c:spPr>
        <a:noFill/>
        <a:ln>
          <a:noFill/>
        </a:ln>
        <a:effectLst/>
      </c:spPr>
      <c:txPr>
        <a:bodyPr rot="0" spcFirstLastPara="1" vertOverflow="ellipsis" vert="horz" wrap="square" anchor="ctr" anchorCtr="1"/>
        <a:lstStyle/>
        <a:p>
          <a:pPr>
            <a:defRPr sz="168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s-CO"/>
        </a:p>
      </c:txPr>
    </c:title>
    <c:autoTitleDeleted val="0"/>
    <c:plotArea>
      <c:layout/>
      <c:lineChart>
        <c:grouping val="standard"/>
        <c:varyColors val="0"/>
        <c:ser>
          <c:idx val="0"/>
          <c:order val="0"/>
          <c:spPr>
            <a:ln w="28575" cap="rnd">
              <a:solidFill>
                <a:srgbClr val="002060"/>
              </a:solidFill>
              <a:round/>
            </a:ln>
            <a:effectLst/>
          </c:spPr>
          <c:marker>
            <c:symbol val="circle"/>
            <c:size val="8"/>
            <c:spPr>
              <a:solidFill>
                <a:srgbClr val="002060"/>
              </a:solidFill>
              <a:ln w="9525">
                <a:noFill/>
              </a:ln>
              <a:effectLst/>
            </c:spPr>
          </c:marker>
          <c:dPt>
            <c:idx val="7"/>
            <c:marker>
              <c:symbol val="circle"/>
              <c:size val="8"/>
              <c:spPr>
                <a:solidFill>
                  <a:srgbClr val="002060"/>
                </a:solidFill>
                <a:ln w="9525">
                  <a:noFill/>
                </a:ln>
                <a:effectLst/>
              </c:spPr>
            </c:marker>
            <c:bubble3D val="0"/>
            <c:spPr>
              <a:ln w="28575" cap="rnd">
                <a:solidFill>
                  <a:srgbClr val="002060"/>
                </a:solidFill>
                <a:prstDash val="sysDash"/>
                <a:round/>
              </a:ln>
              <a:effectLst/>
            </c:spPr>
            <c:extLst>
              <c:ext xmlns:c16="http://schemas.microsoft.com/office/drawing/2014/chart" uri="{C3380CC4-5D6E-409C-BE32-E72D297353CC}">
                <c16:uniqueId val="{00000000-5173-4F80-ABCB-5425B14DE9D0}"/>
              </c:ext>
            </c:extLst>
          </c:dPt>
          <c:dPt>
            <c:idx val="8"/>
            <c:marker>
              <c:symbol val="circle"/>
              <c:size val="8"/>
              <c:spPr>
                <a:solidFill>
                  <a:srgbClr val="002060"/>
                </a:solidFill>
                <a:ln w="9525">
                  <a:noFill/>
                </a:ln>
                <a:effectLst/>
              </c:spPr>
            </c:marker>
            <c:bubble3D val="0"/>
            <c:spPr>
              <a:ln w="28575" cap="rnd">
                <a:solidFill>
                  <a:srgbClr val="002060"/>
                </a:solidFill>
                <a:prstDash val="sysDash"/>
                <a:round/>
              </a:ln>
              <a:effectLst/>
            </c:spPr>
            <c:extLst>
              <c:ext xmlns:c16="http://schemas.microsoft.com/office/drawing/2014/chart" uri="{C3380CC4-5D6E-409C-BE32-E72D297353CC}">
                <c16:uniqueId val="{00000001-5173-4F80-ABCB-5425B14DE9D0}"/>
              </c:ext>
            </c:extLst>
          </c:dPt>
          <c:dPt>
            <c:idx val="9"/>
            <c:marker>
              <c:symbol val="circle"/>
              <c:size val="8"/>
              <c:spPr>
                <a:solidFill>
                  <a:srgbClr val="002060"/>
                </a:solidFill>
                <a:ln w="9525">
                  <a:noFill/>
                </a:ln>
                <a:effectLst/>
              </c:spPr>
            </c:marker>
            <c:bubble3D val="0"/>
            <c:spPr>
              <a:ln w="28575" cap="rnd">
                <a:solidFill>
                  <a:srgbClr val="002060"/>
                </a:solidFill>
                <a:prstDash val="sysDash"/>
                <a:round/>
              </a:ln>
              <a:effectLst/>
            </c:spPr>
            <c:extLst>
              <c:ext xmlns:c16="http://schemas.microsoft.com/office/drawing/2014/chart" uri="{C3380CC4-5D6E-409C-BE32-E72D297353CC}">
                <c16:uniqueId val="{00000002-5173-4F80-ABCB-5425B14DE9D0}"/>
              </c:ext>
            </c:extLst>
          </c:dPt>
          <c:dPt>
            <c:idx val="10"/>
            <c:marker>
              <c:symbol val="circle"/>
              <c:size val="8"/>
              <c:spPr>
                <a:solidFill>
                  <a:srgbClr val="002060"/>
                </a:solidFill>
                <a:ln w="9525">
                  <a:noFill/>
                </a:ln>
                <a:effectLst/>
              </c:spPr>
            </c:marker>
            <c:bubble3D val="0"/>
            <c:spPr>
              <a:ln w="28575" cap="rnd">
                <a:solidFill>
                  <a:srgbClr val="002060"/>
                </a:solidFill>
                <a:prstDash val="sysDash"/>
                <a:round/>
              </a:ln>
              <a:effectLst/>
            </c:spPr>
            <c:extLst>
              <c:ext xmlns:c16="http://schemas.microsoft.com/office/drawing/2014/chart" uri="{C3380CC4-5D6E-409C-BE32-E72D297353CC}">
                <c16:uniqueId val="{00000003-5173-4F80-ABCB-5425B14DE9D0}"/>
              </c:ext>
            </c:extLst>
          </c:dPt>
          <c:dPt>
            <c:idx val="11"/>
            <c:marker>
              <c:symbol val="circle"/>
              <c:size val="8"/>
              <c:spPr>
                <a:solidFill>
                  <a:srgbClr val="002060"/>
                </a:solidFill>
                <a:ln w="9525">
                  <a:noFill/>
                </a:ln>
                <a:effectLst/>
              </c:spPr>
            </c:marker>
            <c:bubble3D val="0"/>
            <c:spPr>
              <a:ln w="28575" cap="rnd">
                <a:solidFill>
                  <a:srgbClr val="002060"/>
                </a:solidFill>
                <a:prstDash val="sysDash"/>
                <a:round/>
              </a:ln>
              <a:effectLst/>
            </c:spPr>
            <c:extLst>
              <c:ext xmlns:c16="http://schemas.microsoft.com/office/drawing/2014/chart" uri="{C3380CC4-5D6E-409C-BE32-E72D297353CC}">
                <c16:uniqueId val="{00000004-5173-4F80-ABCB-5425B14DE9D0}"/>
              </c:ext>
            </c:extLst>
          </c:dPt>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173-4F80-ABCB-5425B14DE9D0}"/>
                </c:ext>
              </c:extLst>
            </c:dLbl>
            <c:spPr>
              <a:noFill/>
              <a:ln>
                <a:noFill/>
              </a:ln>
              <a:effectLst/>
            </c:spPr>
            <c:txPr>
              <a:bodyPr rot="0" spcFirstLastPara="1" vertOverflow="ellipsis" vert="horz" wrap="square" anchor="ctr" anchorCtr="1"/>
              <a:lstStyle/>
              <a:p>
                <a:pPr>
                  <a:defRPr sz="14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2019</c:v>
                </c:pt>
                <c:pt idx="1">
                  <c:v>2020</c:v>
                </c:pt>
                <c:pt idx="2">
                  <c:v>2021</c:v>
                </c:pt>
                <c:pt idx="3">
                  <c:v>2022</c:v>
                </c:pt>
                <c:pt idx="4">
                  <c:v>2023</c:v>
                </c:pt>
                <c:pt idx="5">
                  <c:v>2024</c:v>
                </c:pt>
                <c:pt idx="6">
                  <c:v>2025</c:v>
                </c:pt>
                <c:pt idx="7">
                  <c:v>2026</c:v>
                </c:pt>
                <c:pt idx="8">
                  <c:v>2027</c:v>
                </c:pt>
                <c:pt idx="9">
                  <c:v>2028</c:v>
                </c:pt>
                <c:pt idx="10">
                  <c:v>2029</c:v>
                </c:pt>
                <c:pt idx="11">
                  <c:v>2030</c:v>
                </c:pt>
              </c:numCache>
            </c:numRef>
          </c:cat>
          <c:val>
            <c:numRef>
              <c:f>Sheet1!$C$2:$C$13</c:f>
              <c:numCache>
                <c:formatCode>General</c:formatCode>
                <c:ptCount val="12"/>
                <c:pt idx="0">
                  <c:v>48.4</c:v>
                </c:pt>
                <c:pt idx="1">
                  <c:v>60.7</c:v>
                </c:pt>
                <c:pt idx="2">
                  <c:v>60.1</c:v>
                </c:pt>
                <c:pt idx="3">
                  <c:v>57.6</c:v>
                </c:pt>
                <c:pt idx="4">
                  <c:v>53.3</c:v>
                </c:pt>
                <c:pt idx="5">
                  <c:v>59</c:v>
                </c:pt>
                <c:pt idx="6">
                  <c:v>58.5</c:v>
                </c:pt>
                <c:pt idx="7">
                  <c:v>60.3</c:v>
                </c:pt>
                <c:pt idx="8">
                  <c:v>65.8</c:v>
                </c:pt>
                <c:pt idx="9">
                  <c:v>70.8</c:v>
                </c:pt>
                <c:pt idx="10">
                  <c:v>76.5</c:v>
                </c:pt>
                <c:pt idx="11">
                  <c:v>82.3</c:v>
                </c:pt>
              </c:numCache>
            </c:numRef>
          </c:val>
          <c:smooth val="1"/>
          <c:extLst>
            <c:ext xmlns:c16="http://schemas.microsoft.com/office/drawing/2014/chart" uri="{C3380CC4-5D6E-409C-BE32-E72D297353CC}">
              <c16:uniqueId val="{00000000-54E5-47B9-8FFF-818E0FD4262F}"/>
            </c:ext>
          </c:extLst>
        </c:ser>
        <c:dLbls>
          <c:showLegendKey val="0"/>
          <c:showVal val="0"/>
          <c:showCatName val="0"/>
          <c:showSerName val="0"/>
          <c:showPercent val="0"/>
          <c:showBubbleSize val="0"/>
        </c:dLbls>
        <c:marker val="1"/>
        <c:smooth val="0"/>
        <c:axId val="2056472319"/>
        <c:axId val="2056468479"/>
      </c:lineChart>
      <c:catAx>
        <c:axId val="2056472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2056468479"/>
        <c:crosses val="autoZero"/>
        <c:auto val="1"/>
        <c:lblAlgn val="ctr"/>
        <c:lblOffset val="100"/>
        <c:noMultiLvlLbl val="0"/>
      </c:catAx>
      <c:valAx>
        <c:axId val="2056468479"/>
        <c:scaling>
          <c:orientation val="minMax"/>
          <c:min val="40"/>
        </c:scaling>
        <c:delete val="1"/>
        <c:axPos val="l"/>
        <c:numFmt formatCode="General" sourceLinked="1"/>
        <c:majorTickMark val="out"/>
        <c:minorTickMark val="none"/>
        <c:tickLblPos val="nextTo"/>
        <c:crossAx val="20564723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ysClr val="windowText" lastClr="000000"/>
          </a:solidFill>
          <a:latin typeface="Arial" panose="020B0604020202020204" pitchFamily="34" charset="0"/>
          <a:cs typeface="Arial" panose="020B0604020202020204" pitchFamily="34" charset="0"/>
        </a:defRPr>
      </a:pPr>
      <a:endParaRPr lang="es-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01162819043904E-2"/>
          <c:y val="0.13443287037037038"/>
          <c:w val="0.87732016282543568"/>
          <c:h val="0.65998784849766146"/>
        </c:manualLayout>
      </c:layout>
      <c:lineChart>
        <c:grouping val="standard"/>
        <c:varyColors val="0"/>
        <c:ser>
          <c:idx val="0"/>
          <c:order val="0"/>
          <c:tx>
            <c:strRef>
              <c:f>'[Gráfico en Microsoft PowerPoint]ACTUALIZAR CDS5Y LATAM'!$B$8</c:f>
              <c:strCache>
                <c:ptCount val="1"/>
                <c:pt idx="0">
                  <c:v>Colombia</c:v>
                </c:pt>
              </c:strCache>
            </c:strRef>
          </c:tx>
          <c:spPr>
            <a:ln w="28575" cap="rnd">
              <a:solidFill>
                <a:schemeClr val="bg1">
                  <a:lumMod val="50000"/>
                </a:schemeClr>
              </a:solidFill>
              <a:round/>
            </a:ln>
            <a:effectLst/>
          </c:spPr>
          <c:marker>
            <c:symbol val="none"/>
          </c:marker>
          <c:dLbls>
            <c:dLbl>
              <c:idx val="1687"/>
              <c:layout>
                <c:manualLayout>
                  <c:x val="0"/>
                  <c:y val="-2.69827823214250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B8E-48AB-8263-0733D0E402C5}"/>
                </c:ext>
              </c:extLst>
            </c:dLbl>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'[Gráfico en Microsoft PowerPoint]ACTUALIZAR CDS5Y LATAM'!$A$9:$A$1696</c:f>
              <c:numCache>
                <c:formatCode>mmm\-yy</c:formatCode>
                <c:ptCount val="1688"/>
                <c:pt idx="0">
                  <c:v>43830</c:v>
                </c:pt>
                <c:pt idx="1">
                  <c:v>43831</c:v>
                </c:pt>
                <c:pt idx="2">
                  <c:v>43832</c:v>
                </c:pt>
                <c:pt idx="3">
                  <c:v>43833</c:v>
                </c:pt>
                <c:pt idx="4">
                  <c:v>43836</c:v>
                </c:pt>
                <c:pt idx="5">
                  <c:v>43837</c:v>
                </c:pt>
                <c:pt idx="6">
                  <c:v>43838</c:v>
                </c:pt>
                <c:pt idx="7">
                  <c:v>43839</c:v>
                </c:pt>
                <c:pt idx="8">
                  <c:v>43840</c:v>
                </c:pt>
                <c:pt idx="9">
                  <c:v>43843</c:v>
                </c:pt>
                <c:pt idx="10">
                  <c:v>43844</c:v>
                </c:pt>
                <c:pt idx="11">
                  <c:v>43845</c:v>
                </c:pt>
                <c:pt idx="12">
                  <c:v>43846</c:v>
                </c:pt>
                <c:pt idx="13">
                  <c:v>43847</c:v>
                </c:pt>
                <c:pt idx="14">
                  <c:v>43850</c:v>
                </c:pt>
                <c:pt idx="15">
                  <c:v>43851</c:v>
                </c:pt>
                <c:pt idx="16">
                  <c:v>43852</c:v>
                </c:pt>
                <c:pt idx="17">
                  <c:v>43853</c:v>
                </c:pt>
                <c:pt idx="18">
                  <c:v>43854</c:v>
                </c:pt>
                <c:pt idx="19">
                  <c:v>43857</c:v>
                </c:pt>
                <c:pt idx="20">
                  <c:v>43858</c:v>
                </c:pt>
                <c:pt idx="21">
                  <c:v>43859</c:v>
                </c:pt>
                <c:pt idx="22">
                  <c:v>43860</c:v>
                </c:pt>
                <c:pt idx="23">
                  <c:v>43861</c:v>
                </c:pt>
                <c:pt idx="24">
                  <c:v>43864</c:v>
                </c:pt>
                <c:pt idx="25">
                  <c:v>43865</c:v>
                </c:pt>
                <c:pt idx="26">
                  <c:v>43866</c:v>
                </c:pt>
                <c:pt idx="27">
                  <c:v>43867</c:v>
                </c:pt>
                <c:pt idx="28">
                  <c:v>43868</c:v>
                </c:pt>
                <c:pt idx="29">
                  <c:v>43871</c:v>
                </c:pt>
                <c:pt idx="30">
                  <c:v>43872</c:v>
                </c:pt>
                <c:pt idx="31">
                  <c:v>43873</c:v>
                </c:pt>
                <c:pt idx="32">
                  <c:v>43874</c:v>
                </c:pt>
                <c:pt idx="33">
                  <c:v>43875</c:v>
                </c:pt>
                <c:pt idx="34">
                  <c:v>43878</c:v>
                </c:pt>
                <c:pt idx="35">
                  <c:v>43879</c:v>
                </c:pt>
                <c:pt idx="36">
                  <c:v>43880</c:v>
                </c:pt>
                <c:pt idx="37">
                  <c:v>43881</c:v>
                </c:pt>
                <c:pt idx="38">
                  <c:v>43882</c:v>
                </c:pt>
                <c:pt idx="39">
                  <c:v>43885</c:v>
                </c:pt>
                <c:pt idx="40">
                  <c:v>43886</c:v>
                </c:pt>
                <c:pt idx="41">
                  <c:v>43887</c:v>
                </c:pt>
                <c:pt idx="42">
                  <c:v>43888</c:v>
                </c:pt>
                <c:pt idx="43">
                  <c:v>43889</c:v>
                </c:pt>
                <c:pt idx="44">
                  <c:v>43892</c:v>
                </c:pt>
                <c:pt idx="45">
                  <c:v>43893</c:v>
                </c:pt>
                <c:pt idx="46">
                  <c:v>43894</c:v>
                </c:pt>
                <c:pt idx="47">
                  <c:v>43895</c:v>
                </c:pt>
                <c:pt idx="48">
                  <c:v>43896</c:v>
                </c:pt>
                <c:pt idx="49">
                  <c:v>43899</c:v>
                </c:pt>
                <c:pt idx="50">
                  <c:v>43900</c:v>
                </c:pt>
                <c:pt idx="51">
                  <c:v>43901</c:v>
                </c:pt>
                <c:pt idx="52">
                  <c:v>43902</c:v>
                </c:pt>
                <c:pt idx="53">
                  <c:v>43903</c:v>
                </c:pt>
                <c:pt idx="54">
                  <c:v>43906</c:v>
                </c:pt>
                <c:pt idx="55">
                  <c:v>43907</c:v>
                </c:pt>
                <c:pt idx="56">
                  <c:v>43908</c:v>
                </c:pt>
                <c:pt idx="57">
                  <c:v>43909</c:v>
                </c:pt>
                <c:pt idx="58">
                  <c:v>43910</c:v>
                </c:pt>
                <c:pt idx="59">
                  <c:v>43913</c:v>
                </c:pt>
                <c:pt idx="60">
                  <c:v>43914</c:v>
                </c:pt>
                <c:pt idx="61">
                  <c:v>43915</c:v>
                </c:pt>
                <c:pt idx="62">
                  <c:v>43916</c:v>
                </c:pt>
                <c:pt idx="63">
                  <c:v>43917</c:v>
                </c:pt>
                <c:pt idx="64">
                  <c:v>43920</c:v>
                </c:pt>
                <c:pt idx="65">
                  <c:v>43921</c:v>
                </c:pt>
                <c:pt idx="66">
                  <c:v>43922</c:v>
                </c:pt>
                <c:pt idx="67">
                  <c:v>43923</c:v>
                </c:pt>
                <c:pt idx="68">
                  <c:v>43924</c:v>
                </c:pt>
                <c:pt idx="69">
                  <c:v>43927</c:v>
                </c:pt>
                <c:pt idx="70">
                  <c:v>43928</c:v>
                </c:pt>
                <c:pt idx="71">
                  <c:v>43929</c:v>
                </c:pt>
                <c:pt idx="72">
                  <c:v>43930</c:v>
                </c:pt>
                <c:pt idx="73">
                  <c:v>43931</c:v>
                </c:pt>
                <c:pt idx="74">
                  <c:v>43934</c:v>
                </c:pt>
                <c:pt idx="75">
                  <c:v>43935</c:v>
                </c:pt>
                <c:pt idx="76">
                  <c:v>43936</c:v>
                </c:pt>
                <c:pt idx="77">
                  <c:v>43937</c:v>
                </c:pt>
                <c:pt idx="78">
                  <c:v>43938</c:v>
                </c:pt>
                <c:pt idx="79">
                  <c:v>43941</c:v>
                </c:pt>
                <c:pt idx="80">
                  <c:v>43942</c:v>
                </c:pt>
                <c:pt idx="81">
                  <c:v>43943</c:v>
                </c:pt>
                <c:pt idx="82">
                  <c:v>43944</c:v>
                </c:pt>
                <c:pt idx="83">
                  <c:v>43945</c:v>
                </c:pt>
                <c:pt idx="84">
                  <c:v>43948</c:v>
                </c:pt>
                <c:pt idx="85">
                  <c:v>43949</c:v>
                </c:pt>
                <c:pt idx="86">
                  <c:v>43950</c:v>
                </c:pt>
                <c:pt idx="87">
                  <c:v>43951</c:v>
                </c:pt>
                <c:pt idx="88">
                  <c:v>43952</c:v>
                </c:pt>
                <c:pt idx="89">
                  <c:v>43955</c:v>
                </c:pt>
                <c:pt idx="90">
                  <c:v>43956</c:v>
                </c:pt>
                <c:pt idx="91">
                  <c:v>43957</c:v>
                </c:pt>
                <c:pt idx="92">
                  <c:v>43958</c:v>
                </c:pt>
                <c:pt idx="93">
                  <c:v>43959</c:v>
                </c:pt>
                <c:pt idx="94">
                  <c:v>43962</c:v>
                </c:pt>
                <c:pt idx="95">
                  <c:v>43963</c:v>
                </c:pt>
                <c:pt idx="96">
                  <c:v>43964</c:v>
                </c:pt>
                <c:pt idx="97">
                  <c:v>43965</c:v>
                </c:pt>
                <c:pt idx="98">
                  <c:v>43966</c:v>
                </c:pt>
                <c:pt idx="99">
                  <c:v>43969</c:v>
                </c:pt>
                <c:pt idx="100">
                  <c:v>43970</c:v>
                </c:pt>
                <c:pt idx="101">
                  <c:v>43971</c:v>
                </c:pt>
                <c:pt idx="102">
                  <c:v>43972</c:v>
                </c:pt>
                <c:pt idx="103">
                  <c:v>43973</c:v>
                </c:pt>
                <c:pt idx="104">
                  <c:v>43976</c:v>
                </c:pt>
                <c:pt idx="105">
                  <c:v>43977</c:v>
                </c:pt>
                <c:pt idx="106">
                  <c:v>43978</c:v>
                </c:pt>
                <c:pt idx="107">
                  <c:v>43979</c:v>
                </c:pt>
                <c:pt idx="108">
                  <c:v>43980</c:v>
                </c:pt>
                <c:pt idx="109">
                  <c:v>43983</c:v>
                </c:pt>
                <c:pt idx="110">
                  <c:v>43984</c:v>
                </c:pt>
                <c:pt idx="111">
                  <c:v>43985</c:v>
                </c:pt>
                <c:pt idx="112">
                  <c:v>43986</c:v>
                </c:pt>
                <c:pt idx="113">
                  <c:v>43987</c:v>
                </c:pt>
                <c:pt idx="114">
                  <c:v>43990</c:v>
                </c:pt>
                <c:pt idx="115">
                  <c:v>43991</c:v>
                </c:pt>
                <c:pt idx="116">
                  <c:v>43992</c:v>
                </c:pt>
                <c:pt idx="117">
                  <c:v>43993</c:v>
                </c:pt>
                <c:pt idx="118">
                  <c:v>43994</c:v>
                </c:pt>
                <c:pt idx="119">
                  <c:v>43997</c:v>
                </c:pt>
                <c:pt idx="120">
                  <c:v>43998</c:v>
                </c:pt>
                <c:pt idx="121">
                  <c:v>43999</c:v>
                </c:pt>
                <c:pt idx="122">
                  <c:v>44000</c:v>
                </c:pt>
                <c:pt idx="123">
                  <c:v>44001</c:v>
                </c:pt>
                <c:pt idx="124">
                  <c:v>44004</c:v>
                </c:pt>
                <c:pt idx="125">
                  <c:v>44005</c:v>
                </c:pt>
                <c:pt idx="126">
                  <c:v>44006</c:v>
                </c:pt>
                <c:pt idx="127">
                  <c:v>44007</c:v>
                </c:pt>
                <c:pt idx="128">
                  <c:v>44008</c:v>
                </c:pt>
                <c:pt idx="129">
                  <c:v>44011</c:v>
                </c:pt>
                <c:pt idx="130">
                  <c:v>44012</c:v>
                </c:pt>
                <c:pt idx="131">
                  <c:v>44013</c:v>
                </c:pt>
                <c:pt idx="132">
                  <c:v>44014</c:v>
                </c:pt>
                <c:pt idx="133">
                  <c:v>44015</c:v>
                </c:pt>
                <c:pt idx="134">
                  <c:v>44018</c:v>
                </c:pt>
                <c:pt idx="135">
                  <c:v>44019</c:v>
                </c:pt>
                <c:pt idx="136">
                  <c:v>44020</c:v>
                </c:pt>
                <c:pt idx="137">
                  <c:v>44021</c:v>
                </c:pt>
                <c:pt idx="138">
                  <c:v>44022</c:v>
                </c:pt>
                <c:pt idx="139">
                  <c:v>44025</c:v>
                </c:pt>
                <c:pt idx="140">
                  <c:v>44026</c:v>
                </c:pt>
                <c:pt idx="141">
                  <c:v>44027</c:v>
                </c:pt>
                <c:pt idx="142">
                  <c:v>44028</c:v>
                </c:pt>
                <c:pt idx="143">
                  <c:v>44029</c:v>
                </c:pt>
                <c:pt idx="144">
                  <c:v>44032</c:v>
                </c:pt>
                <c:pt idx="145">
                  <c:v>44033</c:v>
                </c:pt>
                <c:pt idx="146">
                  <c:v>44034</c:v>
                </c:pt>
                <c:pt idx="147">
                  <c:v>44035</c:v>
                </c:pt>
                <c:pt idx="148">
                  <c:v>44036</c:v>
                </c:pt>
                <c:pt idx="149">
                  <c:v>44039</c:v>
                </c:pt>
                <c:pt idx="150">
                  <c:v>44040</c:v>
                </c:pt>
                <c:pt idx="151">
                  <c:v>44041</c:v>
                </c:pt>
                <c:pt idx="152">
                  <c:v>44042</c:v>
                </c:pt>
                <c:pt idx="153">
                  <c:v>44043</c:v>
                </c:pt>
                <c:pt idx="154">
                  <c:v>44046</c:v>
                </c:pt>
                <c:pt idx="155">
                  <c:v>44047</c:v>
                </c:pt>
                <c:pt idx="156">
                  <c:v>44048</c:v>
                </c:pt>
                <c:pt idx="157">
                  <c:v>44049</c:v>
                </c:pt>
                <c:pt idx="158">
                  <c:v>44050</c:v>
                </c:pt>
                <c:pt idx="159">
                  <c:v>44053</c:v>
                </c:pt>
                <c:pt idx="160">
                  <c:v>44054</c:v>
                </c:pt>
                <c:pt idx="161">
                  <c:v>44055</c:v>
                </c:pt>
                <c:pt idx="162">
                  <c:v>44056</c:v>
                </c:pt>
                <c:pt idx="163">
                  <c:v>44057</c:v>
                </c:pt>
                <c:pt idx="164">
                  <c:v>44060</c:v>
                </c:pt>
                <c:pt idx="165">
                  <c:v>44061</c:v>
                </c:pt>
                <c:pt idx="166">
                  <c:v>44062</c:v>
                </c:pt>
                <c:pt idx="167">
                  <c:v>44063</c:v>
                </c:pt>
                <c:pt idx="168">
                  <c:v>44064</c:v>
                </c:pt>
                <c:pt idx="169">
                  <c:v>44067</c:v>
                </c:pt>
                <c:pt idx="170">
                  <c:v>44068</c:v>
                </c:pt>
                <c:pt idx="171">
                  <c:v>44069</c:v>
                </c:pt>
                <c:pt idx="172">
                  <c:v>44070</c:v>
                </c:pt>
                <c:pt idx="173">
                  <c:v>44071</c:v>
                </c:pt>
                <c:pt idx="174">
                  <c:v>44074</c:v>
                </c:pt>
                <c:pt idx="175">
                  <c:v>44075</c:v>
                </c:pt>
                <c:pt idx="176">
                  <c:v>44076</c:v>
                </c:pt>
                <c:pt idx="177">
                  <c:v>44077</c:v>
                </c:pt>
                <c:pt idx="178">
                  <c:v>44078</c:v>
                </c:pt>
                <c:pt idx="179">
                  <c:v>44081</c:v>
                </c:pt>
                <c:pt idx="180">
                  <c:v>44082</c:v>
                </c:pt>
                <c:pt idx="181">
                  <c:v>44083</c:v>
                </c:pt>
                <c:pt idx="182">
                  <c:v>44084</c:v>
                </c:pt>
                <c:pt idx="183">
                  <c:v>44085</c:v>
                </c:pt>
                <c:pt idx="184">
                  <c:v>44088</c:v>
                </c:pt>
                <c:pt idx="185">
                  <c:v>44089</c:v>
                </c:pt>
                <c:pt idx="186">
                  <c:v>44090</c:v>
                </c:pt>
                <c:pt idx="187">
                  <c:v>44091</c:v>
                </c:pt>
                <c:pt idx="188">
                  <c:v>44092</c:v>
                </c:pt>
                <c:pt idx="189">
                  <c:v>44095</c:v>
                </c:pt>
                <c:pt idx="190">
                  <c:v>44096</c:v>
                </c:pt>
                <c:pt idx="191">
                  <c:v>44097</c:v>
                </c:pt>
                <c:pt idx="192">
                  <c:v>44098</c:v>
                </c:pt>
                <c:pt idx="193">
                  <c:v>44099</c:v>
                </c:pt>
                <c:pt idx="194">
                  <c:v>44102</c:v>
                </c:pt>
                <c:pt idx="195">
                  <c:v>44103</c:v>
                </c:pt>
                <c:pt idx="196">
                  <c:v>44104</c:v>
                </c:pt>
                <c:pt idx="197">
                  <c:v>44105</c:v>
                </c:pt>
                <c:pt idx="198">
                  <c:v>44106</c:v>
                </c:pt>
                <c:pt idx="199">
                  <c:v>44109</c:v>
                </c:pt>
                <c:pt idx="200">
                  <c:v>44110</c:v>
                </c:pt>
                <c:pt idx="201">
                  <c:v>44111</c:v>
                </c:pt>
                <c:pt idx="202">
                  <c:v>44112</c:v>
                </c:pt>
                <c:pt idx="203">
                  <c:v>44113</c:v>
                </c:pt>
                <c:pt idx="204">
                  <c:v>44116</c:v>
                </c:pt>
                <c:pt idx="205">
                  <c:v>44117</c:v>
                </c:pt>
                <c:pt idx="206">
                  <c:v>44118</c:v>
                </c:pt>
                <c:pt idx="207">
                  <c:v>44119</c:v>
                </c:pt>
                <c:pt idx="208">
                  <c:v>44120</c:v>
                </c:pt>
                <c:pt idx="209">
                  <c:v>44123</c:v>
                </c:pt>
                <c:pt idx="210">
                  <c:v>44124</c:v>
                </c:pt>
                <c:pt idx="211">
                  <c:v>44125</c:v>
                </c:pt>
                <c:pt idx="212">
                  <c:v>44126</c:v>
                </c:pt>
                <c:pt idx="213">
                  <c:v>44127</c:v>
                </c:pt>
                <c:pt idx="214">
                  <c:v>44130</c:v>
                </c:pt>
                <c:pt idx="215">
                  <c:v>44131</c:v>
                </c:pt>
                <c:pt idx="216">
                  <c:v>44132</c:v>
                </c:pt>
                <c:pt idx="217">
                  <c:v>44133</c:v>
                </c:pt>
                <c:pt idx="218">
                  <c:v>44134</c:v>
                </c:pt>
                <c:pt idx="219">
                  <c:v>44137</c:v>
                </c:pt>
                <c:pt idx="220">
                  <c:v>44138</c:v>
                </c:pt>
                <c:pt idx="221">
                  <c:v>44139</c:v>
                </c:pt>
                <c:pt idx="222">
                  <c:v>44140</c:v>
                </c:pt>
                <c:pt idx="223">
                  <c:v>44141</c:v>
                </c:pt>
                <c:pt idx="224">
                  <c:v>44144</c:v>
                </c:pt>
                <c:pt idx="225">
                  <c:v>44145</c:v>
                </c:pt>
                <c:pt idx="226">
                  <c:v>44146</c:v>
                </c:pt>
                <c:pt idx="227">
                  <c:v>44147</c:v>
                </c:pt>
                <c:pt idx="228">
                  <c:v>44148</c:v>
                </c:pt>
                <c:pt idx="229">
                  <c:v>44151</c:v>
                </c:pt>
                <c:pt idx="230">
                  <c:v>44152</c:v>
                </c:pt>
                <c:pt idx="231">
                  <c:v>44153</c:v>
                </c:pt>
                <c:pt idx="232">
                  <c:v>44154</c:v>
                </c:pt>
                <c:pt idx="233">
                  <c:v>44155</c:v>
                </c:pt>
                <c:pt idx="234">
                  <c:v>44158</c:v>
                </c:pt>
                <c:pt idx="235">
                  <c:v>44159</c:v>
                </c:pt>
                <c:pt idx="236">
                  <c:v>44160</c:v>
                </c:pt>
                <c:pt idx="237">
                  <c:v>44161</c:v>
                </c:pt>
                <c:pt idx="238">
                  <c:v>44162</c:v>
                </c:pt>
                <c:pt idx="239">
                  <c:v>44165</c:v>
                </c:pt>
                <c:pt idx="240">
                  <c:v>44166</c:v>
                </c:pt>
                <c:pt idx="241">
                  <c:v>44167</c:v>
                </c:pt>
                <c:pt idx="242">
                  <c:v>44168</c:v>
                </c:pt>
                <c:pt idx="243">
                  <c:v>44169</c:v>
                </c:pt>
                <c:pt idx="244">
                  <c:v>44172</c:v>
                </c:pt>
                <c:pt idx="245">
                  <c:v>44173</c:v>
                </c:pt>
                <c:pt idx="246">
                  <c:v>44174</c:v>
                </c:pt>
                <c:pt idx="247">
                  <c:v>44175</c:v>
                </c:pt>
                <c:pt idx="248">
                  <c:v>44176</c:v>
                </c:pt>
                <c:pt idx="249">
                  <c:v>44179</c:v>
                </c:pt>
                <c:pt idx="250">
                  <c:v>44180</c:v>
                </c:pt>
                <c:pt idx="251">
                  <c:v>44181</c:v>
                </c:pt>
                <c:pt idx="252">
                  <c:v>44182</c:v>
                </c:pt>
                <c:pt idx="253">
                  <c:v>44183</c:v>
                </c:pt>
                <c:pt idx="254">
                  <c:v>44186</c:v>
                </c:pt>
                <c:pt idx="255">
                  <c:v>44187</c:v>
                </c:pt>
                <c:pt idx="256">
                  <c:v>44188</c:v>
                </c:pt>
                <c:pt idx="257">
                  <c:v>44189</c:v>
                </c:pt>
                <c:pt idx="258">
                  <c:v>44190</c:v>
                </c:pt>
                <c:pt idx="259">
                  <c:v>44193</c:v>
                </c:pt>
                <c:pt idx="260">
                  <c:v>44194</c:v>
                </c:pt>
                <c:pt idx="261">
                  <c:v>44195</c:v>
                </c:pt>
                <c:pt idx="262">
                  <c:v>44196</c:v>
                </c:pt>
                <c:pt idx="263">
                  <c:v>44197</c:v>
                </c:pt>
                <c:pt idx="264">
                  <c:v>44200</c:v>
                </c:pt>
                <c:pt idx="265">
                  <c:v>44201</c:v>
                </c:pt>
                <c:pt idx="266">
                  <c:v>44202</c:v>
                </c:pt>
                <c:pt idx="267">
                  <c:v>44203</c:v>
                </c:pt>
                <c:pt idx="268">
                  <c:v>44204</c:v>
                </c:pt>
                <c:pt idx="269">
                  <c:v>44207</c:v>
                </c:pt>
                <c:pt idx="270">
                  <c:v>44208</c:v>
                </c:pt>
                <c:pt idx="271">
                  <c:v>44209</c:v>
                </c:pt>
                <c:pt idx="272">
                  <c:v>44210</c:v>
                </c:pt>
                <c:pt idx="273">
                  <c:v>44211</c:v>
                </c:pt>
                <c:pt idx="274">
                  <c:v>44214</c:v>
                </c:pt>
                <c:pt idx="275">
                  <c:v>44215</c:v>
                </c:pt>
                <c:pt idx="276">
                  <c:v>44216</c:v>
                </c:pt>
                <c:pt idx="277">
                  <c:v>44217</c:v>
                </c:pt>
                <c:pt idx="278">
                  <c:v>44218</c:v>
                </c:pt>
                <c:pt idx="279">
                  <c:v>44221</c:v>
                </c:pt>
                <c:pt idx="280">
                  <c:v>44222</c:v>
                </c:pt>
                <c:pt idx="281">
                  <c:v>44223</c:v>
                </c:pt>
                <c:pt idx="282">
                  <c:v>44224</c:v>
                </c:pt>
                <c:pt idx="283">
                  <c:v>44225</c:v>
                </c:pt>
                <c:pt idx="284">
                  <c:v>44228</c:v>
                </c:pt>
                <c:pt idx="285">
                  <c:v>44229</c:v>
                </c:pt>
                <c:pt idx="286">
                  <c:v>44230</c:v>
                </c:pt>
                <c:pt idx="287">
                  <c:v>44231</c:v>
                </c:pt>
                <c:pt idx="288">
                  <c:v>44232</c:v>
                </c:pt>
                <c:pt idx="289">
                  <c:v>44235</c:v>
                </c:pt>
                <c:pt idx="290">
                  <c:v>44236</c:v>
                </c:pt>
                <c:pt idx="291">
                  <c:v>44237</c:v>
                </c:pt>
                <c:pt idx="292">
                  <c:v>44238</c:v>
                </c:pt>
                <c:pt idx="293">
                  <c:v>44239</c:v>
                </c:pt>
                <c:pt idx="294">
                  <c:v>44242</c:v>
                </c:pt>
                <c:pt idx="295">
                  <c:v>44243</c:v>
                </c:pt>
                <c:pt idx="296">
                  <c:v>44244</c:v>
                </c:pt>
                <c:pt idx="297">
                  <c:v>44245</c:v>
                </c:pt>
                <c:pt idx="298">
                  <c:v>44246</c:v>
                </c:pt>
                <c:pt idx="299">
                  <c:v>44249</c:v>
                </c:pt>
                <c:pt idx="300">
                  <c:v>44250</c:v>
                </c:pt>
                <c:pt idx="301">
                  <c:v>44251</c:v>
                </c:pt>
                <c:pt idx="302">
                  <c:v>44252</c:v>
                </c:pt>
                <c:pt idx="303">
                  <c:v>44253</c:v>
                </c:pt>
                <c:pt idx="304">
                  <c:v>44256</c:v>
                </c:pt>
                <c:pt idx="305">
                  <c:v>44257</c:v>
                </c:pt>
                <c:pt idx="306">
                  <c:v>44258</c:v>
                </c:pt>
                <c:pt idx="307">
                  <c:v>44259</c:v>
                </c:pt>
                <c:pt idx="308">
                  <c:v>44260</c:v>
                </c:pt>
                <c:pt idx="309">
                  <c:v>44263</c:v>
                </c:pt>
                <c:pt idx="310">
                  <c:v>44264</c:v>
                </c:pt>
                <c:pt idx="311">
                  <c:v>44265</c:v>
                </c:pt>
                <c:pt idx="312">
                  <c:v>44266</c:v>
                </c:pt>
                <c:pt idx="313">
                  <c:v>44267</c:v>
                </c:pt>
                <c:pt idx="314">
                  <c:v>44270</c:v>
                </c:pt>
                <c:pt idx="315">
                  <c:v>44271</c:v>
                </c:pt>
                <c:pt idx="316">
                  <c:v>44272</c:v>
                </c:pt>
                <c:pt idx="317">
                  <c:v>44273</c:v>
                </c:pt>
                <c:pt idx="318">
                  <c:v>44274</c:v>
                </c:pt>
                <c:pt idx="319">
                  <c:v>44277</c:v>
                </c:pt>
                <c:pt idx="320">
                  <c:v>44278</c:v>
                </c:pt>
                <c:pt idx="321">
                  <c:v>44279</c:v>
                </c:pt>
                <c:pt idx="322">
                  <c:v>44280</c:v>
                </c:pt>
                <c:pt idx="323">
                  <c:v>44281</c:v>
                </c:pt>
                <c:pt idx="324">
                  <c:v>44284</c:v>
                </c:pt>
                <c:pt idx="325">
                  <c:v>44285</c:v>
                </c:pt>
                <c:pt idx="326">
                  <c:v>44286</c:v>
                </c:pt>
                <c:pt idx="327">
                  <c:v>44287</c:v>
                </c:pt>
                <c:pt idx="328">
                  <c:v>44288</c:v>
                </c:pt>
                <c:pt idx="329">
                  <c:v>44291</c:v>
                </c:pt>
                <c:pt idx="330">
                  <c:v>44292</c:v>
                </c:pt>
                <c:pt idx="331">
                  <c:v>44293</c:v>
                </c:pt>
                <c:pt idx="332">
                  <c:v>44294</c:v>
                </c:pt>
                <c:pt idx="333">
                  <c:v>44295</c:v>
                </c:pt>
                <c:pt idx="334">
                  <c:v>44298</c:v>
                </c:pt>
                <c:pt idx="335">
                  <c:v>44299</c:v>
                </c:pt>
                <c:pt idx="336">
                  <c:v>44300</c:v>
                </c:pt>
                <c:pt idx="337">
                  <c:v>44301</c:v>
                </c:pt>
                <c:pt idx="338">
                  <c:v>44302</c:v>
                </c:pt>
                <c:pt idx="339">
                  <c:v>44305</c:v>
                </c:pt>
                <c:pt idx="340">
                  <c:v>44306</c:v>
                </c:pt>
                <c:pt idx="341">
                  <c:v>44307</c:v>
                </c:pt>
                <c:pt idx="342">
                  <c:v>44308</c:v>
                </c:pt>
                <c:pt idx="343">
                  <c:v>44309</c:v>
                </c:pt>
                <c:pt idx="344">
                  <c:v>44312</c:v>
                </c:pt>
                <c:pt idx="345">
                  <c:v>44313</c:v>
                </c:pt>
                <c:pt idx="346">
                  <c:v>44314</c:v>
                </c:pt>
                <c:pt idx="347">
                  <c:v>44315</c:v>
                </c:pt>
                <c:pt idx="348">
                  <c:v>44316</c:v>
                </c:pt>
                <c:pt idx="349">
                  <c:v>44319</c:v>
                </c:pt>
                <c:pt idx="350">
                  <c:v>44320</c:v>
                </c:pt>
                <c:pt idx="351">
                  <c:v>44321</c:v>
                </c:pt>
                <c:pt idx="352">
                  <c:v>44322</c:v>
                </c:pt>
                <c:pt idx="353">
                  <c:v>44323</c:v>
                </c:pt>
                <c:pt idx="354">
                  <c:v>44326</c:v>
                </c:pt>
                <c:pt idx="355">
                  <c:v>44327</c:v>
                </c:pt>
                <c:pt idx="356">
                  <c:v>44328</c:v>
                </c:pt>
                <c:pt idx="357">
                  <c:v>44329</c:v>
                </c:pt>
                <c:pt idx="358">
                  <c:v>44330</c:v>
                </c:pt>
                <c:pt idx="359">
                  <c:v>44333</c:v>
                </c:pt>
                <c:pt idx="360">
                  <c:v>44334</c:v>
                </c:pt>
                <c:pt idx="361">
                  <c:v>44335</c:v>
                </c:pt>
                <c:pt idx="362">
                  <c:v>44336</c:v>
                </c:pt>
                <c:pt idx="363">
                  <c:v>44337</c:v>
                </c:pt>
                <c:pt idx="364">
                  <c:v>44340</c:v>
                </c:pt>
                <c:pt idx="365">
                  <c:v>44341</c:v>
                </c:pt>
                <c:pt idx="366">
                  <c:v>44342</c:v>
                </c:pt>
                <c:pt idx="367">
                  <c:v>44343</c:v>
                </c:pt>
                <c:pt idx="368">
                  <c:v>44344</c:v>
                </c:pt>
                <c:pt idx="369">
                  <c:v>44347</c:v>
                </c:pt>
                <c:pt idx="370">
                  <c:v>44348</c:v>
                </c:pt>
                <c:pt idx="371">
                  <c:v>44349</c:v>
                </c:pt>
                <c:pt idx="372">
                  <c:v>44350</c:v>
                </c:pt>
                <c:pt idx="373">
                  <c:v>44351</c:v>
                </c:pt>
                <c:pt idx="374">
                  <c:v>44354</c:v>
                </c:pt>
                <c:pt idx="375">
                  <c:v>44355</c:v>
                </c:pt>
                <c:pt idx="376">
                  <c:v>44356</c:v>
                </c:pt>
                <c:pt idx="377">
                  <c:v>44357</c:v>
                </c:pt>
                <c:pt idx="378">
                  <c:v>44358</c:v>
                </c:pt>
                <c:pt idx="379">
                  <c:v>44361</c:v>
                </c:pt>
                <c:pt idx="380">
                  <c:v>44362</c:v>
                </c:pt>
                <c:pt idx="381">
                  <c:v>44363</c:v>
                </c:pt>
                <c:pt idx="382">
                  <c:v>44364</c:v>
                </c:pt>
                <c:pt idx="383">
                  <c:v>44365</c:v>
                </c:pt>
                <c:pt idx="384">
                  <c:v>44368</c:v>
                </c:pt>
                <c:pt idx="385">
                  <c:v>44369</c:v>
                </c:pt>
                <c:pt idx="386">
                  <c:v>44370</c:v>
                </c:pt>
                <c:pt idx="387">
                  <c:v>44371</c:v>
                </c:pt>
                <c:pt idx="388">
                  <c:v>44372</c:v>
                </c:pt>
                <c:pt idx="389">
                  <c:v>44375</c:v>
                </c:pt>
                <c:pt idx="390">
                  <c:v>44376</c:v>
                </c:pt>
                <c:pt idx="391">
                  <c:v>44377</c:v>
                </c:pt>
                <c:pt idx="392">
                  <c:v>44378</c:v>
                </c:pt>
                <c:pt idx="393">
                  <c:v>44379</c:v>
                </c:pt>
                <c:pt idx="394">
                  <c:v>44382</c:v>
                </c:pt>
                <c:pt idx="395">
                  <c:v>44383</c:v>
                </c:pt>
                <c:pt idx="396">
                  <c:v>44384</c:v>
                </c:pt>
                <c:pt idx="397">
                  <c:v>44385</c:v>
                </c:pt>
                <c:pt idx="398">
                  <c:v>44386</c:v>
                </c:pt>
                <c:pt idx="399">
                  <c:v>44389</c:v>
                </c:pt>
                <c:pt idx="400">
                  <c:v>44390</c:v>
                </c:pt>
                <c:pt idx="401">
                  <c:v>44391</c:v>
                </c:pt>
                <c:pt idx="402">
                  <c:v>44392</c:v>
                </c:pt>
                <c:pt idx="403">
                  <c:v>44393</c:v>
                </c:pt>
                <c:pt idx="404">
                  <c:v>44396</c:v>
                </c:pt>
                <c:pt idx="405">
                  <c:v>44397</c:v>
                </c:pt>
                <c:pt idx="406">
                  <c:v>44398</c:v>
                </c:pt>
                <c:pt idx="407">
                  <c:v>44399</c:v>
                </c:pt>
                <c:pt idx="408">
                  <c:v>44400</c:v>
                </c:pt>
                <c:pt idx="409">
                  <c:v>44403</c:v>
                </c:pt>
                <c:pt idx="410">
                  <c:v>44404</c:v>
                </c:pt>
                <c:pt idx="411">
                  <c:v>44405</c:v>
                </c:pt>
                <c:pt idx="412">
                  <c:v>44406</c:v>
                </c:pt>
                <c:pt idx="413">
                  <c:v>44407</c:v>
                </c:pt>
                <c:pt idx="414">
                  <c:v>44410</c:v>
                </c:pt>
                <c:pt idx="415">
                  <c:v>44411</c:v>
                </c:pt>
                <c:pt idx="416">
                  <c:v>44412</c:v>
                </c:pt>
                <c:pt idx="417">
                  <c:v>44413</c:v>
                </c:pt>
                <c:pt idx="418">
                  <c:v>44414</c:v>
                </c:pt>
                <c:pt idx="419">
                  <c:v>44417</c:v>
                </c:pt>
                <c:pt idx="420">
                  <c:v>44418</c:v>
                </c:pt>
                <c:pt idx="421">
                  <c:v>44419</c:v>
                </c:pt>
                <c:pt idx="422">
                  <c:v>44420</c:v>
                </c:pt>
                <c:pt idx="423">
                  <c:v>44421</c:v>
                </c:pt>
                <c:pt idx="424">
                  <c:v>44424</c:v>
                </c:pt>
                <c:pt idx="425">
                  <c:v>44425</c:v>
                </c:pt>
                <c:pt idx="426">
                  <c:v>44426</c:v>
                </c:pt>
                <c:pt idx="427">
                  <c:v>44427</c:v>
                </c:pt>
                <c:pt idx="428">
                  <c:v>44428</c:v>
                </c:pt>
                <c:pt idx="429">
                  <c:v>44431</c:v>
                </c:pt>
                <c:pt idx="430">
                  <c:v>44432</c:v>
                </c:pt>
                <c:pt idx="431">
                  <c:v>44433</c:v>
                </c:pt>
                <c:pt idx="432">
                  <c:v>44434</c:v>
                </c:pt>
                <c:pt idx="433">
                  <c:v>44435</c:v>
                </c:pt>
                <c:pt idx="434">
                  <c:v>44438</c:v>
                </c:pt>
                <c:pt idx="435">
                  <c:v>44439</c:v>
                </c:pt>
                <c:pt idx="436">
                  <c:v>44440</c:v>
                </c:pt>
                <c:pt idx="437">
                  <c:v>44441</c:v>
                </c:pt>
                <c:pt idx="438">
                  <c:v>44442</c:v>
                </c:pt>
                <c:pt idx="439">
                  <c:v>44445</c:v>
                </c:pt>
                <c:pt idx="440">
                  <c:v>44446</c:v>
                </c:pt>
                <c:pt idx="441">
                  <c:v>44447</c:v>
                </c:pt>
                <c:pt idx="442">
                  <c:v>44448</c:v>
                </c:pt>
                <c:pt idx="443">
                  <c:v>44449</c:v>
                </c:pt>
                <c:pt idx="444">
                  <c:v>44452</c:v>
                </c:pt>
                <c:pt idx="445">
                  <c:v>44453</c:v>
                </c:pt>
                <c:pt idx="446">
                  <c:v>44454</c:v>
                </c:pt>
                <c:pt idx="447">
                  <c:v>44455</c:v>
                </c:pt>
                <c:pt idx="448">
                  <c:v>44456</c:v>
                </c:pt>
                <c:pt idx="449">
                  <c:v>44459</c:v>
                </c:pt>
                <c:pt idx="450">
                  <c:v>44460</c:v>
                </c:pt>
                <c:pt idx="451">
                  <c:v>44461</c:v>
                </c:pt>
                <c:pt idx="452">
                  <c:v>44462</c:v>
                </c:pt>
                <c:pt idx="453">
                  <c:v>44463</c:v>
                </c:pt>
                <c:pt idx="454">
                  <c:v>44466</c:v>
                </c:pt>
                <c:pt idx="455">
                  <c:v>44467</c:v>
                </c:pt>
                <c:pt idx="456">
                  <c:v>44468</c:v>
                </c:pt>
                <c:pt idx="457">
                  <c:v>44469</c:v>
                </c:pt>
                <c:pt idx="458">
                  <c:v>44470</c:v>
                </c:pt>
                <c:pt idx="459">
                  <c:v>44473</c:v>
                </c:pt>
                <c:pt idx="460">
                  <c:v>44474</c:v>
                </c:pt>
                <c:pt idx="461">
                  <c:v>44475</c:v>
                </c:pt>
                <c:pt idx="462">
                  <c:v>44476</c:v>
                </c:pt>
                <c:pt idx="463">
                  <c:v>44477</c:v>
                </c:pt>
                <c:pt idx="464">
                  <c:v>44480</c:v>
                </c:pt>
                <c:pt idx="465">
                  <c:v>44481</c:v>
                </c:pt>
                <c:pt idx="466">
                  <c:v>44482</c:v>
                </c:pt>
                <c:pt idx="467">
                  <c:v>44483</c:v>
                </c:pt>
                <c:pt idx="468">
                  <c:v>44484</c:v>
                </c:pt>
                <c:pt idx="469">
                  <c:v>44487</c:v>
                </c:pt>
                <c:pt idx="470">
                  <c:v>44488</c:v>
                </c:pt>
                <c:pt idx="471">
                  <c:v>44489</c:v>
                </c:pt>
                <c:pt idx="472">
                  <c:v>44490</c:v>
                </c:pt>
                <c:pt idx="473">
                  <c:v>44491</c:v>
                </c:pt>
                <c:pt idx="474">
                  <c:v>44494</c:v>
                </c:pt>
                <c:pt idx="475">
                  <c:v>44495</c:v>
                </c:pt>
                <c:pt idx="476">
                  <c:v>44496</c:v>
                </c:pt>
                <c:pt idx="477">
                  <c:v>44497</c:v>
                </c:pt>
                <c:pt idx="478">
                  <c:v>44498</c:v>
                </c:pt>
                <c:pt idx="479">
                  <c:v>44501</c:v>
                </c:pt>
                <c:pt idx="480">
                  <c:v>44502</c:v>
                </c:pt>
                <c:pt idx="481">
                  <c:v>44503</c:v>
                </c:pt>
                <c:pt idx="482">
                  <c:v>44504</c:v>
                </c:pt>
                <c:pt idx="483">
                  <c:v>44505</c:v>
                </c:pt>
                <c:pt idx="484">
                  <c:v>44508</c:v>
                </c:pt>
                <c:pt idx="485">
                  <c:v>44509</c:v>
                </c:pt>
                <c:pt idx="486">
                  <c:v>44510</c:v>
                </c:pt>
                <c:pt idx="487">
                  <c:v>44511</c:v>
                </c:pt>
                <c:pt idx="488">
                  <c:v>44512</c:v>
                </c:pt>
                <c:pt idx="489">
                  <c:v>44515</c:v>
                </c:pt>
                <c:pt idx="490">
                  <c:v>44516</c:v>
                </c:pt>
                <c:pt idx="491">
                  <c:v>44517</c:v>
                </c:pt>
                <c:pt idx="492">
                  <c:v>44518</c:v>
                </c:pt>
                <c:pt idx="493">
                  <c:v>44519</c:v>
                </c:pt>
                <c:pt idx="494">
                  <c:v>44522</c:v>
                </c:pt>
                <c:pt idx="495">
                  <c:v>44523</c:v>
                </c:pt>
                <c:pt idx="496">
                  <c:v>44524</c:v>
                </c:pt>
                <c:pt idx="497">
                  <c:v>44525</c:v>
                </c:pt>
                <c:pt idx="498">
                  <c:v>44526</c:v>
                </c:pt>
                <c:pt idx="499">
                  <c:v>44529</c:v>
                </c:pt>
                <c:pt idx="500">
                  <c:v>44530</c:v>
                </c:pt>
                <c:pt idx="501">
                  <c:v>44531</c:v>
                </c:pt>
                <c:pt idx="502">
                  <c:v>44532</c:v>
                </c:pt>
                <c:pt idx="503">
                  <c:v>44533</c:v>
                </c:pt>
                <c:pt idx="504">
                  <c:v>44536</c:v>
                </c:pt>
                <c:pt idx="505">
                  <c:v>44537</c:v>
                </c:pt>
                <c:pt idx="506">
                  <c:v>44538</c:v>
                </c:pt>
                <c:pt idx="507">
                  <c:v>44539</c:v>
                </c:pt>
                <c:pt idx="508">
                  <c:v>44540</c:v>
                </c:pt>
                <c:pt idx="509">
                  <c:v>44543</c:v>
                </c:pt>
                <c:pt idx="510">
                  <c:v>44544</c:v>
                </c:pt>
                <c:pt idx="511">
                  <c:v>44545</c:v>
                </c:pt>
                <c:pt idx="512">
                  <c:v>44546</c:v>
                </c:pt>
                <c:pt idx="513">
                  <c:v>44547</c:v>
                </c:pt>
                <c:pt idx="514">
                  <c:v>44550</c:v>
                </c:pt>
                <c:pt idx="515">
                  <c:v>44551</c:v>
                </c:pt>
                <c:pt idx="516">
                  <c:v>44552</c:v>
                </c:pt>
                <c:pt idx="517">
                  <c:v>44553</c:v>
                </c:pt>
                <c:pt idx="518">
                  <c:v>44554</c:v>
                </c:pt>
                <c:pt idx="519">
                  <c:v>44557</c:v>
                </c:pt>
                <c:pt idx="520">
                  <c:v>44558</c:v>
                </c:pt>
                <c:pt idx="521">
                  <c:v>44559</c:v>
                </c:pt>
                <c:pt idx="522">
                  <c:v>44560</c:v>
                </c:pt>
                <c:pt idx="523">
                  <c:v>44561</c:v>
                </c:pt>
                <c:pt idx="524">
                  <c:v>44564</c:v>
                </c:pt>
                <c:pt idx="525">
                  <c:v>44565</c:v>
                </c:pt>
                <c:pt idx="526">
                  <c:v>44566</c:v>
                </c:pt>
                <c:pt idx="527">
                  <c:v>44567</c:v>
                </c:pt>
                <c:pt idx="528">
                  <c:v>44568</c:v>
                </c:pt>
                <c:pt idx="529">
                  <c:v>44571</c:v>
                </c:pt>
                <c:pt idx="530">
                  <c:v>44572</c:v>
                </c:pt>
                <c:pt idx="531">
                  <c:v>44573</c:v>
                </c:pt>
                <c:pt idx="532">
                  <c:v>44574</c:v>
                </c:pt>
                <c:pt idx="533">
                  <c:v>44575</c:v>
                </c:pt>
                <c:pt idx="534">
                  <c:v>44578</c:v>
                </c:pt>
                <c:pt idx="535">
                  <c:v>44579</c:v>
                </c:pt>
                <c:pt idx="536">
                  <c:v>44580</c:v>
                </c:pt>
                <c:pt idx="537">
                  <c:v>44581</c:v>
                </c:pt>
                <c:pt idx="538">
                  <c:v>44582</c:v>
                </c:pt>
                <c:pt idx="539">
                  <c:v>44585</c:v>
                </c:pt>
                <c:pt idx="540">
                  <c:v>44586</c:v>
                </c:pt>
                <c:pt idx="541">
                  <c:v>44587</c:v>
                </c:pt>
                <c:pt idx="542">
                  <c:v>44588</c:v>
                </c:pt>
                <c:pt idx="543">
                  <c:v>44589</c:v>
                </c:pt>
                <c:pt idx="544">
                  <c:v>44592</c:v>
                </c:pt>
                <c:pt idx="545">
                  <c:v>44593</c:v>
                </c:pt>
                <c:pt idx="546">
                  <c:v>44594</c:v>
                </c:pt>
                <c:pt idx="547">
                  <c:v>44595</c:v>
                </c:pt>
                <c:pt idx="548">
                  <c:v>44596</c:v>
                </c:pt>
                <c:pt idx="549">
                  <c:v>44599</c:v>
                </c:pt>
                <c:pt idx="550">
                  <c:v>44600</c:v>
                </c:pt>
                <c:pt idx="551">
                  <c:v>44601</c:v>
                </c:pt>
                <c:pt idx="552">
                  <c:v>44602</c:v>
                </c:pt>
                <c:pt idx="553">
                  <c:v>44603</c:v>
                </c:pt>
                <c:pt idx="554">
                  <c:v>44606</c:v>
                </c:pt>
                <c:pt idx="555">
                  <c:v>44607</c:v>
                </c:pt>
                <c:pt idx="556">
                  <c:v>44608</c:v>
                </c:pt>
                <c:pt idx="557">
                  <c:v>44609</c:v>
                </c:pt>
                <c:pt idx="558">
                  <c:v>44610</c:v>
                </c:pt>
                <c:pt idx="559">
                  <c:v>44613</c:v>
                </c:pt>
                <c:pt idx="560">
                  <c:v>44614</c:v>
                </c:pt>
                <c:pt idx="561">
                  <c:v>44615</c:v>
                </c:pt>
                <c:pt idx="562">
                  <c:v>44616</c:v>
                </c:pt>
                <c:pt idx="563">
                  <c:v>44617</c:v>
                </c:pt>
                <c:pt idx="564">
                  <c:v>44620</c:v>
                </c:pt>
                <c:pt idx="565">
                  <c:v>44621</c:v>
                </c:pt>
                <c:pt idx="566">
                  <c:v>44622</c:v>
                </c:pt>
                <c:pt idx="567">
                  <c:v>44623</c:v>
                </c:pt>
                <c:pt idx="568">
                  <c:v>44624</c:v>
                </c:pt>
                <c:pt idx="569">
                  <c:v>44627</c:v>
                </c:pt>
                <c:pt idx="570">
                  <c:v>44628</c:v>
                </c:pt>
                <c:pt idx="571">
                  <c:v>44629</c:v>
                </c:pt>
                <c:pt idx="572">
                  <c:v>44630</c:v>
                </c:pt>
                <c:pt idx="573">
                  <c:v>44631</c:v>
                </c:pt>
                <c:pt idx="574">
                  <c:v>44634</c:v>
                </c:pt>
                <c:pt idx="575">
                  <c:v>44635</c:v>
                </c:pt>
                <c:pt idx="576">
                  <c:v>44636</c:v>
                </c:pt>
                <c:pt idx="577">
                  <c:v>44637</c:v>
                </c:pt>
                <c:pt idx="578">
                  <c:v>44638</c:v>
                </c:pt>
                <c:pt idx="579">
                  <c:v>44641</c:v>
                </c:pt>
                <c:pt idx="580">
                  <c:v>44642</c:v>
                </c:pt>
                <c:pt idx="581">
                  <c:v>44643</c:v>
                </c:pt>
                <c:pt idx="582">
                  <c:v>44644</c:v>
                </c:pt>
                <c:pt idx="583">
                  <c:v>44645</c:v>
                </c:pt>
                <c:pt idx="584">
                  <c:v>44648</c:v>
                </c:pt>
                <c:pt idx="585">
                  <c:v>44649</c:v>
                </c:pt>
                <c:pt idx="586">
                  <c:v>44650</c:v>
                </c:pt>
                <c:pt idx="587">
                  <c:v>44651</c:v>
                </c:pt>
                <c:pt idx="588">
                  <c:v>44652</c:v>
                </c:pt>
                <c:pt idx="589">
                  <c:v>44655</c:v>
                </c:pt>
                <c:pt idx="590">
                  <c:v>44656</c:v>
                </c:pt>
                <c:pt idx="591">
                  <c:v>44657</c:v>
                </c:pt>
                <c:pt idx="592">
                  <c:v>44658</c:v>
                </c:pt>
                <c:pt idx="593">
                  <c:v>44659</c:v>
                </c:pt>
                <c:pt idx="594">
                  <c:v>44662</c:v>
                </c:pt>
                <c:pt idx="595">
                  <c:v>44663</c:v>
                </c:pt>
                <c:pt idx="596">
                  <c:v>44664</c:v>
                </c:pt>
                <c:pt idx="597">
                  <c:v>44665</c:v>
                </c:pt>
                <c:pt idx="598">
                  <c:v>44666</c:v>
                </c:pt>
                <c:pt idx="599">
                  <c:v>44669</c:v>
                </c:pt>
                <c:pt idx="600">
                  <c:v>44670</c:v>
                </c:pt>
                <c:pt idx="601">
                  <c:v>44671</c:v>
                </c:pt>
                <c:pt idx="602">
                  <c:v>44672</c:v>
                </c:pt>
                <c:pt idx="603">
                  <c:v>44673</c:v>
                </c:pt>
                <c:pt idx="604">
                  <c:v>44676</c:v>
                </c:pt>
                <c:pt idx="605">
                  <c:v>44677</c:v>
                </c:pt>
                <c:pt idx="606">
                  <c:v>44678</c:v>
                </c:pt>
                <c:pt idx="607">
                  <c:v>44679</c:v>
                </c:pt>
                <c:pt idx="608">
                  <c:v>44680</c:v>
                </c:pt>
                <c:pt idx="609">
                  <c:v>44683</c:v>
                </c:pt>
                <c:pt idx="610">
                  <c:v>44684</c:v>
                </c:pt>
                <c:pt idx="611">
                  <c:v>44685</c:v>
                </c:pt>
                <c:pt idx="612">
                  <c:v>44686</c:v>
                </c:pt>
                <c:pt idx="613">
                  <c:v>44687</c:v>
                </c:pt>
                <c:pt idx="614">
                  <c:v>44690</c:v>
                </c:pt>
                <c:pt idx="615">
                  <c:v>44691</c:v>
                </c:pt>
                <c:pt idx="616">
                  <c:v>44692</c:v>
                </c:pt>
                <c:pt idx="617">
                  <c:v>44693</c:v>
                </c:pt>
                <c:pt idx="618">
                  <c:v>44694</c:v>
                </c:pt>
                <c:pt idx="619">
                  <c:v>44697</c:v>
                </c:pt>
                <c:pt idx="620">
                  <c:v>44698</c:v>
                </c:pt>
                <c:pt idx="621">
                  <c:v>44699</c:v>
                </c:pt>
                <c:pt idx="622">
                  <c:v>44700</c:v>
                </c:pt>
                <c:pt idx="623">
                  <c:v>44701</c:v>
                </c:pt>
                <c:pt idx="624">
                  <c:v>44704</c:v>
                </c:pt>
                <c:pt idx="625">
                  <c:v>44705</c:v>
                </c:pt>
                <c:pt idx="626">
                  <c:v>44706</c:v>
                </c:pt>
                <c:pt idx="627">
                  <c:v>44707</c:v>
                </c:pt>
                <c:pt idx="628">
                  <c:v>44708</c:v>
                </c:pt>
                <c:pt idx="629">
                  <c:v>44711</c:v>
                </c:pt>
                <c:pt idx="630">
                  <c:v>44712</c:v>
                </c:pt>
                <c:pt idx="631">
                  <c:v>44713</c:v>
                </c:pt>
                <c:pt idx="632">
                  <c:v>44714</c:v>
                </c:pt>
                <c:pt idx="633">
                  <c:v>44715</c:v>
                </c:pt>
                <c:pt idx="634">
                  <c:v>44718</c:v>
                </c:pt>
                <c:pt idx="635">
                  <c:v>44719</c:v>
                </c:pt>
                <c:pt idx="636">
                  <c:v>44720</c:v>
                </c:pt>
                <c:pt idx="637">
                  <c:v>44721</c:v>
                </c:pt>
                <c:pt idx="638">
                  <c:v>44722</c:v>
                </c:pt>
                <c:pt idx="639">
                  <c:v>44725</c:v>
                </c:pt>
                <c:pt idx="640">
                  <c:v>44726</c:v>
                </c:pt>
                <c:pt idx="641">
                  <c:v>44727</c:v>
                </c:pt>
                <c:pt idx="642">
                  <c:v>44728</c:v>
                </c:pt>
                <c:pt idx="643">
                  <c:v>44729</c:v>
                </c:pt>
                <c:pt idx="644">
                  <c:v>44732</c:v>
                </c:pt>
                <c:pt idx="645">
                  <c:v>44733</c:v>
                </c:pt>
                <c:pt idx="646">
                  <c:v>44734</c:v>
                </c:pt>
                <c:pt idx="647">
                  <c:v>44735</c:v>
                </c:pt>
                <c:pt idx="648">
                  <c:v>44736</c:v>
                </c:pt>
                <c:pt idx="649">
                  <c:v>44739</c:v>
                </c:pt>
                <c:pt idx="650">
                  <c:v>44740</c:v>
                </c:pt>
                <c:pt idx="651">
                  <c:v>44741</c:v>
                </c:pt>
                <c:pt idx="652">
                  <c:v>44742</c:v>
                </c:pt>
                <c:pt idx="653">
                  <c:v>44743</c:v>
                </c:pt>
                <c:pt idx="654">
                  <c:v>44746</c:v>
                </c:pt>
                <c:pt idx="655">
                  <c:v>44747</c:v>
                </c:pt>
                <c:pt idx="656">
                  <c:v>44748</c:v>
                </c:pt>
                <c:pt idx="657">
                  <c:v>44749</c:v>
                </c:pt>
                <c:pt idx="658">
                  <c:v>44750</c:v>
                </c:pt>
                <c:pt idx="659">
                  <c:v>44753</c:v>
                </c:pt>
                <c:pt idx="660">
                  <c:v>44754</c:v>
                </c:pt>
                <c:pt idx="661">
                  <c:v>44755</c:v>
                </c:pt>
                <c:pt idx="662">
                  <c:v>44756</c:v>
                </c:pt>
                <c:pt idx="663">
                  <c:v>44757</c:v>
                </c:pt>
                <c:pt idx="664">
                  <c:v>44760</c:v>
                </c:pt>
                <c:pt idx="665">
                  <c:v>44761</c:v>
                </c:pt>
                <c:pt idx="666">
                  <c:v>44762</c:v>
                </c:pt>
                <c:pt idx="667">
                  <c:v>44763</c:v>
                </c:pt>
                <c:pt idx="668">
                  <c:v>44764</c:v>
                </c:pt>
                <c:pt idx="669">
                  <c:v>44767</c:v>
                </c:pt>
                <c:pt idx="670">
                  <c:v>44768</c:v>
                </c:pt>
                <c:pt idx="671">
                  <c:v>44769</c:v>
                </c:pt>
                <c:pt idx="672">
                  <c:v>44770</c:v>
                </c:pt>
                <c:pt idx="673">
                  <c:v>44771</c:v>
                </c:pt>
                <c:pt idx="674">
                  <c:v>44774</c:v>
                </c:pt>
                <c:pt idx="675">
                  <c:v>44775</c:v>
                </c:pt>
                <c:pt idx="676">
                  <c:v>44776</c:v>
                </c:pt>
                <c:pt idx="677">
                  <c:v>44777</c:v>
                </c:pt>
                <c:pt idx="678">
                  <c:v>44778</c:v>
                </c:pt>
                <c:pt idx="679">
                  <c:v>44781</c:v>
                </c:pt>
                <c:pt idx="680">
                  <c:v>44782</c:v>
                </c:pt>
                <c:pt idx="681">
                  <c:v>44783</c:v>
                </c:pt>
                <c:pt idx="682">
                  <c:v>44784</c:v>
                </c:pt>
                <c:pt idx="683">
                  <c:v>44785</c:v>
                </c:pt>
                <c:pt idx="684">
                  <c:v>44788</c:v>
                </c:pt>
                <c:pt idx="685">
                  <c:v>44789</c:v>
                </c:pt>
                <c:pt idx="686">
                  <c:v>44790</c:v>
                </c:pt>
                <c:pt idx="687">
                  <c:v>44791</c:v>
                </c:pt>
                <c:pt idx="688">
                  <c:v>44792</c:v>
                </c:pt>
                <c:pt idx="689">
                  <c:v>44795</c:v>
                </c:pt>
                <c:pt idx="690">
                  <c:v>44796</c:v>
                </c:pt>
                <c:pt idx="691">
                  <c:v>44797</c:v>
                </c:pt>
                <c:pt idx="692">
                  <c:v>44798</c:v>
                </c:pt>
                <c:pt idx="693">
                  <c:v>44799</c:v>
                </c:pt>
                <c:pt idx="694">
                  <c:v>44802</c:v>
                </c:pt>
                <c:pt idx="695">
                  <c:v>44803</c:v>
                </c:pt>
                <c:pt idx="696">
                  <c:v>44804</c:v>
                </c:pt>
                <c:pt idx="697">
                  <c:v>44805</c:v>
                </c:pt>
                <c:pt idx="698">
                  <c:v>44806</c:v>
                </c:pt>
                <c:pt idx="699">
                  <c:v>44809</c:v>
                </c:pt>
                <c:pt idx="700">
                  <c:v>44810</c:v>
                </c:pt>
                <c:pt idx="701">
                  <c:v>44811</c:v>
                </c:pt>
                <c:pt idx="702">
                  <c:v>44812</c:v>
                </c:pt>
                <c:pt idx="703">
                  <c:v>44813</c:v>
                </c:pt>
                <c:pt idx="704">
                  <c:v>44816</c:v>
                </c:pt>
                <c:pt idx="705">
                  <c:v>44817</c:v>
                </c:pt>
                <c:pt idx="706">
                  <c:v>44818</c:v>
                </c:pt>
                <c:pt idx="707">
                  <c:v>44819</c:v>
                </c:pt>
                <c:pt idx="708">
                  <c:v>44820</c:v>
                </c:pt>
                <c:pt idx="709">
                  <c:v>44823</c:v>
                </c:pt>
                <c:pt idx="710">
                  <c:v>44824</c:v>
                </c:pt>
                <c:pt idx="711">
                  <c:v>44825</c:v>
                </c:pt>
                <c:pt idx="712">
                  <c:v>44826</c:v>
                </c:pt>
                <c:pt idx="713">
                  <c:v>44827</c:v>
                </c:pt>
                <c:pt idx="714">
                  <c:v>44830</c:v>
                </c:pt>
                <c:pt idx="715">
                  <c:v>44831</c:v>
                </c:pt>
                <c:pt idx="716">
                  <c:v>44832</c:v>
                </c:pt>
                <c:pt idx="717">
                  <c:v>44833</c:v>
                </c:pt>
                <c:pt idx="718">
                  <c:v>44834</c:v>
                </c:pt>
                <c:pt idx="719">
                  <c:v>44837</c:v>
                </c:pt>
                <c:pt idx="720">
                  <c:v>44838</c:v>
                </c:pt>
                <c:pt idx="721">
                  <c:v>44839</c:v>
                </c:pt>
                <c:pt idx="722">
                  <c:v>44840</c:v>
                </c:pt>
                <c:pt idx="723">
                  <c:v>44841</c:v>
                </c:pt>
                <c:pt idx="724">
                  <c:v>44844</c:v>
                </c:pt>
                <c:pt idx="725">
                  <c:v>44845</c:v>
                </c:pt>
                <c:pt idx="726">
                  <c:v>44846</c:v>
                </c:pt>
                <c:pt idx="727">
                  <c:v>44847</c:v>
                </c:pt>
                <c:pt idx="728">
                  <c:v>44848</c:v>
                </c:pt>
                <c:pt idx="729">
                  <c:v>44851</c:v>
                </c:pt>
                <c:pt idx="730">
                  <c:v>44852</c:v>
                </c:pt>
                <c:pt idx="731">
                  <c:v>44853</c:v>
                </c:pt>
                <c:pt idx="732">
                  <c:v>44854</c:v>
                </c:pt>
                <c:pt idx="733">
                  <c:v>44855</c:v>
                </c:pt>
                <c:pt idx="734">
                  <c:v>44858</c:v>
                </c:pt>
                <c:pt idx="735">
                  <c:v>44859</c:v>
                </c:pt>
                <c:pt idx="736">
                  <c:v>44860</c:v>
                </c:pt>
                <c:pt idx="737">
                  <c:v>44861</c:v>
                </c:pt>
                <c:pt idx="738">
                  <c:v>44862</c:v>
                </c:pt>
                <c:pt idx="739">
                  <c:v>44865</c:v>
                </c:pt>
                <c:pt idx="740">
                  <c:v>44866</c:v>
                </c:pt>
                <c:pt idx="741">
                  <c:v>44867</c:v>
                </c:pt>
                <c:pt idx="742">
                  <c:v>44868</c:v>
                </c:pt>
                <c:pt idx="743">
                  <c:v>44869</c:v>
                </c:pt>
                <c:pt idx="744">
                  <c:v>44872</c:v>
                </c:pt>
                <c:pt idx="745">
                  <c:v>44873</c:v>
                </c:pt>
                <c:pt idx="746">
                  <c:v>44874</c:v>
                </c:pt>
                <c:pt idx="747">
                  <c:v>44875</c:v>
                </c:pt>
                <c:pt idx="748">
                  <c:v>44876</c:v>
                </c:pt>
                <c:pt idx="749">
                  <c:v>44879</c:v>
                </c:pt>
                <c:pt idx="750">
                  <c:v>44880</c:v>
                </c:pt>
                <c:pt idx="751">
                  <c:v>44881</c:v>
                </c:pt>
                <c:pt idx="752">
                  <c:v>44882</c:v>
                </c:pt>
                <c:pt idx="753">
                  <c:v>44883</c:v>
                </c:pt>
                <c:pt idx="754">
                  <c:v>44886</c:v>
                </c:pt>
                <c:pt idx="755">
                  <c:v>44887</c:v>
                </c:pt>
                <c:pt idx="756">
                  <c:v>44888</c:v>
                </c:pt>
                <c:pt idx="757">
                  <c:v>44889</c:v>
                </c:pt>
                <c:pt idx="758">
                  <c:v>44890</c:v>
                </c:pt>
                <c:pt idx="759">
                  <c:v>44893</c:v>
                </c:pt>
                <c:pt idx="760">
                  <c:v>44894</c:v>
                </c:pt>
                <c:pt idx="761">
                  <c:v>44895</c:v>
                </c:pt>
                <c:pt idx="762">
                  <c:v>44896</c:v>
                </c:pt>
                <c:pt idx="763">
                  <c:v>44897</c:v>
                </c:pt>
                <c:pt idx="764">
                  <c:v>44900</c:v>
                </c:pt>
                <c:pt idx="765">
                  <c:v>44901</c:v>
                </c:pt>
                <c:pt idx="766">
                  <c:v>44902</c:v>
                </c:pt>
                <c:pt idx="767">
                  <c:v>44903</c:v>
                </c:pt>
                <c:pt idx="768">
                  <c:v>44904</c:v>
                </c:pt>
                <c:pt idx="769">
                  <c:v>44907</c:v>
                </c:pt>
                <c:pt idx="770">
                  <c:v>44908</c:v>
                </c:pt>
                <c:pt idx="771">
                  <c:v>44909</c:v>
                </c:pt>
                <c:pt idx="772">
                  <c:v>44910</c:v>
                </c:pt>
                <c:pt idx="773">
                  <c:v>44911</c:v>
                </c:pt>
                <c:pt idx="774">
                  <c:v>44914</c:v>
                </c:pt>
                <c:pt idx="775">
                  <c:v>44915</c:v>
                </c:pt>
                <c:pt idx="776">
                  <c:v>44916</c:v>
                </c:pt>
                <c:pt idx="777">
                  <c:v>44917</c:v>
                </c:pt>
                <c:pt idx="778">
                  <c:v>44918</c:v>
                </c:pt>
                <c:pt idx="779">
                  <c:v>44921</c:v>
                </c:pt>
                <c:pt idx="780">
                  <c:v>44922</c:v>
                </c:pt>
                <c:pt idx="781">
                  <c:v>44923</c:v>
                </c:pt>
                <c:pt idx="782">
                  <c:v>44924</c:v>
                </c:pt>
                <c:pt idx="783">
                  <c:v>44925</c:v>
                </c:pt>
                <c:pt idx="784">
                  <c:v>44928</c:v>
                </c:pt>
                <c:pt idx="785">
                  <c:v>44929</c:v>
                </c:pt>
                <c:pt idx="786">
                  <c:v>44930</c:v>
                </c:pt>
                <c:pt idx="787">
                  <c:v>44931</c:v>
                </c:pt>
                <c:pt idx="788">
                  <c:v>44932</c:v>
                </c:pt>
                <c:pt idx="789">
                  <c:v>44935</c:v>
                </c:pt>
                <c:pt idx="790">
                  <c:v>44936</c:v>
                </c:pt>
                <c:pt idx="791">
                  <c:v>44937</c:v>
                </c:pt>
                <c:pt idx="792">
                  <c:v>44938</c:v>
                </c:pt>
                <c:pt idx="793">
                  <c:v>44939</c:v>
                </c:pt>
                <c:pt idx="794">
                  <c:v>44942</c:v>
                </c:pt>
                <c:pt idx="795">
                  <c:v>44943</c:v>
                </c:pt>
                <c:pt idx="796">
                  <c:v>44944</c:v>
                </c:pt>
                <c:pt idx="797">
                  <c:v>44945</c:v>
                </c:pt>
                <c:pt idx="798">
                  <c:v>44946</c:v>
                </c:pt>
                <c:pt idx="799">
                  <c:v>44949</c:v>
                </c:pt>
                <c:pt idx="800">
                  <c:v>44950</c:v>
                </c:pt>
                <c:pt idx="801">
                  <c:v>44951</c:v>
                </c:pt>
                <c:pt idx="802">
                  <c:v>44952</c:v>
                </c:pt>
                <c:pt idx="803">
                  <c:v>44953</c:v>
                </c:pt>
                <c:pt idx="804">
                  <c:v>44956</c:v>
                </c:pt>
                <c:pt idx="805">
                  <c:v>44957</c:v>
                </c:pt>
                <c:pt idx="806">
                  <c:v>44958</c:v>
                </c:pt>
                <c:pt idx="807">
                  <c:v>44959</c:v>
                </c:pt>
                <c:pt idx="808">
                  <c:v>44960</c:v>
                </c:pt>
                <c:pt idx="809">
                  <c:v>44963</c:v>
                </c:pt>
                <c:pt idx="810">
                  <c:v>44964</c:v>
                </c:pt>
                <c:pt idx="811">
                  <c:v>44965</c:v>
                </c:pt>
                <c:pt idx="812">
                  <c:v>44966</c:v>
                </c:pt>
                <c:pt idx="813">
                  <c:v>44967</c:v>
                </c:pt>
                <c:pt idx="814">
                  <c:v>44970</c:v>
                </c:pt>
                <c:pt idx="815">
                  <c:v>44971</c:v>
                </c:pt>
                <c:pt idx="816">
                  <c:v>44972</c:v>
                </c:pt>
                <c:pt idx="817">
                  <c:v>44973</c:v>
                </c:pt>
                <c:pt idx="818">
                  <c:v>44974</c:v>
                </c:pt>
                <c:pt idx="819">
                  <c:v>44977</c:v>
                </c:pt>
                <c:pt idx="820">
                  <c:v>44978</c:v>
                </c:pt>
                <c:pt idx="821">
                  <c:v>44979</c:v>
                </c:pt>
                <c:pt idx="822">
                  <c:v>44980</c:v>
                </c:pt>
                <c:pt idx="823">
                  <c:v>44981</c:v>
                </c:pt>
                <c:pt idx="824">
                  <c:v>44984</c:v>
                </c:pt>
                <c:pt idx="825">
                  <c:v>44985</c:v>
                </c:pt>
                <c:pt idx="826">
                  <c:v>44986</c:v>
                </c:pt>
                <c:pt idx="827">
                  <c:v>44987</c:v>
                </c:pt>
                <c:pt idx="828">
                  <c:v>44988</c:v>
                </c:pt>
                <c:pt idx="829">
                  <c:v>44991</c:v>
                </c:pt>
                <c:pt idx="830">
                  <c:v>44992</c:v>
                </c:pt>
                <c:pt idx="831">
                  <c:v>44993</c:v>
                </c:pt>
                <c:pt idx="832">
                  <c:v>44994</c:v>
                </c:pt>
                <c:pt idx="833">
                  <c:v>44995</c:v>
                </c:pt>
                <c:pt idx="834">
                  <c:v>44998</c:v>
                </c:pt>
                <c:pt idx="835">
                  <c:v>44999</c:v>
                </c:pt>
                <c:pt idx="836">
                  <c:v>45000</c:v>
                </c:pt>
                <c:pt idx="837">
                  <c:v>45001</c:v>
                </c:pt>
                <c:pt idx="838">
                  <c:v>45002</c:v>
                </c:pt>
                <c:pt idx="839">
                  <c:v>45005</c:v>
                </c:pt>
                <c:pt idx="840">
                  <c:v>45006</c:v>
                </c:pt>
                <c:pt idx="841">
                  <c:v>45007</c:v>
                </c:pt>
                <c:pt idx="842">
                  <c:v>45008</c:v>
                </c:pt>
                <c:pt idx="843">
                  <c:v>45009</c:v>
                </c:pt>
                <c:pt idx="844">
                  <c:v>45012</c:v>
                </c:pt>
                <c:pt idx="845">
                  <c:v>45013</c:v>
                </c:pt>
                <c:pt idx="846">
                  <c:v>45014</c:v>
                </c:pt>
                <c:pt idx="847">
                  <c:v>45015</c:v>
                </c:pt>
                <c:pt idx="848">
                  <c:v>45016</c:v>
                </c:pt>
                <c:pt idx="849">
                  <c:v>45019</c:v>
                </c:pt>
                <c:pt idx="850">
                  <c:v>45020</c:v>
                </c:pt>
                <c:pt idx="851">
                  <c:v>45021</c:v>
                </c:pt>
                <c:pt idx="852">
                  <c:v>45022</c:v>
                </c:pt>
                <c:pt idx="853">
                  <c:v>45023</c:v>
                </c:pt>
                <c:pt idx="854">
                  <c:v>45026</c:v>
                </c:pt>
                <c:pt idx="855">
                  <c:v>45027</c:v>
                </c:pt>
                <c:pt idx="856">
                  <c:v>45028</c:v>
                </c:pt>
                <c:pt idx="857">
                  <c:v>45029</c:v>
                </c:pt>
                <c:pt idx="858">
                  <c:v>45030</c:v>
                </c:pt>
                <c:pt idx="859">
                  <c:v>45033</c:v>
                </c:pt>
                <c:pt idx="860">
                  <c:v>45034</c:v>
                </c:pt>
                <c:pt idx="861">
                  <c:v>45035</c:v>
                </c:pt>
                <c:pt idx="862">
                  <c:v>45036</c:v>
                </c:pt>
                <c:pt idx="863">
                  <c:v>45037</c:v>
                </c:pt>
                <c:pt idx="864">
                  <c:v>45040</c:v>
                </c:pt>
                <c:pt idx="865">
                  <c:v>45041</c:v>
                </c:pt>
                <c:pt idx="866">
                  <c:v>45042</c:v>
                </c:pt>
                <c:pt idx="867">
                  <c:v>45043</c:v>
                </c:pt>
                <c:pt idx="868">
                  <c:v>45044</c:v>
                </c:pt>
                <c:pt idx="869">
                  <c:v>45047</c:v>
                </c:pt>
                <c:pt idx="870">
                  <c:v>45048</c:v>
                </c:pt>
                <c:pt idx="871">
                  <c:v>45049</c:v>
                </c:pt>
                <c:pt idx="872">
                  <c:v>45050</c:v>
                </c:pt>
                <c:pt idx="873">
                  <c:v>45051</c:v>
                </c:pt>
                <c:pt idx="874">
                  <c:v>45054</c:v>
                </c:pt>
                <c:pt idx="875">
                  <c:v>45055</c:v>
                </c:pt>
                <c:pt idx="876">
                  <c:v>45056</c:v>
                </c:pt>
                <c:pt idx="877">
                  <c:v>45057</c:v>
                </c:pt>
                <c:pt idx="878">
                  <c:v>45058</c:v>
                </c:pt>
                <c:pt idx="879">
                  <c:v>45061</c:v>
                </c:pt>
                <c:pt idx="880">
                  <c:v>45062</c:v>
                </c:pt>
                <c:pt idx="881">
                  <c:v>45063</c:v>
                </c:pt>
                <c:pt idx="882">
                  <c:v>45064</c:v>
                </c:pt>
                <c:pt idx="883">
                  <c:v>45065</c:v>
                </c:pt>
                <c:pt idx="884">
                  <c:v>45068</c:v>
                </c:pt>
                <c:pt idx="885">
                  <c:v>45069</c:v>
                </c:pt>
                <c:pt idx="886">
                  <c:v>45070</c:v>
                </c:pt>
                <c:pt idx="887">
                  <c:v>45071</c:v>
                </c:pt>
                <c:pt idx="888">
                  <c:v>45072</c:v>
                </c:pt>
                <c:pt idx="889">
                  <c:v>45075</c:v>
                </c:pt>
                <c:pt idx="890">
                  <c:v>45076</c:v>
                </c:pt>
                <c:pt idx="891">
                  <c:v>45077</c:v>
                </c:pt>
                <c:pt idx="892">
                  <c:v>45078</c:v>
                </c:pt>
                <c:pt idx="893">
                  <c:v>45079</c:v>
                </c:pt>
                <c:pt idx="894">
                  <c:v>45082</c:v>
                </c:pt>
                <c:pt idx="895">
                  <c:v>45083</c:v>
                </c:pt>
                <c:pt idx="896">
                  <c:v>45084</c:v>
                </c:pt>
                <c:pt idx="897">
                  <c:v>45085</c:v>
                </c:pt>
                <c:pt idx="898">
                  <c:v>45086</c:v>
                </c:pt>
                <c:pt idx="899">
                  <c:v>45089</c:v>
                </c:pt>
                <c:pt idx="900">
                  <c:v>45090</c:v>
                </c:pt>
                <c:pt idx="901">
                  <c:v>45091</c:v>
                </c:pt>
                <c:pt idx="902">
                  <c:v>45092</c:v>
                </c:pt>
                <c:pt idx="903">
                  <c:v>45093</c:v>
                </c:pt>
                <c:pt idx="904">
                  <c:v>45096</c:v>
                </c:pt>
                <c:pt idx="905">
                  <c:v>45097</c:v>
                </c:pt>
                <c:pt idx="906">
                  <c:v>45098</c:v>
                </c:pt>
                <c:pt idx="907">
                  <c:v>45099</c:v>
                </c:pt>
                <c:pt idx="908">
                  <c:v>45100</c:v>
                </c:pt>
                <c:pt idx="909">
                  <c:v>45103</c:v>
                </c:pt>
                <c:pt idx="910">
                  <c:v>45104</c:v>
                </c:pt>
                <c:pt idx="911">
                  <c:v>45105</c:v>
                </c:pt>
                <c:pt idx="912">
                  <c:v>45106</c:v>
                </c:pt>
                <c:pt idx="913">
                  <c:v>45107</c:v>
                </c:pt>
                <c:pt idx="914">
                  <c:v>45110</c:v>
                </c:pt>
                <c:pt idx="915">
                  <c:v>45111</c:v>
                </c:pt>
                <c:pt idx="916">
                  <c:v>45112</c:v>
                </c:pt>
                <c:pt idx="917">
                  <c:v>45113</c:v>
                </c:pt>
                <c:pt idx="918">
                  <c:v>45114</c:v>
                </c:pt>
                <c:pt idx="919">
                  <c:v>45117</c:v>
                </c:pt>
                <c:pt idx="920">
                  <c:v>45118</c:v>
                </c:pt>
                <c:pt idx="921">
                  <c:v>45119</c:v>
                </c:pt>
                <c:pt idx="922">
                  <c:v>45120</c:v>
                </c:pt>
                <c:pt idx="923">
                  <c:v>45121</c:v>
                </c:pt>
                <c:pt idx="924">
                  <c:v>45124</c:v>
                </c:pt>
                <c:pt idx="925">
                  <c:v>45125</c:v>
                </c:pt>
                <c:pt idx="926">
                  <c:v>45126</c:v>
                </c:pt>
                <c:pt idx="927">
                  <c:v>45127</c:v>
                </c:pt>
                <c:pt idx="928">
                  <c:v>45128</c:v>
                </c:pt>
                <c:pt idx="929">
                  <c:v>45131</c:v>
                </c:pt>
                <c:pt idx="930">
                  <c:v>45132</c:v>
                </c:pt>
                <c:pt idx="931">
                  <c:v>45133</c:v>
                </c:pt>
                <c:pt idx="932">
                  <c:v>45134</c:v>
                </c:pt>
                <c:pt idx="933">
                  <c:v>45135</c:v>
                </c:pt>
                <c:pt idx="934">
                  <c:v>45138</c:v>
                </c:pt>
                <c:pt idx="935">
                  <c:v>45139</c:v>
                </c:pt>
                <c:pt idx="936">
                  <c:v>45140</c:v>
                </c:pt>
                <c:pt idx="937">
                  <c:v>45141</c:v>
                </c:pt>
                <c:pt idx="938">
                  <c:v>45142</c:v>
                </c:pt>
                <c:pt idx="939">
                  <c:v>45145</c:v>
                </c:pt>
                <c:pt idx="940">
                  <c:v>45146</c:v>
                </c:pt>
                <c:pt idx="941">
                  <c:v>45147</c:v>
                </c:pt>
                <c:pt idx="942">
                  <c:v>45148</c:v>
                </c:pt>
                <c:pt idx="943">
                  <c:v>45149</c:v>
                </c:pt>
                <c:pt idx="944">
                  <c:v>45152</c:v>
                </c:pt>
                <c:pt idx="945">
                  <c:v>45153</c:v>
                </c:pt>
                <c:pt idx="946">
                  <c:v>45154</c:v>
                </c:pt>
                <c:pt idx="947">
                  <c:v>45155</c:v>
                </c:pt>
                <c:pt idx="948">
                  <c:v>45156</c:v>
                </c:pt>
                <c:pt idx="949">
                  <c:v>45159</c:v>
                </c:pt>
                <c:pt idx="950">
                  <c:v>45160</c:v>
                </c:pt>
                <c:pt idx="951">
                  <c:v>45161</c:v>
                </c:pt>
                <c:pt idx="952">
                  <c:v>45162</c:v>
                </c:pt>
                <c:pt idx="953">
                  <c:v>45163</c:v>
                </c:pt>
                <c:pt idx="954">
                  <c:v>45166</c:v>
                </c:pt>
                <c:pt idx="955">
                  <c:v>45167</c:v>
                </c:pt>
                <c:pt idx="956">
                  <c:v>45168</c:v>
                </c:pt>
                <c:pt idx="957">
                  <c:v>45169</c:v>
                </c:pt>
                <c:pt idx="958">
                  <c:v>45170</c:v>
                </c:pt>
                <c:pt idx="959">
                  <c:v>45173</c:v>
                </c:pt>
                <c:pt idx="960">
                  <c:v>45174</c:v>
                </c:pt>
                <c:pt idx="961">
                  <c:v>45175</c:v>
                </c:pt>
                <c:pt idx="962">
                  <c:v>45176</c:v>
                </c:pt>
                <c:pt idx="963">
                  <c:v>45177</c:v>
                </c:pt>
                <c:pt idx="964">
                  <c:v>45180</c:v>
                </c:pt>
                <c:pt idx="965">
                  <c:v>45181</c:v>
                </c:pt>
                <c:pt idx="966">
                  <c:v>45182</c:v>
                </c:pt>
                <c:pt idx="967">
                  <c:v>45183</c:v>
                </c:pt>
                <c:pt idx="968">
                  <c:v>45184</c:v>
                </c:pt>
                <c:pt idx="969">
                  <c:v>45187</c:v>
                </c:pt>
                <c:pt idx="970">
                  <c:v>45188</c:v>
                </c:pt>
                <c:pt idx="971">
                  <c:v>45189</c:v>
                </c:pt>
                <c:pt idx="972">
                  <c:v>45190</c:v>
                </c:pt>
                <c:pt idx="973">
                  <c:v>45191</c:v>
                </c:pt>
                <c:pt idx="974">
                  <c:v>45194</c:v>
                </c:pt>
                <c:pt idx="975">
                  <c:v>45195</c:v>
                </c:pt>
                <c:pt idx="976">
                  <c:v>45196</c:v>
                </c:pt>
                <c:pt idx="977">
                  <c:v>45197</c:v>
                </c:pt>
                <c:pt idx="978">
                  <c:v>45198</c:v>
                </c:pt>
                <c:pt idx="979">
                  <c:v>45201</c:v>
                </c:pt>
                <c:pt idx="980">
                  <c:v>45202</c:v>
                </c:pt>
                <c:pt idx="981">
                  <c:v>45203</c:v>
                </c:pt>
                <c:pt idx="982">
                  <c:v>45204</c:v>
                </c:pt>
                <c:pt idx="983">
                  <c:v>45205</c:v>
                </c:pt>
                <c:pt idx="984">
                  <c:v>45208</c:v>
                </c:pt>
                <c:pt idx="985">
                  <c:v>45209</c:v>
                </c:pt>
                <c:pt idx="986">
                  <c:v>45210</c:v>
                </c:pt>
                <c:pt idx="987">
                  <c:v>45211</c:v>
                </c:pt>
                <c:pt idx="988">
                  <c:v>45212</c:v>
                </c:pt>
                <c:pt idx="989">
                  <c:v>45215</c:v>
                </c:pt>
                <c:pt idx="990">
                  <c:v>45216</c:v>
                </c:pt>
                <c:pt idx="991">
                  <c:v>45217</c:v>
                </c:pt>
                <c:pt idx="992">
                  <c:v>45218</c:v>
                </c:pt>
                <c:pt idx="993">
                  <c:v>45219</c:v>
                </c:pt>
                <c:pt idx="994">
                  <c:v>45222</c:v>
                </c:pt>
                <c:pt idx="995">
                  <c:v>45223</c:v>
                </c:pt>
                <c:pt idx="996">
                  <c:v>45224</c:v>
                </c:pt>
                <c:pt idx="997">
                  <c:v>45225</c:v>
                </c:pt>
                <c:pt idx="998">
                  <c:v>45226</c:v>
                </c:pt>
                <c:pt idx="999">
                  <c:v>45229</c:v>
                </c:pt>
                <c:pt idx="1000">
                  <c:v>45230</c:v>
                </c:pt>
                <c:pt idx="1001">
                  <c:v>45231</c:v>
                </c:pt>
                <c:pt idx="1002">
                  <c:v>45232</c:v>
                </c:pt>
                <c:pt idx="1003">
                  <c:v>45233</c:v>
                </c:pt>
                <c:pt idx="1004">
                  <c:v>45236</c:v>
                </c:pt>
                <c:pt idx="1005">
                  <c:v>45237</c:v>
                </c:pt>
                <c:pt idx="1006">
                  <c:v>45238</c:v>
                </c:pt>
                <c:pt idx="1007">
                  <c:v>45239</c:v>
                </c:pt>
                <c:pt idx="1008">
                  <c:v>45240</c:v>
                </c:pt>
                <c:pt idx="1009">
                  <c:v>45243</c:v>
                </c:pt>
                <c:pt idx="1010">
                  <c:v>45244</c:v>
                </c:pt>
                <c:pt idx="1011">
                  <c:v>45245</c:v>
                </c:pt>
                <c:pt idx="1012">
                  <c:v>45246</c:v>
                </c:pt>
                <c:pt idx="1013">
                  <c:v>45247</c:v>
                </c:pt>
                <c:pt idx="1014">
                  <c:v>45250</c:v>
                </c:pt>
                <c:pt idx="1015">
                  <c:v>45251</c:v>
                </c:pt>
                <c:pt idx="1016">
                  <c:v>45252</c:v>
                </c:pt>
                <c:pt idx="1017">
                  <c:v>45253</c:v>
                </c:pt>
                <c:pt idx="1018">
                  <c:v>45254</c:v>
                </c:pt>
                <c:pt idx="1019">
                  <c:v>45257</c:v>
                </c:pt>
                <c:pt idx="1020">
                  <c:v>45258</c:v>
                </c:pt>
                <c:pt idx="1021">
                  <c:v>45259</c:v>
                </c:pt>
                <c:pt idx="1022">
                  <c:v>45260</c:v>
                </c:pt>
                <c:pt idx="1023">
                  <c:v>45261</c:v>
                </c:pt>
                <c:pt idx="1024">
                  <c:v>45264</c:v>
                </c:pt>
                <c:pt idx="1025">
                  <c:v>45265</c:v>
                </c:pt>
                <c:pt idx="1026">
                  <c:v>45266</c:v>
                </c:pt>
                <c:pt idx="1027">
                  <c:v>45267</c:v>
                </c:pt>
                <c:pt idx="1028">
                  <c:v>45268</c:v>
                </c:pt>
                <c:pt idx="1029">
                  <c:v>45271</c:v>
                </c:pt>
                <c:pt idx="1030">
                  <c:v>45272</c:v>
                </c:pt>
                <c:pt idx="1031">
                  <c:v>45273</c:v>
                </c:pt>
                <c:pt idx="1032">
                  <c:v>45274</c:v>
                </c:pt>
                <c:pt idx="1033">
                  <c:v>45275</c:v>
                </c:pt>
                <c:pt idx="1034">
                  <c:v>45278</c:v>
                </c:pt>
                <c:pt idx="1035">
                  <c:v>45279</c:v>
                </c:pt>
                <c:pt idx="1036">
                  <c:v>45280</c:v>
                </c:pt>
                <c:pt idx="1037">
                  <c:v>45281</c:v>
                </c:pt>
                <c:pt idx="1038">
                  <c:v>45282</c:v>
                </c:pt>
                <c:pt idx="1039">
                  <c:v>45285</c:v>
                </c:pt>
                <c:pt idx="1040">
                  <c:v>45286</c:v>
                </c:pt>
                <c:pt idx="1041">
                  <c:v>45287</c:v>
                </c:pt>
                <c:pt idx="1042">
                  <c:v>45288</c:v>
                </c:pt>
                <c:pt idx="1043">
                  <c:v>45289</c:v>
                </c:pt>
                <c:pt idx="1044">
                  <c:v>45292</c:v>
                </c:pt>
                <c:pt idx="1045">
                  <c:v>45293</c:v>
                </c:pt>
                <c:pt idx="1046">
                  <c:v>45294</c:v>
                </c:pt>
                <c:pt idx="1047">
                  <c:v>45295</c:v>
                </c:pt>
                <c:pt idx="1048">
                  <c:v>45296</c:v>
                </c:pt>
                <c:pt idx="1049">
                  <c:v>45299</c:v>
                </c:pt>
                <c:pt idx="1050">
                  <c:v>45300</c:v>
                </c:pt>
                <c:pt idx="1051">
                  <c:v>45301</c:v>
                </c:pt>
                <c:pt idx="1052">
                  <c:v>45302</c:v>
                </c:pt>
                <c:pt idx="1053">
                  <c:v>45303</c:v>
                </c:pt>
                <c:pt idx="1054">
                  <c:v>45306</c:v>
                </c:pt>
                <c:pt idx="1055">
                  <c:v>45307</c:v>
                </c:pt>
                <c:pt idx="1056">
                  <c:v>45308</c:v>
                </c:pt>
                <c:pt idx="1057">
                  <c:v>45309</c:v>
                </c:pt>
                <c:pt idx="1058">
                  <c:v>45310</c:v>
                </c:pt>
                <c:pt idx="1059">
                  <c:v>45313</c:v>
                </c:pt>
                <c:pt idx="1060">
                  <c:v>45314</c:v>
                </c:pt>
                <c:pt idx="1061">
                  <c:v>45315</c:v>
                </c:pt>
                <c:pt idx="1062">
                  <c:v>45316</c:v>
                </c:pt>
                <c:pt idx="1063">
                  <c:v>45317</c:v>
                </c:pt>
                <c:pt idx="1064">
                  <c:v>45320</c:v>
                </c:pt>
                <c:pt idx="1065">
                  <c:v>45321</c:v>
                </c:pt>
                <c:pt idx="1066">
                  <c:v>45322</c:v>
                </c:pt>
                <c:pt idx="1067">
                  <c:v>45323</c:v>
                </c:pt>
                <c:pt idx="1068">
                  <c:v>45324</c:v>
                </c:pt>
                <c:pt idx="1069">
                  <c:v>45327</c:v>
                </c:pt>
                <c:pt idx="1070">
                  <c:v>45328</c:v>
                </c:pt>
                <c:pt idx="1071">
                  <c:v>45329</c:v>
                </c:pt>
                <c:pt idx="1072">
                  <c:v>45330</c:v>
                </c:pt>
                <c:pt idx="1073">
                  <c:v>45331</c:v>
                </c:pt>
                <c:pt idx="1074">
                  <c:v>45334</c:v>
                </c:pt>
                <c:pt idx="1075">
                  <c:v>45335</c:v>
                </c:pt>
                <c:pt idx="1076">
                  <c:v>45336</c:v>
                </c:pt>
                <c:pt idx="1077">
                  <c:v>45337</c:v>
                </c:pt>
                <c:pt idx="1078">
                  <c:v>45338</c:v>
                </c:pt>
                <c:pt idx="1079">
                  <c:v>45341</c:v>
                </c:pt>
                <c:pt idx="1080">
                  <c:v>45342</c:v>
                </c:pt>
                <c:pt idx="1081">
                  <c:v>45343</c:v>
                </c:pt>
                <c:pt idx="1082">
                  <c:v>45344</c:v>
                </c:pt>
                <c:pt idx="1083">
                  <c:v>45345</c:v>
                </c:pt>
                <c:pt idx="1084">
                  <c:v>45348</c:v>
                </c:pt>
                <c:pt idx="1085">
                  <c:v>45349</c:v>
                </c:pt>
                <c:pt idx="1086">
                  <c:v>45350</c:v>
                </c:pt>
                <c:pt idx="1087">
                  <c:v>45351</c:v>
                </c:pt>
                <c:pt idx="1088">
                  <c:v>45352</c:v>
                </c:pt>
                <c:pt idx="1089">
                  <c:v>45355</c:v>
                </c:pt>
                <c:pt idx="1090">
                  <c:v>45356</c:v>
                </c:pt>
                <c:pt idx="1091">
                  <c:v>45357</c:v>
                </c:pt>
                <c:pt idx="1092">
                  <c:v>45358</c:v>
                </c:pt>
                <c:pt idx="1093">
                  <c:v>45359</c:v>
                </c:pt>
                <c:pt idx="1094">
                  <c:v>45362</c:v>
                </c:pt>
                <c:pt idx="1095">
                  <c:v>45363</c:v>
                </c:pt>
                <c:pt idx="1096">
                  <c:v>45364</c:v>
                </c:pt>
                <c:pt idx="1097">
                  <c:v>45365</c:v>
                </c:pt>
                <c:pt idx="1098">
                  <c:v>45366</c:v>
                </c:pt>
                <c:pt idx="1099">
                  <c:v>45369</c:v>
                </c:pt>
                <c:pt idx="1100">
                  <c:v>45370</c:v>
                </c:pt>
                <c:pt idx="1101">
                  <c:v>45371</c:v>
                </c:pt>
                <c:pt idx="1102">
                  <c:v>45372</c:v>
                </c:pt>
                <c:pt idx="1103">
                  <c:v>45373</c:v>
                </c:pt>
                <c:pt idx="1104">
                  <c:v>45376</c:v>
                </c:pt>
                <c:pt idx="1105">
                  <c:v>45377</c:v>
                </c:pt>
                <c:pt idx="1106">
                  <c:v>45378</c:v>
                </c:pt>
                <c:pt idx="1107">
                  <c:v>45379</c:v>
                </c:pt>
                <c:pt idx="1108">
                  <c:v>45380</c:v>
                </c:pt>
                <c:pt idx="1109">
                  <c:v>45383</c:v>
                </c:pt>
                <c:pt idx="1110">
                  <c:v>45384</c:v>
                </c:pt>
                <c:pt idx="1111">
                  <c:v>45385</c:v>
                </c:pt>
                <c:pt idx="1112">
                  <c:v>45386</c:v>
                </c:pt>
                <c:pt idx="1113">
                  <c:v>45387</c:v>
                </c:pt>
                <c:pt idx="1114">
                  <c:v>45390</c:v>
                </c:pt>
                <c:pt idx="1115">
                  <c:v>45391</c:v>
                </c:pt>
                <c:pt idx="1116">
                  <c:v>45392</c:v>
                </c:pt>
                <c:pt idx="1117">
                  <c:v>45393</c:v>
                </c:pt>
                <c:pt idx="1118">
                  <c:v>45394</c:v>
                </c:pt>
                <c:pt idx="1119">
                  <c:v>45397</c:v>
                </c:pt>
                <c:pt idx="1120">
                  <c:v>45398</c:v>
                </c:pt>
                <c:pt idx="1121">
                  <c:v>45399</c:v>
                </c:pt>
                <c:pt idx="1122">
                  <c:v>45400</c:v>
                </c:pt>
                <c:pt idx="1123">
                  <c:v>45401</c:v>
                </c:pt>
                <c:pt idx="1124">
                  <c:v>45404</c:v>
                </c:pt>
                <c:pt idx="1125">
                  <c:v>45405</c:v>
                </c:pt>
                <c:pt idx="1126">
                  <c:v>45406</c:v>
                </c:pt>
                <c:pt idx="1127">
                  <c:v>45407</c:v>
                </c:pt>
                <c:pt idx="1128">
                  <c:v>45408</c:v>
                </c:pt>
                <c:pt idx="1129">
                  <c:v>45411</c:v>
                </c:pt>
                <c:pt idx="1130">
                  <c:v>45412</c:v>
                </c:pt>
                <c:pt idx="1131">
                  <c:v>45413</c:v>
                </c:pt>
                <c:pt idx="1132">
                  <c:v>45414</c:v>
                </c:pt>
                <c:pt idx="1133">
                  <c:v>45415</c:v>
                </c:pt>
                <c:pt idx="1134">
                  <c:v>45418</c:v>
                </c:pt>
                <c:pt idx="1135">
                  <c:v>45419</c:v>
                </c:pt>
                <c:pt idx="1136">
                  <c:v>45420</c:v>
                </c:pt>
                <c:pt idx="1137">
                  <c:v>45421</c:v>
                </c:pt>
                <c:pt idx="1138">
                  <c:v>45422</c:v>
                </c:pt>
                <c:pt idx="1139">
                  <c:v>45425</c:v>
                </c:pt>
                <c:pt idx="1140">
                  <c:v>45426</c:v>
                </c:pt>
                <c:pt idx="1141">
                  <c:v>45427</c:v>
                </c:pt>
                <c:pt idx="1142">
                  <c:v>45428</c:v>
                </c:pt>
                <c:pt idx="1143">
                  <c:v>45429</c:v>
                </c:pt>
                <c:pt idx="1144">
                  <c:v>45432</c:v>
                </c:pt>
                <c:pt idx="1145">
                  <c:v>45433</c:v>
                </c:pt>
                <c:pt idx="1146">
                  <c:v>45434</c:v>
                </c:pt>
                <c:pt idx="1147">
                  <c:v>45435</c:v>
                </c:pt>
                <c:pt idx="1148">
                  <c:v>45436</c:v>
                </c:pt>
                <c:pt idx="1149">
                  <c:v>45439</c:v>
                </c:pt>
                <c:pt idx="1150">
                  <c:v>45440</c:v>
                </c:pt>
                <c:pt idx="1151">
                  <c:v>45441</c:v>
                </c:pt>
                <c:pt idx="1152">
                  <c:v>45442</c:v>
                </c:pt>
                <c:pt idx="1153">
                  <c:v>45443</c:v>
                </c:pt>
                <c:pt idx="1154">
                  <c:v>45446</c:v>
                </c:pt>
                <c:pt idx="1155">
                  <c:v>45447</c:v>
                </c:pt>
                <c:pt idx="1156">
                  <c:v>45448</c:v>
                </c:pt>
                <c:pt idx="1157">
                  <c:v>45449</c:v>
                </c:pt>
                <c:pt idx="1158">
                  <c:v>45450</c:v>
                </c:pt>
                <c:pt idx="1159">
                  <c:v>45453</c:v>
                </c:pt>
                <c:pt idx="1160">
                  <c:v>45454</c:v>
                </c:pt>
                <c:pt idx="1161">
                  <c:v>45455</c:v>
                </c:pt>
                <c:pt idx="1162">
                  <c:v>45456</c:v>
                </c:pt>
                <c:pt idx="1163">
                  <c:v>45457</c:v>
                </c:pt>
                <c:pt idx="1164">
                  <c:v>45460</c:v>
                </c:pt>
                <c:pt idx="1165">
                  <c:v>45461</c:v>
                </c:pt>
                <c:pt idx="1166">
                  <c:v>45462</c:v>
                </c:pt>
                <c:pt idx="1167">
                  <c:v>45463</c:v>
                </c:pt>
                <c:pt idx="1168">
                  <c:v>45464</c:v>
                </c:pt>
                <c:pt idx="1169">
                  <c:v>45467</c:v>
                </c:pt>
                <c:pt idx="1170">
                  <c:v>45468</c:v>
                </c:pt>
                <c:pt idx="1171">
                  <c:v>45469</c:v>
                </c:pt>
                <c:pt idx="1172">
                  <c:v>45470</c:v>
                </c:pt>
                <c:pt idx="1173">
                  <c:v>45471</c:v>
                </c:pt>
                <c:pt idx="1174">
                  <c:v>45474</c:v>
                </c:pt>
                <c:pt idx="1175">
                  <c:v>45475</c:v>
                </c:pt>
                <c:pt idx="1176">
                  <c:v>45476</c:v>
                </c:pt>
                <c:pt idx="1177">
                  <c:v>45477</c:v>
                </c:pt>
                <c:pt idx="1178">
                  <c:v>45478</c:v>
                </c:pt>
                <c:pt idx="1179">
                  <c:v>45481</c:v>
                </c:pt>
                <c:pt idx="1180">
                  <c:v>45482</c:v>
                </c:pt>
                <c:pt idx="1181">
                  <c:v>45483</c:v>
                </c:pt>
                <c:pt idx="1182">
                  <c:v>45484</c:v>
                </c:pt>
                <c:pt idx="1183">
                  <c:v>45485</c:v>
                </c:pt>
                <c:pt idx="1184">
                  <c:v>45488</c:v>
                </c:pt>
                <c:pt idx="1185">
                  <c:v>45489</c:v>
                </c:pt>
                <c:pt idx="1186">
                  <c:v>45490</c:v>
                </c:pt>
                <c:pt idx="1187">
                  <c:v>45491</c:v>
                </c:pt>
                <c:pt idx="1188">
                  <c:v>45492</c:v>
                </c:pt>
                <c:pt idx="1189">
                  <c:v>45495</c:v>
                </c:pt>
                <c:pt idx="1190">
                  <c:v>45496</c:v>
                </c:pt>
                <c:pt idx="1191">
                  <c:v>45497</c:v>
                </c:pt>
                <c:pt idx="1192">
                  <c:v>45498</c:v>
                </c:pt>
                <c:pt idx="1193">
                  <c:v>45499</c:v>
                </c:pt>
                <c:pt idx="1194">
                  <c:v>45502</c:v>
                </c:pt>
                <c:pt idx="1195">
                  <c:v>45503</c:v>
                </c:pt>
                <c:pt idx="1196">
                  <c:v>45504</c:v>
                </c:pt>
                <c:pt idx="1197">
                  <c:v>45505</c:v>
                </c:pt>
                <c:pt idx="1198">
                  <c:v>45506</c:v>
                </c:pt>
                <c:pt idx="1199">
                  <c:v>45509</c:v>
                </c:pt>
                <c:pt idx="1200">
                  <c:v>45510</c:v>
                </c:pt>
                <c:pt idx="1201">
                  <c:v>45511</c:v>
                </c:pt>
                <c:pt idx="1202">
                  <c:v>45512</c:v>
                </c:pt>
                <c:pt idx="1203">
                  <c:v>45513</c:v>
                </c:pt>
                <c:pt idx="1204">
                  <c:v>45516</c:v>
                </c:pt>
                <c:pt idx="1205">
                  <c:v>45517</c:v>
                </c:pt>
                <c:pt idx="1206">
                  <c:v>45518</c:v>
                </c:pt>
                <c:pt idx="1207">
                  <c:v>45519</c:v>
                </c:pt>
                <c:pt idx="1208">
                  <c:v>45520</c:v>
                </c:pt>
                <c:pt idx="1209">
                  <c:v>45523</c:v>
                </c:pt>
                <c:pt idx="1210">
                  <c:v>45524</c:v>
                </c:pt>
                <c:pt idx="1211">
                  <c:v>45525</c:v>
                </c:pt>
                <c:pt idx="1212">
                  <c:v>45526</c:v>
                </c:pt>
                <c:pt idx="1213">
                  <c:v>45527</c:v>
                </c:pt>
                <c:pt idx="1214">
                  <c:v>45530</c:v>
                </c:pt>
                <c:pt idx="1215">
                  <c:v>45531</c:v>
                </c:pt>
                <c:pt idx="1216">
                  <c:v>45532</c:v>
                </c:pt>
                <c:pt idx="1217">
                  <c:v>45533</c:v>
                </c:pt>
                <c:pt idx="1218">
                  <c:v>45534</c:v>
                </c:pt>
                <c:pt idx="1219">
                  <c:v>45537</c:v>
                </c:pt>
                <c:pt idx="1220">
                  <c:v>45538</c:v>
                </c:pt>
                <c:pt idx="1221">
                  <c:v>45539</c:v>
                </c:pt>
                <c:pt idx="1222">
                  <c:v>45540</c:v>
                </c:pt>
                <c:pt idx="1223">
                  <c:v>45541</c:v>
                </c:pt>
                <c:pt idx="1224">
                  <c:v>45544</c:v>
                </c:pt>
                <c:pt idx="1225">
                  <c:v>45545</c:v>
                </c:pt>
                <c:pt idx="1226">
                  <c:v>45546</c:v>
                </c:pt>
                <c:pt idx="1227">
                  <c:v>45547</c:v>
                </c:pt>
                <c:pt idx="1228">
                  <c:v>45548</c:v>
                </c:pt>
                <c:pt idx="1229">
                  <c:v>45551</c:v>
                </c:pt>
                <c:pt idx="1230">
                  <c:v>45552</c:v>
                </c:pt>
                <c:pt idx="1231">
                  <c:v>45553</c:v>
                </c:pt>
                <c:pt idx="1232">
                  <c:v>45554</c:v>
                </c:pt>
                <c:pt idx="1233">
                  <c:v>45555</c:v>
                </c:pt>
                <c:pt idx="1234">
                  <c:v>45558</c:v>
                </c:pt>
                <c:pt idx="1235">
                  <c:v>45559</c:v>
                </c:pt>
                <c:pt idx="1236">
                  <c:v>45560</c:v>
                </c:pt>
                <c:pt idx="1237">
                  <c:v>45561</c:v>
                </c:pt>
                <c:pt idx="1238">
                  <c:v>45562</c:v>
                </c:pt>
                <c:pt idx="1239">
                  <c:v>45565</c:v>
                </c:pt>
                <c:pt idx="1240">
                  <c:v>45566</c:v>
                </c:pt>
                <c:pt idx="1241">
                  <c:v>45567</c:v>
                </c:pt>
                <c:pt idx="1242">
                  <c:v>45568</c:v>
                </c:pt>
                <c:pt idx="1243">
                  <c:v>45569</c:v>
                </c:pt>
                <c:pt idx="1244">
                  <c:v>45572</c:v>
                </c:pt>
                <c:pt idx="1245">
                  <c:v>45573</c:v>
                </c:pt>
                <c:pt idx="1246">
                  <c:v>45574</c:v>
                </c:pt>
                <c:pt idx="1247">
                  <c:v>45575</c:v>
                </c:pt>
                <c:pt idx="1248">
                  <c:v>45576</c:v>
                </c:pt>
                <c:pt idx="1249">
                  <c:v>45579</c:v>
                </c:pt>
                <c:pt idx="1250">
                  <c:v>45580</c:v>
                </c:pt>
                <c:pt idx="1251">
                  <c:v>45581</c:v>
                </c:pt>
                <c:pt idx="1252">
                  <c:v>45582</c:v>
                </c:pt>
                <c:pt idx="1253">
                  <c:v>45583</c:v>
                </c:pt>
                <c:pt idx="1254">
                  <c:v>45586</c:v>
                </c:pt>
                <c:pt idx="1255">
                  <c:v>45587</c:v>
                </c:pt>
                <c:pt idx="1256">
                  <c:v>45588</c:v>
                </c:pt>
                <c:pt idx="1257">
                  <c:v>45589</c:v>
                </c:pt>
                <c:pt idx="1258">
                  <c:v>45590</c:v>
                </c:pt>
                <c:pt idx="1259">
                  <c:v>45593</c:v>
                </c:pt>
                <c:pt idx="1260">
                  <c:v>45594</c:v>
                </c:pt>
                <c:pt idx="1261">
                  <c:v>45595</c:v>
                </c:pt>
                <c:pt idx="1262">
                  <c:v>45596</c:v>
                </c:pt>
                <c:pt idx="1263">
                  <c:v>45597</c:v>
                </c:pt>
                <c:pt idx="1264">
                  <c:v>45600</c:v>
                </c:pt>
                <c:pt idx="1265">
                  <c:v>45601</c:v>
                </c:pt>
                <c:pt idx="1266">
                  <c:v>45602</c:v>
                </c:pt>
                <c:pt idx="1267">
                  <c:v>45603</c:v>
                </c:pt>
                <c:pt idx="1268">
                  <c:v>45604</c:v>
                </c:pt>
                <c:pt idx="1269">
                  <c:v>45607</c:v>
                </c:pt>
                <c:pt idx="1270">
                  <c:v>45608</c:v>
                </c:pt>
                <c:pt idx="1271">
                  <c:v>45609</c:v>
                </c:pt>
                <c:pt idx="1272">
                  <c:v>45610</c:v>
                </c:pt>
                <c:pt idx="1273">
                  <c:v>45611</c:v>
                </c:pt>
                <c:pt idx="1274">
                  <c:v>45614</c:v>
                </c:pt>
                <c:pt idx="1275">
                  <c:v>45615</c:v>
                </c:pt>
                <c:pt idx="1276">
                  <c:v>45616</c:v>
                </c:pt>
                <c:pt idx="1277">
                  <c:v>45617</c:v>
                </c:pt>
                <c:pt idx="1278">
                  <c:v>45618</c:v>
                </c:pt>
                <c:pt idx="1279">
                  <c:v>45621</c:v>
                </c:pt>
                <c:pt idx="1280">
                  <c:v>45622</c:v>
                </c:pt>
                <c:pt idx="1281">
                  <c:v>45623</c:v>
                </c:pt>
                <c:pt idx="1282">
                  <c:v>45624</c:v>
                </c:pt>
                <c:pt idx="1283">
                  <c:v>45625</c:v>
                </c:pt>
                <c:pt idx="1284">
                  <c:v>45628</c:v>
                </c:pt>
                <c:pt idx="1285">
                  <c:v>45629</c:v>
                </c:pt>
                <c:pt idx="1286">
                  <c:v>45630</c:v>
                </c:pt>
                <c:pt idx="1287">
                  <c:v>45631</c:v>
                </c:pt>
                <c:pt idx="1288">
                  <c:v>45632</c:v>
                </c:pt>
                <c:pt idx="1289">
                  <c:v>45635</c:v>
                </c:pt>
                <c:pt idx="1290">
                  <c:v>45636</c:v>
                </c:pt>
                <c:pt idx="1291">
                  <c:v>45637</c:v>
                </c:pt>
                <c:pt idx="1292">
                  <c:v>45638</c:v>
                </c:pt>
                <c:pt idx="1293">
                  <c:v>45639</c:v>
                </c:pt>
                <c:pt idx="1294">
                  <c:v>45642</c:v>
                </c:pt>
                <c:pt idx="1295">
                  <c:v>45643</c:v>
                </c:pt>
                <c:pt idx="1296">
                  <c:v>45644</c:v>
                </c:pt>
                <c:pt idx="1297">
                  <c:v>45645</c:v>
                </c:pt>
                <c:pt idx="1298">
                  <c:v>45646</c:v>
                </c:pt>
                <c:pt idx="1299">
                  <c:v>45649</c:v>
                </c:pt>
                <c:pt idx="1300">
                  <c:v>45650</c:v>
                </c:pt>
                <c:pt idx="1301">
                  <c:v>45651</c:v>
                </c:pt>
                <c:pt idx="1302">
                  <c:v>45652</c:v>
                </c:pt>
                <c:pt idx="1303">
                  <c:v>45653</c:v>
                </c:pt>
                <c:pt idx="1304">
                  <c:v>45656</c:v>
                </c:pt>
                <c:pt idx="1305">
                  <c:v>45657</c:v>
                </c:pt>
                <c:pt idx="1306">
                  <c:v>45658</c:v>
                </c:pt>
                <c:pt idx="1307">
                  <c:v>45659</c:v>
                </c:pt>
                <c:pt idx="1308">
                  <c:v>45660</c:v>
                </c:pt>
                <c:pt idx="1309">
                  <c:v>45663</c:v>
                </c:pt>
                <c:pt idx="1310">
                  <c:v>45664</c:v>
                </c:pt>
                <c:pt idx="1311">
                  <c:v>45665</c:v>
                </c:pt>
                <c:pt idx="1312">
                  <c:v>45666</c:v>
                </c:pt>
                <c:pt idx="1313">
                  <c:v>45667</c:v>
                </c:pt>
                <c:pt idx="1314">
                  <c:v>45670</c:v>
                </c:pt>
                <c:pt idx="1315">
                  <c:v>45671</c:v>
                </c:pt>
                <c:pt idx="1316">
                  <c:v>45672</c:v>
                </c:pt>
                <c:pt idx="1317">
                  <c:v>45673</c:v>
                </c:pt>
                <c:pt idx="1318">
                  <c:v>45674</c:v>
                </c:pt>
                <c:pt idx="1319">
                  <c:v>45677</c:v>
                </c:pt>
                <c:pt idx="1320">
                  <c:v>45678</c:v>
                </c:pt>
                <c:pt idx="1321">
                  <c:v>45679</c:v>
                </c:pt>
                <c:pt idx="1322">
                  <c:v>45680</c:v>
                </c:pt>
                <c:pt idx="1323">
                  <c:v>45681</c:v>
                </c:pt>
                <c:pt idx="1324">
                  <c:v>45684</c:v>
                </c:pt>
                <c:pt idx="1325">
                  <c:v>45685</c:v>
                </c:pt>
                <c:pt idx="1326">
                  <c:v>45686</c:v>
                </c:pt>
                <c:pt idx="1327">
                  <c:v>45687</c:v>
                </c:pt>
                <c:pt idx="1328">
                  <c:v>45688</c:v>
                </c:pt>
                <c:pt idx="1329">
                  <c:v>45691</c:v>
                </c:pt>
                <c:pt idx="1330">
                  <c:v>45692</c:v>
                </c:pt>
                <c:pt idx="1331">
                  <c:v>45693</c:v>
                </c:pt>
                <c:pt idx="1332">
                  <c:v>45694</c:v>
                </c:pt>
                <c:pt idx="1333">
                  <c:v>45695</c:v>
                </c:pt>
                <c:pt idx="1334">
                  <c:v>45698</c:v>
                </c:pt>
                <c:pt idx="1335">
                  <c:v>45699</c:v>
                </c:pt>
                <c:pt idx="1336">
                  <c:v>45700</c:v>
                </c:pt>
                <c:pt idx="1337">
                  <c:v>45701</c:v>
                </c:pt>
                <c:pt idx="1338">
                  <c:v>45702</c:v>
                </c:pt>
                <c:pt idx="1339">
                  <c:v>45705</c:v>
                </c:pt>
                <c:pt idx="1340">
                  <c:v>45706</c:v>
                </c:pt>
                <c:pt idx="1341">
                  <c:v>45707</c:v>
                </c:pt>
                <c:pt idx="1342">
                  <c:v>45708</c:v>
                </c:pt>
                <c:pt idx="1343">
                  <c:v>45709</c:v>
                </c:pt>
                <c:pt idx="1344">
                  <c:v>45712</c:v>
                </c:pt>
                <c:pt idx="1345">
                  <c:v>45713</c:v>
                </c:pt>
                <c:pt idx="1346">
                  <c:v>45714</c:v>
                </c:pt>
                <c:pt idx="1347">
                  <c:v>45715</c:v>
                </c:pt>
                <c:pt idx="1348">
                  <c:v>45716</c:v>
                </c:pt>
                <c:pt idx="1349">
                  <c:v>45719</c:v>
                </c:pt>
                <c:pt idx="1350">
                  <c:v>45720</c:v>
                </c:pt>
                <c:pt idx="1351">
                  <c:v>45721</c:v>
                </c:pt>
                <c:pt idx="1352">
                  <c:v>45722</c:v>
                </c:pt>
                <c:pt idx="1353">
                  <c:v>45723</c:v>
                </c:pt>
                <c:pt idx="1354">
                  <c:v>45726</c:v>
                </c:pt>
                <c:pt idx="1355">
                  <c:v>45727</c:v>
                </c:pt>
                <c:pt idx="1356">
                  <c:v>45728</c:v>
                </c:pt>
                <c:pt idx="1357">
                  <c:v>45729</c:v>
                </c:pt>
                <c:pt idx="1358">
                  <c:v>45730</c:v>
                </c:pt>
                <c:pt idx="1359">
                  <c:v>45733</c:v>
                </c:pt>
                <c:pt idx="1360">
                  <c:v>45734</c:v>
                </c:pt>
                <c:pt idx="1361">
                  <c:v>45735</c:v>
                </c:pt>
                <c:pt idx="1362">
                  <c:v>45736</c:v>
                </c:pt>
                <c:pt idx="1363">
                  <c:v>45737</c:v>
                </c:pt>
                <c:pt idx="1364">
                  <c:v>45740</c:v>
                </c:pt>
                <c:pt idx="1365">
                  <c:v>45741</c:v>
                </c:pt>
                <c:pt idx="1366">
                  <c:v>45742</c:v>
                </c:pt>
                <c:pt idx="1367">
                  <c:v>45743</c:v>
                </c:pt>
                <c:pt idx="1368">
                  <c:v>45744</c:v>
                </c:pt>
                <c:pt idx="1369">
                  <c:v>45747</c:v>
                </c:pt>
                <c:pt idx="1370">
                  <c:v>45748</c:v>
                </c:pt>
                <c:pt idx="1371">
                  <c:v>45749</c:v>
                </c:pt>
                <c:pt idx="1372">
                  <c:v>45750</c:v>
                </c:pt>
                <c:pt idx="1373">
                  <c:v>45751</c:v>
                </c:pt>
                <c:pt idx="1374">
                  <c:v>45754</c:v>
                </c:pt>
                <c:pt idx="1375">
                  <c:v>45755</c:v>
                </c:pt>
                <c:pt idx="1376">
                  <c:v>45756</c:v>
                </c:pt>
                <c:pt idx="1377">
                  <c:v>45757</c:v>
                </c:pt>
                <c:pt idx="1378">
                  <c:v>45758</c:v>
                </c:pt>
                <c:pt idx="1379">
                  <c:v>45761</c:v>
                </c:pt>
                <c:pt idx="1380">
                  <c:v>45762</c:v>
                </c:pt>
                <c:pt idx="1381">
                  <c:v>45763</c:v>
                </c:pt>
                <c:pt idx="1382">
                  <c:v>45764</c:v>
                </c:pt>
                <c:pt idx="1383">
                  <c:v>45765</c:v>
                </c:pt>
                <c:pt idx="1384">
                  <c:v>45768</c:v>
                </c:pt>
                <c:pt idx="1385">
                  <c:v>45769</c:v>
                </c:pt>
                <c:pt idx="1386">
                  <c:v>45770</c:v>
                </c:pt>
                <c:pt idx="1387">
                  <c:v>45771</c:v>
                </c:pt>
                <c:pt idx="1388">
                  <c:v>45772</c:v>
                </c:pt>
                <c:pt idx="1389">
                  <c:v>45775</c:v>
                </c:pt>
                <c:pt idx="1390">
                  <c:v>45776</c:v>
                </c:pt>
                <c:pt idx="1391">
                  <c:v>45777</c:v>
                </c:pt>
                <c:pt idx="1392">
                  <c:v>45778</c:v>
                </c:pt>
                <c:pt idx="1393">
                  <c:v>45779</c:v>
                </c:pt>
                <c:pt idx="1394">
                  <c:v>45782</c:v>
                </c:pt>
                <c:pt idx="1395">
                  <c:v>45783</c:v>
                </c:pt>
                <c:pt idx="1396">
                  <c:v>45784</c:v>
                </c:pt>
                <c:pt idx="1397">
                  <c:v>45785</c:v>
                </c:pt>
                <c:pt idx="1398">
                  <c:v>45786</c:v>
                </c:pt>
                <c:pt idx="1399">
                  <c:v>45789</c:v>
                </c:pt>
                <c:pt idx="1400">
                  <c:v>45790</c:v>
                </c:pt>
                <c:pt idx="1401">
                  <c:v>45791</c:v>
                </c:pt>
                <c:pt idx="1402">
                  <c:v>45792</c:v>
                </c:pt>
                <c:pt idx="1403">
                  <c:v>45793</c:v>
                </c:pt>
                <c:pt idx="1404">
                  <c:v>45796</c:v>
                </c:pt>
                <c:pt idx="1405">
                  <c:v>45797</c:v>
                </c:pt>
                <c:pt idx="1406">
                  <c:v>45798</c:v>
                </c:pt>
                <c:pt idx="1407">
                  <c:v>45799</c:v>
                </c:pt>
                <c:pt idx="1408">
                  <c:v>45800</c:v>
                </c:pt>
                <c:pt idx="1409">
                  <c:v>45803</c:v>
                </c:pt>
                <c:pt idx="1410">
                  <c:v>45804</c:v>
                </c:pt>
                <c:pt idx="1411">
                  <c:v>45805</c:v>
                </c:pt>
                <c:pt idx="1412">
                  <c:v>45806</c:v>
                </c:pt>
                <c:pt idx="1413">
                  <c:v>45807</c:v>
                </c:pt>
                <c:pt idx="1414">
                  <c:v>45810</c:v>
                </c:pt>
                <c:pt idx="1415">
                  <c:v>45811</c:v>
                </c:pt>
                <c:pt idx="1416">
                  <c:v>45812</c:v>
                </c:pt>
                <c:pt idx="1417">
                  <c:v>45813</c:v>
                </c:pt>
                <c:pt idx="1418">
                  <c:v>45814</c:v>
                </c:pt>
                <c:pt idx="1419">
                  <c:v>45817</c:v>
                </c:pt>
                <c:pt idx="1420">
                  <c:v>45818</c:v>
                </c:pt>
                <c:pt idx="1421">
                  <c:v>45819</c:v>
                </c:pt>
                <c:pt idx="1422">
                  <c:v>45820</c:v>
                </c:pt>
                <c:pt idx="1423">
                  <c:v>45821</c:v>
                </c:pt>
                <c:pt idx="1424">
                  <c:v>45824</c:v>
                </c:pt>
                <c:pt idx="1425">
                  <c:v>45825</c:v>
                </c:pt>
                <c:pt idx="1426">
                  <c:v>45826</c:v>
                </c:pt>
                <c:pt idx="1427">
                  <c:v>45827</c:v>
                </c:pt>
                <c:pt idx="1428">
                  <c:v>45828</c:v>
                </c:pt>
                <c:pt idx="1429">
                  <c:v>45831</c:v>
                </c:pt>
                <c:pt idx="1430">
                  <c:v>45832</c:v>
                </c:pt>
                <c:pt idx="1431">
                  <c:v>45833</c:v>
                </c:pt>
                <c:pt idx="1432">
                  <c:v>45834</c:v>
                </c:pt>
                <c:pt idx="1433">
                  <c:v>45835</c:v>
                </c:pt>
                <c:pt idx="1434">
                  <c:v>45838</c:v>
                </c:pt>
                <c:pt idx="1435">
                  <c:v>45839</c:v>
                </c:pt>
                <c:pt idx="1436">
                  <c:v>45840</c:v>
                </c:pt>
                <c:pt idx="1437">
                  <c:v>45841</c:v>
                </c:pt>
                <c:pt idx="1438">
                  <c:v>45842</c:v>
                </c:pt>
                <c:pt idx="1439">
                  <c:v>45845</c:v>
                </c:pt>
                <c:pt idx="1440">
                  <c:v>45846</c:v>
                </c:pt>
                <c:pt idx="1441">
                  <c:v>45847</c:v>
                </c:pt>
                <c:pt idx="1442">
                  <c:v>45848</c:v>
                </c:pt>
                <c:pt idx="1443">
                  <c:v>45849</c:v>
                </c:pt>
                <c:pt idx="1444">
                  <c:v>45852</c:v>
                </c:pt>
                <c:pt idx="1445">
                  <c:v>45853</c:v>
                </c:pt>
                <c:pt idx="1446">
                  <c:v>45854</c:v>
                </c:pt>
                <c:pt idx="1447">
                  <c:v>45855</c:v>
                </c:pt>
                <c:pt idx="1448">
                  <c:v>45856</c:v>
                </c:pt>
                <c:pt idx="1449">
                  <c:v>45859</c:v>
                </c:pt>
                <c:pt idx="1450">
                  <c:v>45860</c:v>
                </c:pt>
                <c:pt idx="1451">
                  <c:v>45861</c:v>
                </c:pt>
                <c:pt idx="1452">
                  <c:v>45862</c:v>
                </c:pt>
                <c:pt idx="1453">
                  <c:v>45863</c:v>
                </c:pt>
                <c:pt idx="1454">
                  <c:v>45866</c:v>
                </c:pt>
                <c:pt idx="1455">
                  <c:v>45867</c:v>
                </c:pt>
                <c:pt idx="1456">
                  <c:v>45868</c:v>
                </c:pt>
                <c:pt idx="1457">
                  <c:v>45869</c:v>
                </c:pt>
                <c:pt idx="1458">
                  <c:v>45870</c:v>
                </c:pt>
                <c:pt idx="1459">
                  <c:v>45873</c:v>
                </c:pt>
                <c:pt idx="1460">
                  <c:v>45874</c:v>
                </c:pt>
                <c:pt idx="1461">
                  <c:v>45875</c:v>
                </c:pt>
                <c:pt idx="1462">
                  <c:v>45876</c:v>
                </c:pt>
                <c:pt idx="1463">
                  <c:v>45877</c:v>
                </c:pt>
                <c:pt idx="1464">
                  <c:v>45880</c:v>
                </c:pt>
                <c:pt idx="1465">
                  <c:v>45881</c:v>
                </c:pt>
                <c:pt idx="1466">
                  <c:v>45882</c:v>
                </c:pt>
                <c:pt idx="1467">
                  <c:v>45883</c:v>
                </c:pt>
                <c:pt idx="1468">
                  <c:v>45884</c:v>
                </c:pt>
                <c:pt idx="1469">
                  <c:v>45887</c:v>
                </c:pt>
                <c:pt idx="1470">
                  <c:v>45888</c:v>
                </c:pt>
                <c:pt idx="1471">
                  <c:v>45889</c:v>
                </c:pt>
                <c:pt idx="1472">
                  <c:v>45890</c:v>
                </c:pt>
                <c:pt idx="1473">
                  <c:v>45891</c:v>
                </c:pt>
                <c:pt idx="1474">
                  <c:v>45894</c:v>
                </c:pt>
                <c:pt idx="1475">
                  <c:v>45895</c:v>
                </c:pt>
                <c:pt idx="1476">
                  <c:v>45896</c:v>
                </c:pt>
                <c:pt idx="1477">
                  <c:v>45897</c:v>
                </c:pt>
                <c:pt idx="1478">
                  <c:v>45898</c:v>
                </c:pt>
                <c:pt idx="1479">
                  <c:v>45901</c:v>
                </c:pt>
                <c:pt idx="1480">
                  <c:v>45902</c:v>
                </c:pt>
                <c:pt idx="1481">
                  <c:v>45903</c:v>
                </c:pt>
                <c:pt idx="1482">
                  <c:v>45904</c:v>
                </c:pt>
                <c:pt idx="1483">
                  <c:v>45905</c:v>
                </c:pt>
                <c:pt idx="1484">
                  <c:v>45908</c:v>
                </c:pt>
                <c:pt idx="1485">
                  <c:v>45909</c:v>
                </c:pt>
                <c:pt idx="1486">
                  <c:v>45910</c:v>
                </c:pt>
                <c:pt idx="1487">
                  <c:v>45911</c:v>
                </c:pt>
                <c:pt idx="1488">
                  <c:v>45912</c:v>
                </c:pt>
                <c:pt idx="1489">
                  <c:v>45915</c:v>
                </c:pt>
                <c:pt idx="1490">
                  <c:v>45916</c:v>
                </c:pt>
                <c:pt idx="1491">
                  <c:v>45917</c:v>
                </c:pt>
                <c:pt idx="1492">
                  <c:v>45918</c:v>
                </c:pt>
                <c:pt idx="1493">
                  <c:v>45919</c:v>
                </c:pt>
                <c:pt idx="1494">
                  <c:v>45922</c:v>
                </c:pt>
                <c:pt idx="1495">
                  <c:v>45923</c:v>
                </c:pt>
                <c:pt idx="1496">
                  <c:v>45924</c:v>
                </c:pt>
                <c:pt idx="1497">
                  <c:v>45925</c:v>
                </c:pt>
                <c:pt idx="1498">
                  <c:v>45926</c:v>
                </c:pt>
                <c:pt idx="1499">
                  <c:v>45929</c:v>
                </c:pt>
                <c:pt idx="1500">
                  <c:v>45930</c:v>
                </c:pt>
                <c:pt idx="1501">
                  <c:v>45931</c:v>
                </c:pt>
                <c:pt idx="1502">
                  <c:v>45932</c:v>
                </c:pt>
                <c:pt idx="1503">
                  <c:v>45933</c:v>
                </c:pt>
                <c:pt idx="1504">
                  <c:v>45936</c:v>
                </c:pt>
                <c:pt idx="1505">
                  <c:v>45937</c:v>
                </c:pt>
                <c:pt idx="1506">
                  <c:v>45938</c:v>
                </c:pt>
                <c:pt idx="1507">
                  <c:v>45939</c:v>
                </c:pt>
                <c:pt idx="1508">
                  <c:v>45940</c:v>
                </c:pt>
                <c:pt idx="1509">
                  <c:v>45943</c:v>
                </c:pt>
                <c:pt idx="1510">
                  <c:v>45944</c:v>
                </c:pt>
                <c:pt idx="1511">
                  <c:v>45945</c:v>
                </c:pt>
                <c:pt idx="1512">
                  <c:v>45946</c:v>
                </c:pt>
                <c:pt idx="1513">
                  <c:v>45947</c:v>
                </c:pt>
                <c:pt idx="1514">
                  <c:v>45950</c:v>
                </c:pt>
                <c:pt idx="1515">
                  <c:v>45951</c:v>
                </c:pt>
                <c:pt idx="1516">
                  <c:v>45952</c:v>
                </c:pt>
                <c:pt idx="1517">
                  <c:v>45953</c:v>
                </c:pt>
                <c:pt idx="1518">
                  <c:v>45954</c:v>
                </c:pt>
                <c:pt idx="1519">
                  <c:v>45957</c:v>
                </c:pt>
                <c:pt idx="1520">
                  <c:v>45958</c:v>
                </c:pt>
                <c:pt idx="1521">
                  <c:v>45959</c:v>
                </c:pt>
                <c:pt idx="1522">
                  <c:v>45960</c:v>
                </c:pt>
                <c:pt idx="1523">
                  <c:v>45961</c:v>
                </c:pt>
                <c:pt idx="1524">
                  <c:v>45964</c:v>
                </c:pt>
                <c:pt idx="1525">
                  <c:v>45965</c:v>
                </c:pt>
                <c:pt idx="1526">
                  <c:v>45966</c:v>
                </c:pt>
                <c:pt idx="1527">
                  <c:v>45967</c:v>
                </c:pt>
                <c:pt idx="1528">
                  <c:v>45968</c:v>
                </c:pt>
                <c:pt idx="1529">
                  <c:v>45971</c:v>
                </c:pt>
                <c:pt idx="1530">
                  <c:v>45972</c:v>
                </c:pt>
                <c:pt idx="1531">
                  <c:v>45973</c:v>
                </c:pt>
                <c:pt idx="1532">
                  <c:v>45974</c:v>
                </c:pt>
                <c:pt idx="1533">
                  <c:v>45975</c:v>
                </c:pt>
                <c:pt idx="1534">
                  <c:v>45978</c:v>
                </c:pt>
                <c:pt idx="1535">
                  <c:v>45979</c:v>
                </c:pt>
                <c:pt idx="1536">
                  <c:v>45980</c:v>
                </c:pt>
                <c:pt idx="1537">
                  <c:v>45981</c:v>
                </c:pt>
                <c:pt idx="1538">
                  <c:v>45982</c:v>
                </c:pt>
                <c:pt idx="1539">
                  <c:v>45985</c:v>
                </c:pt>
                <c:pt idx="1540">
                  <c:v>45986</c:v>
                </c:pt>
                <c:pt idx="1541">
                  <c:v>45987</c:v>
                </c:pt>
                <c:pt idx="1542">
                  <c:v>45988</c:v>
                </c:pt>
                <c:pt idx="1543">
                  <c:v>45989</c:v>
                </c:pt>
                <c:pt idx="1544">
                  <c:v>45992</c:v>
                </c:pt>
                <c:pt idx="1545">
                  <c:v>45993</c:v>
                </c:pt>
                <c:pt idx="1546">
                  <c:v>45994</c:v>
                </c:pt>
                <c:pt idx="1547">
                  <c:v>45995</c:v>
                </c:pt>
                <c:pt idx="1548">
                  <c:v>45996</c:v>
                </c:pt>
                <c:pt idx="1549">
                  <c:v>45999</c:v>
                </c:pt>
                <c:pt idx="1550">
                  <c:v>46000</c:v>
                </c:pt>
                <c:pt idx="1551">
                  <c:v>46001</c:v>
                </c:pt>
                <c:pt idx="1552">
                  <c:v>46002</c:v>
                </c:pt>
                <c:pt idx="1553">
                  <c:v>46003</c:v>
                </c:pt>
                <c:pt idx="1554">
                  <c:v>46006</c:v>
                </c:pt>
                <c:pt idx="1555">
                  <c:v>46007</c:v>
                </c:pt>
                <c:pt idx="1556">
                  <c:v>46008</c:v>
                </c:pt>
                <c:pt idx="1557">
                  <c:v>46009</c:v>
                </c:pt>
                <c:pt idx="1558">
                  <c:v>46010</c:v>
                </c:pt>
                <c:pt idx="1559">
                  <c:v>46013</c:v>
                </c:pt>
                <c:pt idx="1560">
                  <c:v>46014</c:v>
                </c:pt>
                <c:pt idx="1561">
                  <c:v>46015</c:v>
                </c:pt>
                <c:pt idx="1562">
                  <c:v>46016</c:v>
                </c:pt>
                <c:pt idx="1563">
                  <c:v>46017</c:v>
                </c:pt>
                <c:pt idx="1564">
                  <c:v>46020</c:v>
                </c:pt>
                <c:pt idx="1565">
                  <c:v>46021</c:v>
                </c:pt>
                <c:pt idx="1566">
                  <c:v>46022</c:v>
                </c:pt>
                <c:pt idx="1567">
                  <c:v>46023</c:v>
                </c:pt>
                <c:pt idx="1568">
                  <c:v>46024</c:v>
                </c:pt>
                <c:pt idx="1569">
                  <c:v>46027</c:v>
                </c:pt>
                <c:pt idx="1570">
                  <c:v>46028</c:v>
                </c:pt>
                <c:pt idx="1571">
                  <c:v>46029</c:v>
                </c:pt>
                <c:pt idx="1572">
                  <c:v>46030</c:v>
                </c:pt>
                <c:pt idx="1573">
                  <c:v>46031</c:v>
                </c:pt>
                <c:pt idx="1574">
                  <c:v>46034</c:v>
                </c:pt>
                <c:pt idx="1575">
                  <c:v>46035</c:v>
                </c:pt>
                <c:pt idx="1576">
                  <c:v>46036</c:v>
                </c:pt>
                <c:pt idx="1577">
                  <c:v>46037</c:v>
                </c:pt>
                <c:pt idx="1578">
                  <c:v>46038</c:v>
                </c:pt>
                <c:pt idx="1579">
                  <c:v>46041</c:v>
                </c:pt>
                <c:pt idx="1580">
                  <c:v>46042</c:v>
                </c:pt>
                <c:pt idx="1581">
                  <c:v>46043</c:v>
                </c:pt>
                <c:pt idx="1582">
                  <c:v>46044</c:v>
                </c:pt>
                <c:pt idx="1583">
                  <c:v>46045</c:v>
                </c:pt>
                <c:pt idx="1584">
                  <c:v>46048</c:v>
                </c:pt>
                <c:pt idx="1585">
                  <c:v>46049</c:v>
                </c:pt>
                <c:pt idx="1586">
                  <c:v>46050</c:v>
                </c:pt>
                <c:pt idx="1587">
                  <c:v>46051</c:v>
                </c:pt>
                <c:pt idx="1588">
                  <c:v>46052</c:v>
                </c:pt>
                <c:pt idx="1589">
                  <c:v>46055</c:v>
                </c:pt>
                <c:pt idx="1590">
                  <c:v>46056</c:v>
                </c:pt>
                <c:pt idx="1591">
                  <c:v>46057</c:v>
                </c:pt>
                <c:pt idx="1592">
                  <c:v>46058</c:v>
                </c:pt>
                <c:pt idx="1593">
                  <c:v>46059</c:v>
                </c:pt>
                <c:pt idx="1594">
                  <c:v>46062</c:v>
                </c:pt>
                <c:pt idx="1595">
                  <c:v>46063</c:v>
                </c:pt>
                <c:pt idx="1596">
                  <c:v>46064</c:v>
                </c:pt>
                <c:pt idx="1597">
                  <c:v>46065</c:v>
                </c:pt>
                <c:pt idx="1598">
                  <c:v>46066</c:v>
                </c:pt>
                <c:pt idx="1599">
                  <c:v>46069</c:v>
                </c:pt>
                <c:pt idx="1600">
                  <c:v>46070</c:v>
                </c:pt>
                <c:pt idx="1601">
                  <c:v>46071</c:v>
                </c:pt>
                <c:pt idx="1602">
                  <c:v>46072</c:v>
                </c:pt>
                <c:pt idx="1603">
                  <c:v>46073</c:v>
                </c:pt>
                <c:pt idx="1604">
                  <c:v>46076</c:v>
                </c:pt>
                <c:pt idx="1605">
                  <c:v>46077</c:v>
                </c:pt>
                <c:pt idx="1606">
                  <c:v>46078</c:v>
                </c:pt>
                <c:pt idx="1607">
                  <c:v>46079</c:v>
                </c:pt>
                <c:pt idx="1608">
                  <c:v>46080</c:v>
                </c:pt>
                <c:pt idx="1609">
                  <c:v>46083</c:v>
                </c:pt>
                <c:pt idx="1610">
                  <c:v>46084</c:v>
                </c:pt>
                <c:pt idx="1611">
                  <c:v>46085</c:v>
                </c:pt>
                <c:pt idx="1612">
                  <c:v>46086</c:v>
                </c:pt>
                <c:pt idx="1613">
                  <c:v>46087</c:v>
                </c:pt>
                <c:pt idx="1614">
                  <c:v>46090</c:v>
                </c:pt>
                <c:pt idx="1615">
                  <c:v>46091</c:v>
                </c:pt>
                <c:pt idx="1616">
                  <c:v>46092</c:v>
                </c:pt>
                <c:pt idx="1617">
                  <c:v>46093</c:v>
                </c:pt>
                <c:pt idx="1618">
                  <c:v>46094</c:v>
                </c:pt>
                <c:pt idx="1619">
                  <c:v>46097</c:v>
                </c:pt>
                <c:pt idx="1620">
                  <c:v>46098</c:v>
                </c:pt>
                <c:pt idx="1621">
                  <c:v>46099</c:v>
                </c:pt>
                <c:pt idx="1622">
                  <c:v>46100</c:v>
                </c:pt>
                <c:pt idx="1623">
                  <c:v>46101</c:v>
                </c:pt>
                <c:pt idx="1624">
                  <c:v>46104</c:v>
                </c:pt>
                <c:pt idx="1625">
                  <c:v>46105</c:v>
                </c:pt>
                <c:pt idx="1626">
                  <c:v>46106</c:v>
                </c:pt>
                <c:pt idx="1627">
                  <c:v>46107</c:v>
                </c:pt>
                <c:pt idx="1628">
                  <c:v>46108</c:v>
                </c:pt>
                <c:pt idx="1629">
                  <c:v>46111</c:v>
                </c:pt>
                <c:pt idx="1630">
                  <c:v>46112</c:v>
                </c:pt>
                <c:pt idx="1631">
                  <c:v>46113</c:v>
                </c:pt>
                <c:pt idx="1632">
                  <c:v>46114</c:v>
                </c:pt>
                <c:pt idx="1633">
                  <c:v>46115</c:v>
                </c:pt>
                <c:pt idx="1634">
                  <c:v>46118</c:v>
                </c:pt>
                <c:pt idx="1635">
                  <c:v>46119</c:v>
                </c:pt>
                <c:pt idx="1636">
                  <c:v>46120</c:v>
                </c:pt>
                <c:pt idx="1637">
                  <c:v>46121</c:v>
                </c:pt>
                <c:pt idx="1638">
                  <c:v>46122</c:v>
                </c:pt>
                <c:pt idx="1639">
                  <c:v>46125</c:v>
                </c:pt>
                <c:pt idx="1640">
                  <c:v>46126</c:v>
                </c:pt>
                <c:pt idx="1641">
                  <c:v>46127</c:v>
                </c:pt>
                <c:pt idx="1642">
                  <c:v>46128</c:v>
                </c:pt>
                <c:pt idx="1643">
                  <c:v>46129</c:v>
                </c:pt>
                <c:pt idx="1644">
                  <c:v>46132</c:v>
                </c:pt>
                <c:pt idx="1645">
                  <c:v>46133</c:v>
                </c:pt>
                <c:pt idx="1646">
                  <c:v>46134</c:v>
                </c:pt>
                <c:pt idx="1647">
                  <c:v>46135</c:v>
                </c:pt>
                <c:pt idx="1648">
                  <c:v>46136</c:v>
                </c:pt>
                <c:pt idx="1649">
                  <c:v>46139</c:v>
                </c:pt>
                <c:pt idx="1650">
                  <c:v>46140</c:v>
                </c:pt>
                <c:pt idx="1651">
                  <c:v>46141</c:v>
                </c:pt>
                <c:pt idx="1652">
                  <c:v>46142</c:v>
                </c:pt>
                <c:pt idx="1653">
                  <c:v>46143</c:v>
                </c:pt>
                <c:pt idx="1654">
                  <c:v>46146</c:v>
                </c:pt>
                <c:pt idx="1655">
                  <c:v>46147</c:v>
                </c:pt>
                <c:pt idx="1656">
                  <c:v>46148</c:v>
                </c:pt>
                <c:pt idx="1657">
                  <c:v>46149</c:v>
                </c:pt>
                <c:pt idx="1658">
                  <c:v>46150</c:v>
                </c:pt>
                <c:pt idx="1659">
                  <c:v>46153</c:v>
                </c:pt>
                <c:pt idx="1660">
                  <c:v>46154</c:v>
                </c:pt>
                <c:pt idx="1661">
                  <c:v>46155</c:v>
                </c:pt>
                <c:pt idx="1662">
                  <c:v>46156</c:v>
                </c:pt>
                <c:pt idx="1663">
                  <c:v>46157</c:v>
                </c:pt>
                <c:pt idx="1664">
                  <c:v>46160</c:v>
                </c:pt>
                <c:pt idx="1665">
                  <c:v>46161</c:v>
                </c:pt>
                <c:pt idx="1666">
                  <c:v>46162</c:v>
                </c:pt>
                <c:pt idx="1667">
                  <c:v>46163</c:v>
                </c:pt>
                <c:pt idx="1668">
                  <c:v>46164</c:v>
                </c:pt>
                <c:pt idx="1669">
                  <c:v>46167</c:v>
                </c:pt>
                <c:pt idx="1670">
                  <c:v>46168</c:v>
                </c:pt>
                <c:pt idx="1671">
                  <c:v>46169</c:v>
                </c:pt>
                <c:pt idx="1672">
                  <c:v>46170</c:v>
                </c:pt>
                <c:pt idx="1673">
                  <c:v>46171</c:v>
                </c:pt>
                <c:pt idx="1674">
                  <c:v>46174</c:v>
                </c:pt>
                <c:pt idx="1675">
                  <c:v>46175</c:v>
                </c:pt>
                <c:pt idx="1676">
                  <c:v>46176</c:v>
                </c:pt>
                <c:pt idx="1677">
                  <c:v>46177</c:v>
                </c:pt>
                <c:pt idx="1678">
                  <c:v>46178</c:v>
                </c:pt>
                <c:pt idx="1679">
                  <c:v>46181</c:v>
                </c:pt>
                <c:pt idx="1680">
                  <c:v>46182</c:v>
                </c:pt>
                <c:pt idx="1681">
                  <c:v>46183</c:v>
                </c:pt>
                <c:pt idx="1682">
                  <c:v>46184</c:v>
                </c:pt>
                <c:pt idx="1683">
                  <c:v>46185</c:v>
                </c:pt>
                <c:pt idx="1684">
                  <c:v>46188</c:v>
                </c:pt>
                <c:pt idx="1685">
                  <c:v>46189</c:v>
                </c:pt>
                <c:pt idx="1686">
                  <c:v>46190</c:v>
                </c:pt>
                <c:pt idx="1687">
                  <c:v>46191</c:v>
                </c:pt>
              </c:numCache>
            </c:numRef>
          </c:cat>
          <c:val>
            <c:numRef>
              <c:f>'[Gráfico en Microsoft PowerPoint]ACTUALIZAR CDS5Y LATAM'!$B$9:$B$1696</c:f>
              <c:numCache>
                <c:formatCode>0</c:formatCode>
                <c:ptCount val="1688"/>
                <c:pt idx="0">
                  <c:v>72.224999999999994</c:v>
                </c:pt>
                <c:pt idx="1">
                  <c:v>72.376000000000005</c:v>
                </c:pt>
                <c:pt idx="2">
                  <c:v>69.918999999999997</c:v>
                </c:pt>
                <c:pt idx="3">
                  <c:v>70.563999999999993</c:v>
                </c:pt>
                <c:pt idx="4">
                  <c:v>70.891000000000005</c:v>
                </c:pt>
                <c:pt idx="5">
                  <c:v>70.260999999999996</c:v>
                </c:pt>
                <c:pt idx="6">
                  <c:v>69.019000000000005</c:v>
                </c:pt>
                <c:pt idx="7">
                  <c:v>68.343000000000004</c:v>
                </c:pt>
                <c:pt idx="8">
                  <c:v>69.001999999999995</c:v>
                </c:pt>
                <c:pt idx="9">
                  <c:v>70.180999999999997</c:v>
                </c:pt>
                <c:pt idx="10">
                  <c:v>71.465999999999994</c:v>
                </c:pt>
                <c:pt idx="11">
                  <c:v>71.828999999999994</c:v>
                </c:pt>
                <c:pt idx="12">
                  <c:v>71.796999999999997</c:v>
                </c:pt>
                <c:pt idx="13">
                  <c:v>72.664000000000001</c:v>
                </c:pt>
                <c:pt idx="14">
                  <c:v>73.052999999999997</c:v>
                </c:pt>
                <c:pt idx="15">
                  <c:v>74.225999999999999</c:v>
                </c:pt>
                <c:pt idx="16">
                  <c:v>76.305000000000007</c:v>
                </c:pt>
                <c:pt idx="17">
                  <c:v>79.266999999999996</c:v>
                </c:pt>
                <c:pt idx="18">
                  <c:v>81.075999999999993</c:v>
                </c:pt>
                <c:pt idx="19">
                  <c:v>84.667000000000002</c:v>
                </c:pt>
                <c:pt idx="20">
                  <c:v>80.319000000000003</c:v>
                </c:pt>
                <c:pt idx="21">
                  <c:v>75.813999999999993</c:v>
                </c:pt>
                <c:pt idx="22">
                  <c:v>77.031999999999996</c:v>
                </c:pt>
                <c:pt idx="23">
                  <c:v>80.350999999999999</c:v>
                </c:pt>
                <c:pt idx="24">
                  <c:v>81.557000000000002</c:v>
                </c:pt>
                <c:pt idx="25">
                  <c:v>77.572000000000003</c:v>
                </c:pt>
                <c:pt idx="26">
                  <c:v>74.463999999999999</c:v>
                </c:pt>
                <c:pt idx="27">
                  <c:v>73.63</c:v>
                </c:pt>
                <c:pt idx="28">
                  <c:v>74.664000000000001</c:v>
                </c:pt>
                <c:pt idx="29">
                  <c:v>74.703000000000003</c:v>
                </c:pt>
                <c:pt idx="30">
                  <c:v>73.745000000000005</c:v>
                </c:pt>
                <c:pt idx="31">
                  <c:v>73.275000000000006</c:v>
                </c:pt>
                <c:pt idx="32">
                  <c:v>72.156999999999996</c:v>
                </c:pt>
                <c:pt idx="33">
                  <c:v>71.078000000000003</c:v>
                </c:pt>
                <c:pt idx="34">
                  <c:v>70.507000000000005</c:v>
                </c:pt>
                <c:pt idx="35">
                  <c:v>70.429000000000002</c:v>
                </c:pt>
                <c:pt idx="36">
                  <c:v>70.167000000000002</c:v>
                </c:pt>
                <c:pt idx="37">
                  <c:v>69.801000000000002</c:v>
                </c:pt>
                <c:pt idx="38">
                  <c:v>69.405000000000001</c:v>
                </c:pt>
                <c:pt idx="39">
                  <c:v>73.852999999999994</c:v>
                </c:pt>
                <c:pt idx="40">
                  <c:v>78.902000000000001</c:v>
                </c:pt>
                <c:pt idx="41">
                  <c:v>81.073999999999998</c:v>
                </c:pt>
                <c:pt idx="42">
                  <c:v>91.49</c:v>
                </c:pt>
                <c:pt idx="43">
                  <c:v>103.34</c:v>
                </c:pt>
                <c:pt idx="44">
                  <c:v>101.366</c:v>
                </c:pt>
                <c:pt idx="45">
                  <c:v>98.513999999999996</c:v>
                </c:pt>
                <c:pt idx="46">
                  <c:v>89.694999999999993</c:v>
                </c:pt>
                <c:pt idx="47">
                  <c:v>100.214</c:v>
                </c:pt>
                <c:pt idx="48">
                  <c:v>113.687</c:v>
                </c:pt>
                <c:pt idx="49">
                  <c:v>174.81700000000001</c:v>
                </c:pt>
                <c:pt idx="50">
                  <c:v>188.54900000000001</c:v>
                </c:pt>
                <c:pt idx="51">
                  <c:v>236.82599999999999</c:v>
                </c:pt>
                <c:pt idx="52">
                  <c:v>254.64099999999999</c:v>
                </c:pt>
                <c:pt idx="53">
                  <c:v>214.959</c:v>
                </c:pt>
                <c:pt idx="54">
                  <c:v>259.363</c:v>
                </c:pt>
                <c:pt idx="55">
                  <c:v>270.577</c:v>
                </c:pt>
                <c:pt idx="56">
                  <c:v>327.90199999999999</c:v>
                </c:pt>
                <c:pt idx="57">
                  <c:v>334.15100000000001</c:v>
                </c:pt>
                <c:pt idx="58">
                  <c:v>342.3</c:v>
                </c:pt>
                <c:pt idx="59">
                  <c:v>356.959</c:v>
                </c:pt>
                <c:pt idx="60">
                  <c:v>311.221</c:v>
                </c:pt>
                <c:pt idx="61">
                  <c:v>227.36500000000001</c:v>
                </c:pt>
                <c:pt idx="62">
                  <c:v>194.756</c:v>
                </c:pt>
                <c:pt idx="63">
                  <c:v>227.10499999999999</c:v>
                </c:pt>
                <c:pt idx="64">
                  <c:v>238.27699999999999</c:v>
                </c:pt>
                <c:pt idx="65">
                  <c:v>232.34</c:v>
                </c:pt>
                <c:pt idx="66">
                  <c:v>254.767</c:v>
                </c:pt>
                <c:pt idx="67">
                  <c:v>261.36399999999998</c:v>
                </c:pt>
                <c:pt idx="68">
                  <c:v>265.96899999999999</c:v>
                </c:pt>
                <c:pt idx="69">
                  <c:v>252.85</c:v>
                </c:pt>
                <c:pt idx="70">
                  <c:v>245.58099999999999</c:v>
                </c:pt>
                <c:pt idx="71">
                  <c:v>240.88300000000001</c:v>
                </c:pt>
                <c:pt idx="72">
                  <c:v>222.67400000000001</c:v>
                </c:pt>
                <c:pt idx="73">
                  <c:v>216.47200000000001</c:v>
                </c:pt>
                <c:pt idx="74">
                  <c:v>220.85400000000001</c:v>
                </c:pt>
                <c:pt idx="75">
                  <c:v>222.76900000000001</c:v>
                </c:pt>
                <c:pt idx="76">
                  <c:v>241.768</c:v>
                </c:pt>
                <c:pt idx="77">
                  <c:v>251.59100000000001</c:v>
                </c:pt>
                <c:pt idx="78">
                  <c:v>246.80799999999999</c:v>
                </c:pt>
                <c:pt idx="79">
                  <c:v>252.71600000000001</c:v>
                </c:pt>
                <c:pt idx="80">
                  <c:v>267.97500000000002</c:v>
                </c:pt>
                <c:pt idx="81">
                  <c:v>268.94200000000001</c:v>
                </c:pt>
                <c:pt idx="82">
                  <c:v>264.358</c:v>
                </c:pt>
                <c:pt idx="83">
                  <c:v>268.52300000000002</c:v>
                </c:pt>
                <c:pt idx="84">
                  <c:v>279.65600000000001</c:v>
                </c:pt>
                <c:pt idx="85">
                  <c:v>277.69799999999998</c:v>
                </c:pt>
                <c:pt idx="86">
                  <c:v>259.113</c:v>
                </c:pt>
                <c:pt idx="87">
                  <c:v>243.005</c:v>
                </c:pt>
                <c:pt idx="88">
                  <c:v>246.34800000000001</c:v>
                </c:pt>
                <c:pt idx="89">
                  <c:v>245.23400000000001</c:v>
                </c:pt>
                <c:pt idx="90">
                  <c:v>235.834</c:v>
                </c:pt>
                <c:pt idx="91">
                  <c:v>237.09299999999999</c:v>
                </c:pt>
                <c:pt idx="92">
                  <c:v>232.29599999999999</c:v>
                </c:pt>
                <c:pt idx="93">
                  <c:v>224.71299999999999</c:v>
                </c:pt>
                <c:pt idx="94">
                  <c:v>219.78700000000001</c:v>
                </c:pt>
                <c:pt idx="95">
                  <c:v>222.62100000000001</c:v>
                </c:pt>
                <c:pt idx="96">
                  <c:v>231.708</c:v>
                </c:pt>
                <c:pt idx="97">
                  <c:v>238.40700000000001</c:v>
                </c:pt>
                <c:pt idx="98">
                  <c:v>242.49700000000001</c:v>
                </c:pt>
                <c:pt idx="99">
                  <c:v>226.41499999999999</c:v>
                </c:pt>
                <c:pt idx="100">
                  <c:v>221.37299999999999</c:v>
                </c:pt>
                <c:pt idx="101">
                  <c:v>208.80099999999999</c:v>
                </c:pt>
                <c:pt idx="102">
                  <c:v>195.89400000000001</c:v>
                </c:pt>
                <c:pt idx="103">
                  <c:v>193.47900000000001</c:v>
                </c:pt>
                <c:pt idx="104">
                  <c:v>195.59100000000001</c:v>
                </c:pt>
                <c:pt idx="105">
                  <c:v>176.185</c:v>
                </c:pt>
                <c:pt idx="106">
                  <c:v>166.16900000000001</c:v>
                </c:pt>
                <c:pt idx="107">
                  <c:v>169.43899999999999</c:v>
                </c:pt>
                <c:pt idx="108">
                  <c:v>172.79599999999999</c:v>
                </c:pt>
                <c:pt idx="109">
                  <c:v>169.452</c:v>
                </c:pt>
                <c:pt idx="110">
                  <c:v>151.995</c:v>
                </c:pt>
                <c:pt idx="111">
                  <c:v>138.49199999999999</c:v>
                </c:pt>
                <c:pt idx="112">
                  <c:v>135.291</c:v>
                </c:pt>
                <c:pt idx="113">
                  <c:v>124.919</c:v>
                </c:pt>
                <c:pt idx="114">
                  <c:v>123.126</c:v>
                </c:pt>
                <c:pt idx="115">
                  <c:v>132.524</c:v>
                </c:pt>
                <c:pt idx="116">
                  <c:v>138.23099999999999</c:v>
                </c:pt>
                <c:pt idx="117">
                  <c:v>166.46799999999999</c:v>
                </c:pt>
                <c:pt idx="118">
                  <c:v>168.565</c:v>
                </c:pt>
                <c:pt idx="119">
                  <c:v>160.88399999999999</c:v>
                </c:pt>
                <c:pt idx="120">
                  <c:v>150.125</c:v>
                </c:pt>
                <c:pt idx="121">
                  <c:v>152.357</c:v>
                </c:pt>
                <c:pt idx="122">
                  <c:v>156.511</c:v>
                </c:pt>
                <c:pt idx="123">
                  <c:v>155.642</c:v>
                </c:pt>
                <c:pt idx="124">
                  <c:v>155.68600000000001</c:v>
                </c:pt>
                <c:pt idx="125">
                  <c:v>151.83500000000001</c:v>
                </c:pt>
                <c:pt idx="126">
                  <c:v>158.20699999999999</c:v>
                </c:pt>
                <c:pt idx="127">
                  <c:v>159.785</c:v>
                </c:pt>
                <c:pt idx="128">
                  <c:v>164.56800000000001</c:v>
                </c:pt>
                <c:pt idx="129">
                  <c:v>167.16</c:v>
                </c:pt>
                <c:pt idx="130">
                  <c:v>160.73099999999999</c:v>
                </c:pt>
                <c:pt idx="131">
                  <c:v>150.67500000000001</c:v>
                </c:pt>
                <c:pt idx="132">
                  <c:v>139.43199999999999</c:v>
                </c:pt>
                <c:pt idx="133">
                  <c:v>136.762</c:v>
                </c:pt>
                <c:pt idx="134">
                  <c:v>135.38800000000001</c:v>
                </c:pt>
                <c:pt idx="135">
                  <c:v>139.79499999999999</c:v>
                </c:pt>
                <c:pt idx="136">
                  <c:v>143.41300000000001</c:v>
                </c:pt>
                <c:pt idx="137">
                  <c:v>146.964</c:v>
                </c:pt>
                <c:pt idx="138">
                  <c:v>149.00200000000001</c:v>
                </c:pt>
                <c:pt idx="139">
                  <c:v>150.876</c:v>
                </c:pt>
                <c:pt idx="140">
                  <c:v>151.19200000000001</c:v>
                </c:pt>
                <c:pt idx="141">
                  <c:v>148.78299999999999</c:v>
                </c:pt>
                <c:pt idx="142">
                  <c:v>146.75700000000001</c:v>
                </c:pt>
                <c:pt idx="143">
                  <c:v>143.99600000000001</c:v>
                </c:pt>
                <c:pt idx="144">
                  <c:v>136.626</c:v>
                </c:pt>
                <c:pt idx="145">
                  <c:v>123.902</c:v>
                </c:pt>
                <c:pt idx="146">
                  <c:v>118.907</c:v>
                </c:pt>
                <c:pt idx="147">
                  <c:v>123.952</c:v>
                </c:pt>
                <c:pt idx="148">
                  <c:v>128.69900000000001</c:v>
                </c:pt>
                <c:pt idx="149">
                  <c:v>127.687</c:v>
                </c:pt>
                <c:pt idx="150">
                  <c:v>129.65600000000001</c:v>
                </c:pt>
                <c:pt idx="151">
                  <c:v>129.15700000000001</c:v>
                </c:pt>
                <c:pt idx="152">
                  <c:v>129.36600000000001</c:v>
                </c:pt>
                <c:pt idx="153">
                  <c:v>128.86600000000001</c:v>
                </c:pt>
                <c:pt idx="154">
                  <c:v>128.22</c:v>
                </c:pt>
                <c:pt idx="155">
                  <c:v>128.9</c:v>
                </c:pt>
                <c:pt idx="156">
                  <c:v>127.16</c:v>
                </c:pt>
                <c:pt idx="157">
                  <c:v>124.649</c:v>
                </c:pt>
                <c:pt idx="158">
                  <c:v>124.727</c:v>
                </c:pt>
                <c:pt idx="159">
                  <c:v>124.21899999999999</c:v>
                </c:pt>
                <c:pt idx="160">
                  <c:v>124.611</c:v>
                </c:pt>
                <c:pt idx="161">
                  <c:v>126.111</c:v>
                </c:pt>
                <c:pt idx="162">
                  <c:v>128.60300000000001</c:v>
                </c:pt>
                <c:pt idx="163">
                  <c:v>131.88900000000001</c:v>
                </c:pt>
                <c:pt idx="164">
                  <c:v>131.96100000000001</c:v>
                </c:pt>
                <c:pt idx="165">
                  <c:v>129.976</c:v>
                </c:pt>
                <c:pt idx="166">
                  <c:v>129.18899999999999</c:v>
                </c:pt>
                <c:pt idx="167">
                  <c:v>128.53700000000001</c:v>
                </c:pt>
                <c:pt idx="168">
                  <c:v>127.55800000000001</c:v>
                </c:pt>
                <c:pt idx="169">
                  <c:v>122.991</c:v>
                </c:pt>
                <c:pt idx="170">
                  <c:v>120.46299999999999</c:v>
                </c:pt>
                <c:pt idx="171">
                  <c:v>122.044</c:v>
                </c:pt>
                <c:pt idx="172">
                  <c:v>123.068</c:v>
                </c:pt>
                <c:pt idx="173">
                  <c:v>119.10299999999999</c:v>
                </c:pt>
                <c:pt idx="174">
                  <c:v>116.2</c:v>
                </c:pt>
                <c:pt idx="175">
                  <c:v>109.05</c:v>
                </c:pt>
                <c:pt idx="176">
                  <c:v>105.128</c:v>
                </c:pt>
                <c:pt idx="177">
                  <c:v>110.48099999999999</c:v>
                </c:pt>
                <c:pt idx="178">
                  <c:v>115.837</c:v>
                </c:pt>
                <c:pt idx="179">
                  <c:v>117.065</c:v>
                </c:pt>
                <c:pt idx="180">
                  <c:v>122.465</c:v>
                </c:pt>
                <c:pt idx="181">
                  <c:v>120.414</c:v>
                </c:pt>
                <c:pt idx="182">
                  <c:v>121.622</c:v>
                </c:pt>
                <c:pt idx="183">
                  <c:v>122.38</c:v>
                </c:pt>
                <c:pt idx="184">
                  <c:v>120.498</c:v>
                </c:pt>
                <c:pt idx="185">
                  <c:v>118.621</c:v>
                </c:pt>
                <c:pt idx="186">
                  <c:v>117.678</c:v>
                </c:pt>
                <c:pt idx="187">
                  <c:v>119.386</c:v>
                </c:pt>
                <c:pt idx="188">
                  <c:v>122.09699999999999</c:v>
                </c:pt>
                <c:pt idx="189">
                  <c:v>146.15799999999999</c:v>
                </c:pt>
                <c:pt idx="190">
                  <c:v>151.31700000000001</c:v>
                </c:pt>
                <c:pt idx="191">
                  <c:v>163.66900000000001</c:v>
                </c:pt>
                <c:pt idx="192">
                  <c:v>165.029</c:v>
                </c:pt>
                <c:pt idx="193">
                  <c:v>162.65299999999999</c:v>
                </c:pt>
                <c:pt idx="194">
                  <c:v>157.238</c:v>
                </c:pt>
                <c:pt idx="195">
                  <c:v>154.79300000000001</c:v>
                </c:pt>
                <c:pt idx="196">
                  <c:v>151.91999999999999</c:v>
                </c:pt>
                <c:pt idx="197">
                  <c:v>146.315</c:v>
                </c:pt>
                <c:pt idx="198">
                  <c:v>146.38999999999999</c:v>
                </c:pt>
                <c:pt idx="199">
                  <c:v>138.96799999999999</c:v>
                </c:pt>
                <c:pt idx="200">
                  <c:v>134.90199999999999</c:v>
                </c:pt>
                <c:pt idx="201">
                  <c:v>127.18600000000001</c:v>
                </c:pt>
                <c:pt idx="202">
                  <c:v>123.077</c:v>
                </c:pt>
                <c:pt idx="203">
                  <c:v>118.062</c:v>
                </c:pt>
                <c:pt idx="204">
                  <c:v>116.259</c:v>
                </c:pt>
                <c:pt idx="205">
                  <c:v>117.831</c:v>
                </c:pt>
                <c:pt idx="206">
                  <c:v>120.44199999999999</c:v>
                </c:pt>
                <c:pt idx="207">
                  <c:v>122.19499999999999</c:v>
                </c:pt>
                <c:pt idx="208">
                  <c:v>119.514</c:v>
                </c:pt>
                <c:pt idx="209">
                  <c:v>119.633</c:v>
                </c:pt>
                <c:pt idx="210">
                  <c:v>119.39</c:v>
                </c:pt>
                <c:pt idx="211">
                  <c:v>119.21299999999999</c:v>
                </c:pt>
                <c:pt idx="212">
                  <c:v>118.822</c:v>
                </c:pt>
                <c:pt idx="213">
                  <c:v>119.694</c:v>
                </c:pt>
                <c:pt idx="214">
                  <c:v>122.00700000000001</c:v>
                </c:pt>
                <c:pt idx="215">
                  <c:v>120.241</c:v>
                </c:pt>
                <c:pt idx="216">
                  <c:v>124.663</c:v>
                </c:pt>
                <c:pt idx="217">
                  <c:v>124.685</c:v>
                </c:pt>
                <c:pt idx="218">
                  <c:v>125.316</c:v>
                </c:pt>
                <c:pt idx="219">
                  <c:v>126.755</c:v>
                </c:pt>
                <c:pt idx="220">
                  <c:v>123.46299999999999</c:v>
                </c:pt>
                <c:pt idx="221">
                  <c:v>118.871</c:v>
                </c:pt>
                <c:pt idx="222">
                  <c:v>109.196</c:v>
                </c:pt>
                <c:pt idx="223">
                  <c:v>103.887</c:v>
                </c:pt>
                <c:pt idx="224">
                  <c:v>91.814999999999998</c:v>
                </c:pt>
                <c:pt idx="225">
                  <c:v>87.572999999999993</c:v>
                </c:pt>
                <c:pt idx="226">
                  <c:v>87.114999999999995</c:v>
                </c:pt>
                <c:pt idx="227">
                  <c:v>94.477999999999994</c:v>
                </c:pt>
                <c:pt idx="228">
                  <c:v>98.185000000000002</c:v>
                </c:pt>
                <c:pt idx="229">
                  <c:v>96.064999999999998</c:v>
                </c:pt>
                <c:pt idx="230">
                  <c:v>96.316000000000003</c:v>
                </c:pt>
                <c:pt idx="231">
                  <c:v>96.087000000000003</c:v>
                </c:pt>
                <c:pt idx="232">
                  <c:v>95.477999999999994</c:v>
                </c:pt>
                <c:pt idx="233">
                  <c:v>94.644000000000005</c:v>
                </c:pt>
                <c:pt idx="234">
                  <c:v>94.317999999999998</c:v>
                </c:pt>
                <c:pt idx="235">
                  <c:v>89.861999999999995</c:v>
                </c:pt>
                <c:pt idx="236">
                  <c:v>89.683000000000007</c:v>
                </c:pt>
                <c:pt idx="237">
                  <c:v>90.367999999999995</c:v>
                </c:pt>
                <c:pt idx="238">
                  <c:v>88.031999999999996</c:v>
                </c:pt>
                <c:pt idx="239">
                  <c:v>88.826999999999998</c:v>
                </c:pt>
                <c:pt idx="240">
                  <c:v>85.745999999999995</c:v>
                </c:pt>
                <c:pt idx="241">
                  <c:v>85.369</c:v>
                </c:pt>
                <c:pt idx="242">
                  <c:v>85.063000000000002</c:v>
                </c:pt>
                <c:pt idx="243">
                  <c:v>84.831999999999994</c:v>
                </c:pt>
                <c:pt idx="244">
                  <c:v>86.56</c:v>
                </c:pt>
                <c:pt idx="245">
                  <c:v>86.671999999999997</c:v>
                </c:pt>
                <c:pt idx="246">
                  <c:v>88.513000000000005</c:v>
                </c:pt>
                <c:pt idx="247">
                  <c:v>89.28</c:v>
                </c:pt>
                <c:pt idx="248">
                  <c:v>92.826999999999998</c:v>
                </c:pt>
                <c:pt idx="249">
                  <c:v>93.433000000000007</c:v>
                </c:pt>
                <c:pt idx="250">
                  <c:v>93.082999999999998</c:v>
                </c:pt>
                <c:pt idx="251">
                  <c:v>92.582999999999998</c:v>
                </c:pt>
                <c:pt idx="252">
                  <c:v>92.697999999999993</c:v>
                </c:pt>
                <c:pt idx="253">
                  <c:v>93.206000000000003</c:v>
                </c:pt>
                <c:pt idx="254">
                  <c:v>95.558000000000007</c:v>
                </c:pt>
                <c:pt idx="255">
                  <c:v>95.832999999999998</c:v>
                </c:pt>
                <c:pt idx="256">
                  <c:v>93.13</c:v>
                </c:pt>
                <c:pt idx="257">
                  <c:v>91.426000000000002</c:v>
                </c:pt>
                <c:pt idx="258">
                  <c:v>91.144000000000005</c:v>
                </c:pt>
                <c:pt idx="259">
                  <c:v>90.930999999999997</c:v>
                </c:pt>
                <c:pt idx="260">
                  <c:v>90.198999999999998</c:v>
                </c:pt>
                <c:pt idx="261">
                  <c:v>89.364999999999995</c:v>
                </c:pt>
                <c:pt idx="262">
                  <c:v>88.656999999999996</c:v>
                </c:pt>
                <c:pt idx="263">
                  <c:v>88.622</c:v>
                </c:pt>
                <c:pt idx="264">
                  <c:v>89.043999999999997</c:v>
                </c:pt>
                <c:pt idx="265">
                  <c:v>89.677000000000007</c:v>
                </c:pt>
                <c:pt idx="266">
                  <c:v>89.108000000000004</c:v>
                </c:pt>
                <c:pt idx="267">
                  <c:v>89.191999999999993</c:v>
                </c:pt>
                <c:pt idx="268">
                  <c:v>89.995999999999995</c:v>
                </c:pt>
                <c:pt idx="269">
                  <c:v>94.05</c:v>
                </c:pt>
                <c:pt idx="270">
                  <c:v>97.954999999999998</c:v>
                </c:pt>
                <c:pt idx="271">
                  <c:v>99.448999999999998</c:v>
                </c:pt>
                <c:pt idx="272">
                  <c:v>101.446</c:v>
                </c:pt>
                <c:pt idx="273">
                  <c:v>106.411</c:v>
                </c:pt>
                <c:pt idx="274">
                  <c:v>107.239</c:v>
                </c:pt>
                <c:pt idx="275">
                  <c:v>105.53100000000001</c:v>
                </c:pt>
                <c:pt idx="276">
                  <c:v>104.498</c:v>
                </c:pt>
                <c:pt idx="277">
                  <c:v>105.655</c:v>
                </c:pt>
                <c:pt idx="278">
                  <c:v>106.89700000000001</c:v>
                </c:pt>
                <c:pt idx="279">
                  <c:v>110.559</c:v>
                </c:pt>
                <c:pt idx="280">
                  <c:v>110.943</c:v>
                </c:pt>
                <c:pt idx="281">
                  <c:v>113.551</c:v>
                </c:pt>
                <c:pt idx="282">
                  <c:v>112.604</c:v>
                </c:pt>
                <c:pt idx="283">
                  <c:v>112.91500000000001</c:v>
                </c:pt>
                <c:pt idx="284">
                  <c:v>111.491</c:v>
                </c:pt>
                <c:pt idx="285">
                  <c:v>108.617</c:v>
                </c:pt>
                <c:pt idx="286">
                  <c:v>104.18300000000001</c:v>
                </c:pt>
                <c:pt idx="287">
                  <c:v>100.33</c:v>
                </c:pt>
                <c:pt idx="288">
                  <c:v>97.242999999999995</c:v>
                </c:pt>
                <c:pt idx="289">
                  <c:v>95.308000000000007</c:v>
                </c:pt>
                <c:pt idx="290">
                  <c:v>97.658000000000001</c:v>
                </c:pt>
                <c:pt idx="291">
                  <c:v>97.501000000000005</c:v>
                </c:pt>
                <c:pt idx="292">
                  <c:v>95.929000000000002</c:v>
                </c:pt>
                <c:pt idx="293">
                  <c:v>95.010999999999996</c:v>
                </c:pt>
                <c:pt idx="294">
                  <c:v>95.180999999999997</c:v>
                </c:pt>
                <c:pt idx="295">
                  <c:v>96.870999999999995</c:v>
                </c:pt>
                <c:pt idx="296">
                  <c:v>98.463999999999999</c:v>
                </c:pt>
                <c:pt idx="297">
                  <c:v>101.54</c:v>
                </c:pt>
                <c:pt idx="298">
                  <c:v>102.804</c:v>
                </c:pt>
                <c:pt idx="299">
                  <c:v>109.45099999999999</c:v>
                </c:pt>
                <c:pt idx="300">
                  <c:v>111.27800000000001</c:v>
                </c:pt>
                <c:pt idx="301">
                  <c:v>107.616</c:v>
                </c:pt>
                <c:pt idx="302">
                  <c:v>113.81100000000001</c:v>
                </c:pt>
                <c:pt idx="303">
                  <c:v>121.289</c:v>
                </c:pt>
                <c:pt idx="304">
                  <c:v>117.039</c:v>
                </c:pt>
                <c:pt idx="305">
                  <c:v>117.575</c:v>
                </c:pt>
                <c:pt idx="306">
                  <c:v>121.398</c:v>
                </c:pt>
                <c:pt idx="307">
                  <c:v>126.486</c:v>
                </c:pt>
                <c:pt idx="308">
                  <c:v>125.726</c:v>
                </c:pt>
                <c:pt idx="309">
                  <c:v>133.54499999999999</c:v>
                </c:pt>
                <c:pt idx="310">
                  <c:v>125.377</c:v>
                </c:pt>
                <c:pt idx="311">
                  <c:v>120.654</c:v>
                </c:pt>
                <c:pt idx="312">
                  <c:v>110.96599999999999</c:v>
                </c:pt>
                <c:pt idx="313">
                  <c:v>113.751</c:v>
                </c:pt>
                <c:pt idx="314">
                  <c:v>116.354</c:v>
                </c:pt>
                <c:pt idx="315">
                  <c:v>116.208</c:v>
                </c:pt>
                <c:pt idx="316">
                  <c:v>111.361</c:v>
                </c:pt>
                <c:pt idx="317">
                  <c:v>114.258</c:v>
                </c:pt>
                <c:pt idx="318">
                  <c:v>111.874</c:v>
                </c:pt>
                <c:pt idx="319">
                  <c:v>120.092</c:v>
                </c:pt>
                <c:pt idx="320">
                  <c:v>124.02800000000001</c:v>
                </c:pt>
                <c:pt idx="321">
                  <c:v>126.021</c:v>
                </c:pt>
                <c:pt idx="322">
                  <c:v>131.523</c:v>
                </c:pt>
                <c:pt idx="323">
                  <c:v>132.161</c:v>
                </c:pt>
                <c:pt idx="324">
                  <c:v>133.63200000000001</c:v>
                </c:pt>
                <c:pt idx="325">
                  <c:v>136.61500000000001</c:v>
                </c:pt>
                <c:pt idx="326">
                  <c:v>134.66399999999999</c:v>
                </c:pt>
                <c:pt idx="327">
                  <c:v>130.50700000000001</c:v>
                </c:pt>
                <c:pt idx="328">
                  <c:v>129.13399999999999</c:v>
                </c:pt>
                <c:pt idx="329">
                  <c:v>127.217</c:v>
                </c:pt>
                <c:pt idx="330">
                  <c:v>124.411</c:v>
                </c:pt>
                <c:pt idx="331">
                  <c:v>126.875</c:v>
                </c:pt>
                <c:pt idx="332">
                  <c:v>125.982</c:v>
                </c:pt>
                <c:pt idx="333">
                  <c:v>126.11499999999999</c:v>
                </c:pt>
                <c:pt idx="334">
                  <c:v>125.65900000000001</c:v>
                </c:pt>
                <c:pt idx="335">
                  <c:v>123.203</c:v>
                </c:pt>
                <c:pt idx="336">
                  <c:v>119.13500000000001</c:v>
                </c:pt>
                <c:pt idx="337">
                  <c:v>113.982</c:v>
                </c:pt>
                <c:pt idx="338">
                  <c:v>107.404</c:v>
                </c:pt>
                <c:pt idx="339">
                  <c:v>107.654</c:v>
                </c:pt>
                <c:pt idx="340">
                  <c:v>113.014</c:v>
                </c:pt>
                <c:pt idx="341">
                  <c:v>113.298</c:v>
                </c:pt>
                <c:pt idx="342">
                  <c:v>115.182</c:v>
                </c:pt>
                <c:pt idx="343">
                  <c:v>115.408</c:v>
                </c:pt>
                <c:pt idx="344">
                  <c:v>117.58799999999999</c:v>
                </c:pt>
                <c:pt idx="345">
                  <c:v>121.342</c:v>
                </c:pt>
                <c:pt idx="346">
                  <c:v>123.64400000000001</c:v>
                </c:pt>
                <c:pt idx="347">
                  <c:v>123.77</c:v>
                </c:pt>
                <c:pt idx="348">
                  <c:v>125.241</c:v>
                </c:pt>
                <c:pt idx="349">
                  <c:v>133.209</c:v>
                </c:pt>
                <c:pt idx="350">
                  <c:v>139.80699999999999</c:v>
                </c:pt>
                <c:pt idx="351">
                  <c:v>139.89400000000001</c:v>
                </c:pt>
                <c:pt idx="352">
                  <c:v>135.57</c:v>
                </c:pt>
                <c:pt idx="353">
                  <c:v>129.607</c:v>
                </c:pt>
                <c:pt idx="354">
                  <c:v>126.9</c:v>
                </c:pt>
                <c:pt idx="355">
                  <c:v>128.59700000000001</c:v>
                </c:pt>
                <c:pt idx="356">
                  <c:v>133.553</c:v>
                </c:pt>
                <c:pt idx="357">
                  <c:v>133.267</c:v>
                </c:pt>
                <c:pt idx="358">
                  <c:v>130.99799999999999</c:v>
                </c:pt>
                <c:pt idx="359">
                  <c:v>131.869</c:v>
                </c:pt>
                <c:pt idx="360">
                  <c:v>134.49</c:v>
                </c:pt>
                <c:pt idx="361">
                  <c:v>136.488</c:v>
                </c:pt>
                <c:pt idx="362">
                  <c:v>138.648</c:v>
                </c:pt>
                <c:pt idx="363">
                  <c:v>139.88399999999999</c:v>
                </c:pt>
                <c:pt idx="364">
                  <c:v>139.905</c:v>
                </c:pt>
                <c:pt idx="365">
                  <c:v>142.81200000000001</c:v>
                </c:pt>
                <c:pt idx="366">
                  <c:v>143.41399999999999</c:v>
                </c:pt>
                <c:pt idx="367">
                  <c:v>142.67099999999999</c:v>
                </c:pt>
                <c:pt idx="368">
                  <c:v>142.11000000000001</c:v>
                </c:pt>
                <c:pt idx="369">
                  <c:v>141.821</c:v>
                </c:pt>
                <c:pt idx="370">
                  <c:v>140.34200000000001</c:v>
                </c:pt>
                <c:pt idx="371">
                  <c:v>137.929</c:v>
                </c:pt>
                <c:pt idx="372">
                  <c:v>139.31700000000001</c:v>
                </c:pt>
                <c:pt idx="373">
                  <c:v>137.56899999999999</c:v>
                </c:pt>
                <c:pt idx="374">
                  <c:v>136.02199999999999</c:v>
                </c:pt>
                <c:pt idx="375">
                  <c:v>133.48699999999999</c:v>
                </c:pt>
                <c:pt idx="376">
                  <c:v>129.536</c:v>
                </c:pt>
                <c:pt idx="377">
                  <c:v>127.83</c:v>
                </c:pt>
                <c:pt idx="378">
                  <c:v>126.285</c:v>
                </c:pt>
                <c:pt idx="379">
                  <c:v>127.51600000000001</c:v>
                </c:pt>
                <c:pt idx="380">
                  <c:v>129.215</c:v>
                </c:pt>
                <c:pt idx="381">
                  <c:v>131.10900000000001</c:v>
                </c:pt>
                <c:pt idx="382">
                  <c:v>132.72900000000001</c:v>
                </c:pt>
                <c:pt idx="383">
                  <c:v>135.613</c:v>
                </c:pt>
                <c:pt idx="384">
                  <c:v>139.535</c:v>
                </c:pt>
                <c:pt idx="385">
                  <c:v>140.66399999999999</c:v>
                </c:pt>
                <c:pt idx="386">
                  <c:v>140.851</c:v>
                </c:pt>
                <c:pt idx="387">
                  <c:v>139.053</c:v>
                </c:pt>
                <c:pt idx="388">
                  <c:v>137.18199999999999</c:v>
                </c:pt>
                <c:pt idx="389">
                  <c:v>134.99199999999999</c:v>
                </c:pt>
                <c:pt idx="390">
                  <c:v>135.37299999999999</c:v>
                </c:pt>
                <c:pt idx="391">
                  <c:v>136.03700000000001</c:v>
                </c:pt>
                <c:pt idx="392">
                  <c:v>136.38999999999999</c:v>
                </c:pt>
                <c:pt idx="393">
                  <c:v>137.80500000000001</c:v>
                </c:pt>
                <c:pt idx="394">
                  <c:v>138.29400000000001</c:v>
                </c:pt>
                <c:pt idx="395">
                  <c:v>138.899</c:v>
                </c:pt>
                <c:pt idx="396">
                  <c:v>138.203</c:v>
                </c:pt>
                <c:pt idx="397">
                  <c:v>139.834</c:v>
                </c:pt>
                <c:pt idx="398">
                  <c:v>138.84700000000001</c:v>
                </c:pt>
                <c:pt idx="399">
                  <c:v>139.05099999999999</c:v>
                </c:pt>
                <c:pt idx="400">
                  <c:v>143.17500000000001</c:v>
                </c:pt>
                <c:pt idx="401">
                  <c:v>144.24100000000001</c:v>
                </c:pt>
                <c:pt idx="402">
                  <c:v>145.53399999999999</c:v>
                </c:pt>
                <c:pt idx="403">
                  <c:v>144.68799999999999</c:v>
                </c:pt>
                <c:pt idx="404">
                  <c:v>149.10300000000001</c:v>
                </c:pt>
                <c:pt idx="405">
                  <c:v>149.36500000000001</c:v>
                </c:pt>
                <c:pt idx="406">
                  <c:v>146.9</c:v>
                </c:pt>
                <c:pt idx="407">
                  <c:v>146.92099999999999</c:v>
                </c:pt>
                <c:pt idx="408">
                  <c:v>146.76599999999999</c:v>
                </c:pt>
                <c:pt idx="409">
                  <c:v>148.14400000000001</c:v>
                </c:pt>
                <c:pt idx="410">
                  <c:v>153.161</c:v>
                </c:pt>
                <c:pt idx="411">
                  <c:v>153.221</c:v>
                </c:pt>
                <c:pt idx="412">
                  <c:v>148.886</c:v>
                </c:pt>
                <c:pt idx="413">
                  <c:v>147.25700000000001</c:v>
                </c:pt>
                <c:pt idx="414">
                  <c:v>146.14599999999999</c:v>
                </c:pt>
                <c:pt idx="415">
                  <c:v>144.69300000000001</c:v>
                </c:pt>
                <c:pt idx="416">
                  <c:v>144.994</c:v>
                </c:pt>
                <c:pt idx="417">
                  <c:v>145.071</c:v>
                </c:pt>
                <c:pt idx="418">
                  <c:v>145.35599999999999</c:v>
                </c:pt>
                <c:pt idx="419">
                  <c:v>146.41499999999999</c:v>
                </c:pt>
                <c:pt idx="420">
                  <c:v>147.708</c:v>
                </c:pt>
                <c:pt idx="421">
                  <c:v>148.77199999999999</c:v>
                </c:pt>
                <c:pt idx="422">
                  <c:v>146.24600000000001</c:v>
                </c:pt>
                <c:pt idx="423">
                  <c:v>143.928</c:v>
                </c:pt>
                <c:pt idx="424">
                  <c:v>142.57</c:v>
                </c:pt>
                <c:pt idx="425">
                  <c:v>143.209</c:v>
                </c:pt>
                <c:pt idx="426">
                  <c:v>144.10499999999999</c:v>
                </c:pt>
                <c:pt idx="427">
                  <c:v>146.386</c:v>
                </c:pt>
                <c:pt idx="428">
                  <c:v>146.81399999999999</c:v>
                </c:pt>
                <c:pt idx="429">
                  <c:v>144.548</c:v>
                </c:pt>
                <c:pt idx="430">
                  <c:v>142.166</c:v>
                </c:pt>
                <c:pt idx="431">
                  <c:v>139.887</c:v>
                </c:pt>
                <c:pt idx="432">
                  <c:v>139.20599999999999</c:v>
                </c:pt>
                <c:pt idx="433">
                  <c:v>136.92599999999999</c:v>
                </c:pt>
                <c:pt idx="434">
                  <c:v>132.536</c:v>
                </c:pt>
                <c:pt idx="435">
                  <c:v>132.79</c:v>
                </c:pt>
                <c:pt idx="436">
                  <c:v>132.07499999999999</c:v>
                </c:pt>
                <c:pt idx="437">
                  <c:v>131.86099999999999</c:v>
                </c:pt>
                <c:pt idx="438">
                  <c:v>131.84899999999999</c:v>
                </c:pt>
                <c:pt idx="439">
                  <c:v>131.745</c:v>
                </c:pt>
                <c:pt idx="440">
                  <c:v>132.46100000000001</c:v>
                </c:pt>
                <c:pt idx="441">
                  <c:v>133.453</c:v>
                </c:pt>
                <c:pt idx="442">
                  <c:v>133.572</c:v>
                </c:pt>
                <c:pt idx="443">
                  <c:v>132.20099999999999</c:v>
                </c:pt>
                <c:pt idx="444">
                  <c:v>132.477</c:v>
                </c:pt>
                <c:pt idx="445">
                  <c:v>134.196</c:v>
                </c:pt>
                <c:pt idx="446">
                  <c:v>132.71100000000001</c:v>
                </c:pt>
                <c:pt idx="447">
                  <c:v>132.37299999999999</c:v>
                </c:pt>
                <c:pt idx="448">
                  <c:v>133.16</c:v>
                </c:pt>
                <c:pt idx="449">
                  <c:v>146.095</c:v>
                </c:pt>
                <c:pt idx="450">
                  <c:v>150.83199999999999</c:v>
                </c:pt>
                <c:pt idx="451">
                  <c:v>151.02099999999999</c:v>
                </c:pt>
                <c:pt idx="452">
                  <c:v>150.755</c:v>
                </c:pt>
                <c:pt idx="453">
                  <c:v>153.60599999999999</c:v>
                </c:pt>
                <c:pt idx="454">
                  <c:v>156.47900000000001</c:v>
                </c:pt>
                <c:pt idx="455">
                  <c:v>162.30099999999999</c:v>
                </c:pt>
                <c:pt idx="456">
                  <c:v>164.244</c:v>
                </c:pt>
                <c:pt idx="457">
                  <c:v>168.749</c:v>
                </c:pt>
                <c:pt idx="458">
                  <c:v>169.98400000000001</c:v>
                </c:pt>
                <c:pt idx="459">
                  <c:v>173.71</c:v>
                </c:pt>
                <c:pt idx="460">
                  <c:v>172.959</c:v>
                </c:pt>
                <c:pt idx="461">
                  <c:v>173.33</c:v>
                </c:pt>
                <c:pt idx="462">
                  <c:v>168.512</c:v>
                </c:pt>
                <c:pt idx="463">
                  <c:v>166.20599999999999</c:v>
                </c:pt>
                <c:pt idx="464">
                  <c:v>166.227</c:v>
                </c:pt>
                <c:pt idx="465">
                  <c:v>169.45099999999999</c:v>
                </c:pt>
                <c:pt idx="466">
                  <c:v>166.77699999999999</c:v>
                </c:pt>
                <c:pt idx="467">
                  <c:v>162.374</c:v>
                </c:pt>
                <c:pt idx="468">
                  <c:v>161.53899999999999</c:v>
                </c:pt>
                <c:pt idx="469">
                  <c:v>162.15799999999999</c:v>
                </c:pt>
                <c:pt idx="470">
                  <c:v>158.99799999999999</c:v>
                </c:pt>
                <c:pt idx="471">
                  <c:v>157.041</c:v>
                </c:pt>
                <c:pt idx="472">
                  <c:v>157.08000000000001</c:v>
                </c:pt>
                <c:pt idx="473">
                  <c:v>158.26</c:v>
                </c:pt>
                <c:pt idx="474">
                  <c:v>156.77000000000001</c:v>
                </c:pt>
                <c:pt idx="475">
                  <c:v>153.68199999999999</c:v>
                </c:pt>
                <c:pt idx="476">
                  <c:v>154.63399999999999</c:v>
                </c:pt>
                <c:pt idx="477">
                  <c:v>158.03200000000001</c:v>
                </c:pt>
                <c:pt idx="478">
                  <c:v>163.66999999999999</c:v>
                </c:pt>
                <c:pt idx="479">
                  <c:v>167.815</c:v>
                </c:pt>
                <c:pt idx="480">
                  <c:v>167.69900000000001</c:v>
                </c:pt>
                <c:pt idx="481">
                  <c:v>165.47900000000001</c:v>
                </c:pt>
                <c:pt idx="482">
                  <c:v>164.559</c:v>
                </c:pt>
                <c:pt idx="483">
                  <c:v>163.72200000000001</c:v>
                </c:pt>
                <c:pt idx="484">
                  <c:v>162.28299999999999</c:v>
                </c:pt>
                <c:pt idx="485">
                  <c:v>166.3</c:v>
                </c:pt>
                <c:pt idx="486">
                  <c:v>171.68299999999999</c:v>
                </c:pt>
                <c:pt idx="487">
                  <c:v>172.66900000000001</c:v>
                </c:pt>
                <c:pt idx="488">
                  <c:v>174.01400000000001</c:v>
                </c:pt>
                <c:pt idx="489">
                  <c:v>174.64699999999999</c:v>
                </c:pt>
                <c:pt idx="490">
                  <c:v>176.803</c:v>
                </c:pt>
                <c:pt idx="491">
                  <c:v>179.53299999999999</c:v>
                </c:pt>
                <c:pt idx="492">
                  <c:v>181.56899999999999</c:v>
                </c:pt>
                <c:pt idx="493">
                  <c:v>182.57300000000001</c:v>
                </c:pt>
                <c:pt idx="494">
                  <c:v>185.19</c:v>
                </c:pt>
                <c:pt idx="495">
                  <c:v>191.06</c:v>
                </c:pt>
                <c:pt idx="496">
                  <c:v>196.91200000000001</c:v>
                </c:pt>
                <c:pt idx="497">
                  <c:v>196.96600000000001</c:v>
                </c:pt>
                <c:pt idx="498">
                  <c:v>214.846</c:v>
                </c:pt>
                <c:pt idx="499">
                  <c:v>219.29499999999999</c:v>
                </c:pt>
                <c:pt idx="500">
                  <c:v>226.27799999999999</c:v>
                </c:pt>
                <c:pt idx="501">
                  <c:v>217.85499999999999</c:v>
                </c:pt>
                <c:pt idx="502">
                  <c:v>208.34299999999999</c:v>
                </c:pt>
                <c:pt idx="503">
                  <c:v>207.38900000000001</c:v>
                </c:pt>
                <c:pt idx="504">
                  <c:v>205.49100000000001</c:v>
                </c:pt>
                <c:pt idx="505">
                  <c:v>199.07499999999999</c:v>
                </c:pt>
                <c:pt idx="506">
                  <c:v>196.45400000000001</c:v>
                </c:pt>
                <c:pt idx="507">
                  <c:v>200.101</c:v>
                </c:pt>
                <c:pt idx="508">
                  <c:v>201.57900000000001</c:v>
                </c:pt>
                <c:pt idx="509">
                  <c:v>204.22300000000001</c:v>
                </c:pt>
                <c:pt idx="510">
                  <c:v>208.24100000000001</c:v>
                </c:pt>
                <c:pt idx="511">
                  <c:v>209.964</c:v>
                </c:pt>
                <c:pt idx="512">
                  <c:v>210.60599999999999</c:v>
                </c:pt>
                <c:pt idx="513">
                  <c:v>213.15100000000001</c:v>
                </c:pt>
                <c:pt idx="514">
                  <c:v>216.43600000000001</c:v>
                </c:pt>
                <c:pt idx="515">
                  <c:v>215.70699999999999</c:v>
                </c:pt>
                <c:pt idx="516">
                  <c:v>214.42099999999999</c:v>
                </c:pt>
                <c:pt idx="517">
                  <c:v>212.22399999999999</c:v>
                </c:pt>
                <c:pt idx="518">
                  <c:v>211.16900000000001</c:v>
                </c:pt>
                <c:pt idx="519">
                  <c:v>208.309</c:v>
                </c:pt>
                <c:pt idx="520">
                  <c:v>207.02600000000001</c:v>
                </c:pt>
                <c:pt idx="521">
                  <c:v>206.54599999999999</c:v>
                </c:pt>
                <c:pt idx="522">
                  <c:v>204.80199999999999</c:v>
                </c:pt>
                <c:pt idx="523">
                  <c:v>204.673</c:v>
                </c:pt>
                <c:pt idx="524">
                  <c:v>199.86799999999999</c:v>
                </c:pt>
                <c:pt idx="525">
                  <c:v>200.547</c:v>
                </c:pt>
                <c:pt idx="526">
                  <c:v>200.80099999999999</c:v>
                </c:pt>
                <c:pt idx="527">
                  <c:v>199.06</c:v>
                </c:pt>
                <c:pt idx="528">
                  <c:v>199.27199999999999</c:v>
                </c:pt>
                <c:pt idx="529">
                  <c:v>199.93700000000001</c:v>
                </c:pt>
                <c:pt idx="530">
                  <c:v>198.83</c:v>
                </c:pt>
                <c:pt idx="531">
                  <c:v>199.029</c:v>
                </c:pt>
                <c:pt idx="532">
                  <c:v>201.886</c:v>
                </c:pt>
                <c:pt idx="533">
                  <c:v>201.97200000000001</c:v>
                </c:pt>
                <c:pt idx="534">
                  <c:v>203.458</c:v>
                </c:pt>
                <c:pt idx="535">
                  <c:v>203.87700000000001</c:v>
                </c:pt>
                <c:pt idx="536">
                  <c:v>203.345</c:v>
                </c:pt>
                <c:pt idx="537">
                  <c:v>203.155</c:v>
                </c:pt>
                <c:pt idx="538">
                  <c:v>204.172</c:v>
                </c:pt>
                <c:pt idx="539">
                  <c:v>205.60599999999999</c:v>
                </c:pt>
                <c:pt idx="540">
                  <c:v>206.262</c:v>
                </c:pt>
                <c:pt idx="541">
                  <c:v>207.67599999999999</c:v>
                </c:pt>
                <c:pt idx="542">
                  <c:v>210.88399999999999</c:v>
                </c:pt>
                <c:pt idx="543">
                  <c:v>213.858</c:v>
                </c:pt>
                <c:pt idx="544">
                  <c:v>215.04900000000001</c:v>
                </c:pt>
                <c:pt idx="545">
                  <c:v>215.04599999999999</c:v>
                </c:pt>
                <c:pt idx="546">
                  <c:v>213.37299999999999</c:v>
                </c:pt>
                <c:pt idx="547">
                  <c:v>217.56800000000001</c:v>
                </c:pt>
                <c:pt idx="548">
                  <c:v>220.08</c:v>
                </c:pt>
                <c:pt idx="549">
                  <c:v>223.029</c:v>
                </c:pt>
                <c:pt idx="550">
                  <c:v>221.64400000000001</c:v>
                </c:pt>
                <c:pt idx="551">
                  <c:v>218.23500000000001</c:v>
                </c:pt>
                <c:pt idx="552">
                  <c:v>219.34200000000001</c:v>
                </c:pt>
                <c:pt idx="553">
                  <c:v>224.02199999999999</c:v>
                </c:pt>
                <c:pt idx="554">
                  <c:v>222.37</c:v>
                </c:pt>
                <c:pt idx="555">
                  <c:v>219.13499999999999</c:v>
                </c:pt>
                <c:pt idx="556">
                  <c:v>216.89699999999999</c:v>
                </c:pt>
                <c:pt idx="557">
                  <c:v>221.46</c:v>
                </c:pt>
                <c:pt idx="558">
                  <c:v>225.83500000000001</c:v>
                </c:pt>
                <c:pt idx="559">
                  <c:v>226.84700000000001</c:v>
                </c:pt>
                <c:pt idx="560">
                  <c:v>226.411</c:v>
                </c:pt>
                <c:pt idx="561">
                  <c:v>231.32400000000001</c:v>
                </c:pt>
                <c:pt idx="562">
                  <c:v>227.017</c:v>
                </c:pt>
                <c:pt idx="563">
                  <c:v>222.11199999999999</c:v>
                </c:pt>
                <c:pt idx="564">
                  <c:v>223.393</c:v>
                </c:pt>
                <c:pt idx="565">
                  <c:v>224.04499999999999</c:v>
                </c:pt>
                <c:pt idx="566">
                  <c:v>222.26</c:v>
                </c:pt>
                <c:pt idx="567">
                  <c:v>219.91200000000001</c:v>
                </c:pt>
                <c:pt idx="568">
                  <c:v>222.73099999999999</c:v>
                </c:pt>
                <c:pt idx="569">
                  <c:v>227.321</c:v>
                </c:pt>
                <c:pt idx="570">
                  <c:v>222.72200000000001</c:v>
                </c:pt>
                <c:pt idx="571">
                  <c:v>210.43100000000001</c:v>
                </c:pt>
                <c:pt idx="572">
                  <c:v>207.595</c:v>
                </c:pt>
                <c:pt idx="573">
                  <c:v>213.34399999999999</c:v>
                </c:pt>
                <c:pt idx="574">
                  <c:v>209.80799999999999</c:v>
                </c:pt>
                <c:pt idx="575">
                  <c:v>201.71100000000001</c:v>
                </c:pt>
                <c:pt idx="576">
                  <c:v>188.67400000000001</c:v>
                </c:pt>
                <c:pt idx="577">
                  <c:v>177.26499999999999</c:v>
                </c:pt>
                <c:pt idx="578">
                  <c:v>173.29300000000001</c:v>
                </c:pt>
                <c:pt idx="579">
                  <c:v>198.208</c:v>
                </c:pt>
                <c:pt idx="580">
                  <c:v>200.58</c:v>
                </c:pt>
                <c:pt idx="581">
                  <c:v>204.28100000000001</c:v>
                </c:pt>
                <c:pt idx="582">
                  <c:v>199.50200000000001</c:v>
                </c:pt>
                <c:pt idx="583">
                  <c:v>196.08099999999999</c:v>
                </c:pt>
                <c:pt idx="584">
                  <c:v>193.06299999999999</c:v>
                </c:pt>
                <c:pt idx="585">
                  <c:v>186.77099999999999</c:v>
                </c:pt>
                <c:pt idx="586">
                  <c:v>184.21100000000001</c:v>
                </c:pt>
                <c:pt idx="587">
                  <c:v>190.227</c:v>
                </c:pt>
                <c:pt idx="588">
                  <c:v>192.50200000000001</c:v>
                </c:pt>
                <c:pt idx="589">
                  <c:v>182.35</c:v>
                </c:pt>
                <c:pt idx="590">
                  <c:v>182.85300000000001</c:v>
                </c:pt>
                <c:pt idx="591">
                  <c:v>184.94</c:v>
                </c:pt>
                <c:pt idx="592">
                  <c:v>186.38900000000001</c:v>
                </c:pt>
                <c:pt idx="593">
                  <c:v>189.49600000000001</c:v>
                </c:pt>
                <c:pt idx="594">
                  <c:v>195.959</c:v>
                </c:pt>
                <c:pt idx="595">
                  <c:v>199.87700000000001</c:v>
                </c:pt>
                <c:pt idx="596">
                  <c:v>203.87700000000001</c:v>
                </c:pt>
                <c:pt idx="597">
                  <c:v>209.554</c:v>
                </c:pt>
                <c:pt idx="598">
                  <c:v>211.256</c:v>
                </c:pt>
                <c:pt idx="599">
                  <c:v>212.75700000000001</c:v>
                </c:pt>
                <c:pt idx="600">
                  <c:v>214.126</c:v>
                </c:pt>
                <c:pt idx="601">
                  <c:v>212.459</c:v>
                </c:pt>
                <c:pt idx="602">
                  <c:v>216.03100000000001</c:v>
                </c:pt>
                <c:pt idx="603">
                  <c:v>227.39699999999999</c:v>
                </c:pt>
                <c:pt idx="604">
                  <c:v>228.12</c:v>
                </c:pt>
                <c:pt idx="605">
                  <c:v>232.13499999999999</c:v>
                </c:pt>
                <c:pt idx="606">
                  <c:v>233.38200000000001</c:v>
                </c:pt>
                <c:pt idx="607">
                  <c:v>230.24600000000001</c:v>
                </c:pt>
                <c:pt idx="608">
                  <c:v>238.44200000000001</c:v>
                </c:pt>
                <c:pt idx="609">
                  <c:v>248.93899999999999</c:v>
                </c:pt>
                <c:pt idx="610">
                  <c:v>255.852</c:v>
                </c:pt>
                <c:pt idx="611">
                  <c:v>247.839</c:v>
                </c:pt>
                <c:pt idx="612">
                  <c:v>249.833</c:v>
                </c:pt>
                <c:pt idx="613">
                  <c:v>256.2</c:v>
                </c:pt>
                <c:pt idx="614">
                  <c:v>266.274</c:v>
                </c:pt>
                <c:pt idx="615">
                  <c:v>267.42099999999999</c:v>
                </c:pt>
                <c:pt idx="616">
                  <c:v>264.91500000000002</c:v>
                </c:pt>
                <c:pt idx="617">
                  <c:v>264.15699999999998</c:v>
                </c:pt>
                <c:pt idx="618">
                  <c:v>260.61599999999999</c:v>
                </c:pt>
                <c:pt idx="619">
                  <c:v>263.49799999999999</c:v>
                </c:pt>
                <c:pt idx="620">
                  <c:v>261.10399999999998</c:v>
                </c:pt>
                <c:pt idx="621">
                  <c:v>268.87200000000001</c:v>
                </c:pt>
                <c:pt idx="622">
                  <c:v>271.97300000000001</c:v>
                </c:pt>
                <c:pt idx="623">
                  <c:v>269.80500000000001</c:v>
                </c:pt>
                <c:pt idx="624">
                  <c:v>259.96899999999999</c:v>
                </c:pt>
                <c:pt idx="625">
                  <c:v>253.33699999999999</c:v>
                </c:pt>
                <c:pt idx="626">
                  <c:v>237.46299999999999</c:v>
                </c:pt>
                <c:pt idx="627">
                  <c:v>227.12</c:v>
                </c:pt>
                <c:pt idx="628">
                  <c:v>227.148</c:v>
                </c:pt>
                <c:pt idx="629">
                  <c:v>227.035</c:v>
                </c:pt>
                <c:pt idx="630">
                  <c:v>215.81399999999999</c:v>
                </c:pt>
                <c:pt idx="631">
                  <c:v>208.87200000000001</c:v>
                </c:pt>
                <c:pt idx="632">
                  <c:v>203.089</c:v>
                </c:pt>
                <c:pt idx="633">
                  <c:v>202.51400000000001</c:v>
                </c:pt>
                <c:pt idx="634">
                  <c:v>210.37200000000001</c:v>
                </c:pt>
                <c:pt idx="635">
                  <c:v>216.57499999999999</c:v>
                </c:pt>
                <c:pt idx="636">
                  <c:v>224.99700000000001</c:v>
                </c:pt>
                <c:pt idx="637">
                  <c:v>239.13900000000001</c:v>
                </c:pt>
                <c:pt idx="638">
                  <c:v>252.959</c:v>
                </c:pt>
                <c:pt idx="639">
                  <c:v>266.75700000000001</c:v>
                </c:pt>
                <c:pt idx="640">
                  <c:v>269.91000000000003</c:v>
                </c:pt>
                <c:pt idx="641">
                  <c:v>256.18700000000001</c:v>
                </c:pt>
                <c:pt idx="642">
                  <c:v>257.39</c:v>
                </c:pt>
                <c:pt idx="643">
                  <c:v>255.15199999999999</c:v>
                </c:pt>
                <c:pt idx="644">
                  <c:v>253.672</c:v>
                </c:pt>
                <c:pt idx="645">
                  <c:v>257.36399999999998</c:v>
                </c:pt>
                <c:pt idx="646">
                  <c:v>269.154</c:v>
                </c:pt>
                <c:pt idx="647">
                  <c:v>277.899</c:v>
                </c:pt>
                <c:pt idx="648">
                  <c:v>275.346</c:v>
                </c:pt>
                <c:pt idx="649">
                  <c:v>276.61599999999999</c:v>
                </c:pt>
                <c:pt idx="650">
                  <c:v>291.18099999999998</c:v>
                </c:pt>
                <c:pt idx="651">
                  <c:v>294.089</c:v>
                </c:pt>
                <c:pt idx="652">
                  <c:v>293.274</c:v>
                </c:pt>
                <c:pt idx="653">
                  <c:v>292.63</c:v>
                </c:pt>
                <c:pt idx="654">
                  <c:v>292.63</c:v>
                </c:pt>
                <c:pt idx="655">
                  <c:v>295.76400000000001</c:v>
                </c:pt>
                <c:pt idx="656">
                  <c:v>298.47199999999998</c:v>
                </c:pt>
                <c:pt idx="657">
                  <c:v>289.32299999999998</c:v>
                </c:pt>
                <c:pt idx="658">
                  <c:v>284.05200000000002</c:v>
                </c:pt>
                <c:pt idx="659">
                  <c:v>291.33699999999999</c:v>
                </c:pt>
                <c:pt idx="660">
                  <c:v>302.02999999999997</c:v>
                </c:pt>
                <c:pt idx="661">
                  <c:v>315.27600000000001</c:v>
                </c:pt>
                <c:pt idx="662">
                  <c:v>327.90100000000001</c:v>
                </c:pt>
                <c:pt idx="663">
                  <c:v>328.12700000000001</c:v>
                </c:pt>
                <c:pt idx="664">
                  <c:v>323.60899999999998</c:v>
                </c:pt>
                <c:pt idx="665">
                  <c:v>306.202</c:v>
                </c:pt>
                <c:pt idx="666">
                  <c:v>291.36200000000002</c:v>
                </c:pt>
                <c:pt idx="667">
                  <c:v>288.02</c:v>
                </c:pt>
                <c:pt idx="668">
                  <c:v>289.642</c:v>
                </c:pt>
                <c:pt idx="669">
                  <c:v>286.67200000000003</c:v>
                </c:pt>
                <c:pt idx="670">
                  <c:v>292.27199999999999</c:v>
                </c:pt>
                <c:pt idx="671">
                  <c:v>281.72699999999998</c:v>
                </c:pt>
                <c:pt idx="672">
                  <c:v>270.98</c:v>
                </c:pt>
                <c:pt idx="673">
                  <c:v>261.16699999999997</c:v>
                </c:pt>
                <c:pt idx="674">
                  <c:v>261.86599999999999</c:v>
                </c:pt>
                <c:pt idx="675">
                  <c:v>266.80200000000002</c:v>
                </c:pt>
                <c:pt idx="676">
                  <c:v>265.50400000000002</c:v>
                </c:pt>
                <c:pt idx="677">
                  <c:v>259.44600000000003</c:v>
                </c:pt>
                <c:pt idx="678">
                  <c:v>260.02300000000002</c:v>
                </c:pt>
                <c:pt idx="679">
                  <c:v>253.25299999999999</c:v>
                </c:pt>
                <c:pt idx="680">
                  <c:v>256.01499999999999</c:v>
                </c:pt>
                <c:pt idx="681">
                  <c:v>240.84800000000001</c:v>
                </c:pt>
                <c:pt idx="682">
                  <c:v>233.66300000000001</c:v>
                </c:pt>
                <c:pt idx="683">
                  <c:v>226.108</c:v>
                </c:pt>
                <c:pt idx="684">
                  <c:v>223.72200000000001</c:v>
                </c:pt>
                <c:pt idx="685">
                  <c:v>227.16499999999999</c:v>
                </c:pt>
                <c:pt idx="686">
                  <c:v>234.71299999999999</c:v>
                </c:pt>
                <c:pt idx="687">
                  <c:v>243.334</c:v>
                </c:pt>
                <c:pt idx="688">
                  <c:v>256.62799999999999</c:v>
                </c:pt>
                <c:pt idx="689">
                  <c:v>265.66000000000003</c:v>
                </c:pt>
                <c:pt idx="690">
                  <c:v>261.12099999999998</c:v>
                </c:pt>
                <c:pt idx="691">
                  <c:v>253.42099999999999</c:v>
                </c:pt>
                <c:pt idx="692">
                  <c:v>250.464</c:v>
                </c:pt>
                <c:pt idx="693">
                  <c:v>256.64999999999998</c:v>
                </c:pt>
                <c:pt idx="694">
                  <c:v>262.34500000000003</c:v>
                </c:pt>
                <c:pt idx="695">
                  <c:v>270.97399999999999</c:v>
                </c:pt>
                <c:pt idx="696">
                  <c:v>276.25200000000001</c:v>
                </c:pt>
                <c:pt idx="697">
                  <c:v>275.08</c:v>
                </c:pt>
                <c:pt idx="698">
                  <c:v>269.85599999999999</c:v>
                </c:pt>
                <c:pt idx="699">
                  <c:v>271.80900000000003</c:v>
                </c:pt>
                <c:pt idx="700">
                  <c:v>266.72800000000001</c:v>
                </c:pt>
                <c:pt idx="701">
                  <c:v>257.29000000000002</c:v>
                </c:pt>
                <c:pt idx="702">
                  <c:v>251.494</c:v>
                </c:pt>
                <c:pt idx="703">
                  <c:v>243.12299999999999</c:v>
                </c:pt>
                <c:pt idx="704">
                  <c:v>237.386</c:v>
                </c:pt>
                <c:pt idx="705">
                  <c:v>249.75800000000001</c:v>
                </c:pt>
                <c:pt idx="706">
                  <c:v>251.92699999999999</c:v>
                </c:pt>
                <c:pt idx="707">
                  <c:v>253.875</c:v>
                </c:pt>
                <c:pt idx="708">
                  <c:v>257.64400000000001</c:v>
                </c:pt>
                <c:pt idx="709">
                  <c:v>254.559</c:v>
                </c:pt>
                <c:pt idx="710">
                  <c:v>282.35899999999998</c:v>
                </c:pt>
                <c:pt idx="711">
                  <c:v>285.39699999999999</c:v>
                </c:pt>
                <c:pt idx="712">
                  <c:v>291.54000000000002</c:v>
                </c:pt>
                <c:pt idx="713">
                  <c:v>306.68200000000002</c:v>
                </c:pt>
                <c:pt idx="714">
                  <c:v>322.35199999999998</c:v>
                </c:pt>
                <c:pt idx="715">
                  <c:v>340.50400000000002</c:v>
                </c:pt>
                <c:pt idx="716">
                  <c:v>331.95800000000003</c:v>
                </c:pt>
                <c:pt idx="717">
                  <c:v>333.80200000000002</c:v>
                </c:pt>
                <c:pt idx="718">
                  <c:v>337.02300000000002</c:v>
                </c:pt>
                <c:pt idx="719">
                  <c:v>325.47500000000002</c:v>
                </c:pt>
                <c:pt idx="720">
                  <c:v>311.95299999999997</c:v>
                </c:pt>
                <c:pt idx="721">
                  <c:v>311.59699999999998</c:v>
                </c:pt>
                <c:pt idx="722">
                  <c:v>316.63499999999999</c:v>
                </c:pt>
                <c:pt idx="723">
                  <c:v>331.90699999999998</c:v>
                </c:pt>
                <c:pt idx="724">
                  <c:v>339.52</c:v>
                </c:pt>
                <c:pt idx="725">
                  <c:v>339.55500000000001</c:v>
                </c:pt>
                <c:pt idx="726">
                  <c:v>344.803</c:v>
                </c:pt>
                <c:pt idx="727">
                  <c:v>347.47399999999999</c:v>
                </c:pt>
                <c:pt idx="728">
                  <c:v>365.38</c:v>
                </c:pt>
                <c:pt idx="729">
                  <c:v>366.95600000000002</c:v>
                </c:pt>
                <c:pt idx="730">
                  <c:v>366.69900000000001</c:v>
                </c:pt>
                <c:pt idx="731">
                  <c:v>374.37200000000001</c:v>
                </c:pt>
                <c:pt idx="732">
                  <c:v>387.60599999999999</c:v>
                </c:pt>
                <c:pt idx="733">
                  <c:v>392.87400000000002</c:v>
                </c:pt>
                <c:pt idx="734">
                  <c:v>388.00900000000001</c:v>
                </c:pt>
                <c:pt idx="735">
                  <c:v>375.57299999999998</c:v>
                </c:pt>
                <c:pt idx="736">
                  <c:v>365.11900000000003</c:v>
                </c:pt>
                <c:pt idx="737">
                  <c:v>344.39</c:v>
                </c:pt>
                <c:pt idx="738">
                  <c:v>341.17899999999997</c:v>
                </c:pt>
                <c:pt idx="739">
                  <c:v>351.22800000000001</c:v>
                </c:pt>
                <c:pt idx="740">
                  <c:v>354.69799999999998</c:v>
                </c:pt>
                <c:pt idx="741">
                  <c:v>363.81099999999998</c:v>
                </c:pt>
                <c:pt idx="742">
                  <c:v>374.90800000000002</c:v>
                </c:pt>
                <c:pt idx="743">
                  <c:v>369.83</c:v>
                </c:pt>
                <c:pt idx="744">
                  <c:v>354.04399999999998</c:v>
                </c:pt>
                <c:pt idx="745">
                  <c:v>337.67500000000001</c:v>
                </c:pt>
                <c:pt idx="746">
                  <c:v>338.04</c:v>
                </c:pt>
                <c:pt idx="747">
                  <c:v>310.35199999999998</c:v>
                </c:pt>
                <c:pt idx="748">
                  <c:v>299.42700000000002</c:v>
                </c:pt>
                <c:pt idx="749">
                  <c:v>294.21600000000001</c:v>
                </c:pt>
                <c:pt idx="750">
                  <c:v>289.75900000000001</c:v>
                </c:pt>
                <c:pt idx="751">
                  <c:v>293.61399999999998</c:v>
                </c:pt>
                <c:pt idx="752">
                  <c:v>301.995</c:v>
                </c:pt>
                <c:pt idx="753">
                  <c:v>303.71499999999997</c:v>
                </c:pt>
                <c:pt idx="754">
                  <c:v>303.97000000000003</c:v>
                </c:pt>
                <c:pt idx="755">
                  <c:v>298.04500000000002</c:v>
                </c:pt>
                <c:pt idx="756">
                  <c:v>291.25900000000001</c:v>
                </c:pt>
                <c:pt idx="757">
                  <c:v>288.31400000000002</c:v>
                </c:pt>
                <c:pt idx="758">
                  <c:v>286.22500000000002</c:v>
                </c:pt>
                <c:pt idx="759">
                  <c:v>295.322</c:v>
                </c:pt>
                <c:pt idx="760">
                  <c:v>294.59500000000003</c:v>
                </c:pt>
                <c:pt idx="761">
                  <c:v>285.48899999999998</c:v>
                </c:pt>
                <c:pt idx="762">
                  <c:v>278.13200000000001</c:v>
                </c:pt>
                <c:pt idx="763">
                  <c:v>269.51299999999998</c:v>
                </c:pt>
                <c:pt idx="764">
                  <c:v>272.404</c:v>
                </c:pt>
                <c:pt idx="765">
                  <c:v>281.11</c:v>
                </c:pt>
                <c:pt idx="766">
                  <c:v>280.25799999999998</c:v>
                </c:pt>
                <c:pt idx="767">
                  <c:v>274.04199999999997</c:v>
                </c:pt>
                <c:pt idx="768">
                  <c:v>269.80099999999999</c:v>
                </c:pt>
                <c:pt idx="769">
                  <c:v>269.78100000000001</c:v>
                </c:pt>
                <c:pt idx="770">
                  <c:v>267.21800000000002</c:v>
                </c:pt>
                <c:pt idx="771">
                  <c:v>265.18099999999998</c:v>
                </c:pt>
                <c:pt idx="772">
                  <c:v>268.58800000000002</c:v>
                </c:pt>
                <c:pt idx="773">
                  <c:v>278.02699999999999</c:v>
                </c:pt>
                <c:pt idx="774">
                  <c:v>282.27600000000001</c:v>
                </c:pt>
                <c:pt idx="775">
                  <c:v>284.85500000000002</c:v>
                </c:pt>
                <c:pt idx="776">
                  <c:v>279.666</c:v>
                </c:pt>
                <c:pt idx="777">
                  <c:v>280.96699999999998</c:v>
                </c:pt>
                <c:pt idx="778">
                  <c:v>280.13</c:v>
                </c:pt>
                <c:pt idx="779">
                  <c:v>278.84399999999999</c:v>
                </c:pt>
                <c:pt idx="780">
                  <c:v>278.88799999999998</c:v>
                </c:pt>
                <c:pt idx="781">
                  <c:v>276.483</c:v>
                </c:pt>
                <c:pt idx="782">
                  <c:v>274.565</c:v>
                </c:pt>
                <c:pt idx="783">
                  <c:v>274.58100000000002</c:v>
                </c:pt>
                <c:pt idx="784">
                  <c:v>275.82400000000001</c:v>
                </c:pt>
                <c:pt idx="785">
                  <c:v>270.79700000000003</c:v>
                </c:pt>
                <c:pt idx="786">
                  <c:v>265.79300000000001</c:v>
                </c:pt>
                <c:pt idx="787">
                  <c:v>272.005</c:v>
                </c:pt>
                <c:pt idx="788">
                  <c:v>271.38499999999999</c:v>
                </c:pt>
                <c:pt idx="789">
                  <c:v>268.64699999999999</c:v>
                </c:pt>
                <c:pt idx="790">
                  <c:v>272.29399999999998</c:v>
                </c:pt>
                <c:pt idx="791">
                  <c:v>270.97199999999998</c:v>
                </c:pt>
                <c:pt idx="792">
                  <c:v>267.78500000000003</c:v>
                </c:pt>
                <c:pt idx="793">
                  <c:v>265.69200000000001</c:v>
                </c:pt>
                <c:pt idx="794">
                  <c:v>265.86700000000002</c:v>
                </c:pt>
                <c:pt idx="795">
                  <c:v>268.88099999999997</c:v>
                </c:pt>
                <c:pt idx="796">
                  <c:v>266.93200000000002</c:v>
                </c:pt>
                <c:pt idx="797">
                  <c:v>268.01100000000002</c:v>
                </c:pt>
                <c:pt idx="798">
                  <c:v>266.709</c:v>
                </c:pt>
                <c:pt idx="799">
                  <c:v>264.99400000000003</c:v>
                </c:pt>
                <c:pt idx="800">
                  <c:v>261.86799999999999</c:v>
                </c:pt>
                <c:pt idx="801">
                  <c:v>262.09800000000001</c:v>
                </c:pt>
                <c:pt idx="802">
                  <c:v>259.77800000000002</c:v>
                </c:pt>
                <c:pt idx="803">
                  <c:v>260.14699999999999</c:v>
                </c:pt>
                <c:pt idx="804">
                  <c:v>268.49599999999998</c:v>
                </c:pt>
                <c:pt idx="805">
                  <c:v>265.85000000000002</c:v>
                </c:pt>
                <c:pt idx="806">
                  <c:v>260.41000000000003</c:v>
                </c:pt>
                <c:pt idx="807">
                  <c:v>252.006</c:v>
                </c:pt>
                <c:pt idx="808">
                  <c:v>253.57499999999999</c:v>
                </c:pt>
                <c:pt idx="809">
                  <c:v>261.351</c:v>
                </c:pt>
                <c:pt idx="810">
                  <c:v>259.77300000000002</c:v>
                </c:pt>
                <c:pt idx="811">
                  <c:v>263.77100000000002</c:v>
                </c:pt>
                <c:pt idx="812">
                  <c:v>265.30599999999998</c:v>
                </c:pt>
                <c:pt idx="813">
                  <c:v>272.11200000000002</c:v>
                </c:pt>
                <c:pt idx="814">
                  <c:v>273.23500000000001</c:v>
                </c:pt>
                <c:pt idx="815">
                  <c:v>269.27499999999998</c:v>
                </c:pt>
                <c:pt idx="816">
                  <c:v>271.27</c:v>
                </c:pt>
                <c:pt idx="817">
                  <c:v>276.68700000000001</c:v>
                </c:pt>
                <c:pt idx="818">
                  <c:v>288.65199999999999</c:v>
                </c:pt>
                <c:pt idx="819">
                  <c:v>290.49099999999999</c:v>
                </c:pt>
                <c:pt idx="820">
                  <c:v>299.07499999999999</c:v>
                </c:pt>
                <c:pt idx="821">
                  <c:v>297.08</c:v>
                </c:pt>
                <c:pt idx="822">
                  <c:v>288.392</c:v>
                </c:pt>
                <c:pt idx="823">
                  <c:v>288.536</c:v>
                </c:pt>
                <c:pt idx="824">
                  <c:v>285.17700000000002</c:v>
                </c:pt>
                <c:pt idx="825">
                  <c:v>286.67200000000003</c:v>
                </c:pt>
                <c:pt idx="826">
                  <c:v>283.32900000000001</c:v>
                </c:pt>
                <c:pt idx="827">
                  <c:v>281.79199999999997</c:v>
                </c:pt>
                <c:pt idx="828">
                  <c:v>270.95299999999997</c:v>
                </c:pt>
                <c:pt idx="829">
                  <c:v>260.02600000000001</c:v>
                </c:pt>
                <c:pt idx="830">
                  <c:v>265.52999999999997</c:v>
                </c:pt>
                <c:pt idx="831">
                  <c:v>271.916</c:v>
                </c:pt>
                <c:pt idx="832">
                  <c:v>280.47300000000001</c:v>
                </c:pt>
                <c:pt idx="833">
                  <c:v>289.62799999999999</c:v>
                </c:pt>
                <c:pt idx="834">
                  <c:v>309.99099999999999</c:v>
                </c:pt>
                <c:pt idx="835">
                  <c:v>312.12400000000002</c:v>
                </c:pt>
                <c:pt idx="836">
                  <c:v>326.64800000000002</c:v>
                </c:pt>
                <c:pt idx="837">
                  <c:v>323.84800000000001</c:v>
                </c:pt>
                <c:pt idx="838">
                  <c:v>330.863</c:v>
                </c:pt>
                <c:pt idx="839">
                  <c:v>353.31900000000002</c:v>
                </c:pt>
                <c:pt idx="840">
                  <c:v>335.66699999999997</c:v>
                </c:pt>
                <c:pt idx="841">
                  <c:v>330.7</c:v>
                </c:pt>
                <c:pt idx="842">
                  <c:v>331.7</c:v>
                </c:pt>
                <c:pt idx="843">
                  <c:v>328.89100000000002</c:v>
                </c:pt>
                <c:pt idx="844">
                  <c:v>319.74200000000002</c:v>
                </c:pt>
                <c:pt idx="845">
                  <c:v>318.95</c:v>
                </c:pt>
                <c:pt idx="846">
                  <c:v>305.23700000000002</c:v>
                </c:pt>
                <c:pt idx="847">
                  <c:v>296.19299999999998</c:v>
                </c:pt>
                <c:pt idx="848">
                  <c:v>288.51100000000002</c:v>
                </c:pt>
                <c:pt idx="849">
                  <c:v>281.505</c:v>
                </c:pt>
                <c:pt idx="850">
                  <c:v>284.95800000000003</c:v>
                </c:pt>
                <c:pt idx="851">
                  <c:v>291.44799999999998</c:v>
                </c:pt>
                <c:pt idx="852">
                  <c:v>294.92099999999999</c:v>
                </c:pt>
                <c:pt idx="853">
                  <c:v>294.69299999999998</c:v>
                </c:pt>
                <c:pt idx="854">
                  <c:v>295.98500000000001</c:v>
                </c:pt>
                <c:pt idx="855">
                  <c:v>291.63099999999997</c:v>
                </c:pt>
                <c:pt idx="856">
                  <c:v>286.58499999999998</c:v>
                </c:pt>
                <c:pt idx="857">
                  <c:v>280.69</c:v>
                </c:pt>
                <c:pt idx="858">
                  <c:v>278.23700000000002</c:v>
                </c:pt>
                <c:pt idx="859">
                  <c:v>279.32499999999999</c:v>
                </c:pt>
                <c:pt idx="860">
                  <c:v>279.46300000000002</c:v>
                </c:pt>
                <c:pt idx="861">
                  <c:v>281.53800000000001</c:v>
                </c:pt>
                <c:pt idx="862">
                  <c:v>285.09199999999998</c:v>
                </c:pt>
                <c:pt idx="863">
                  <c:v>283.26100000000002</c:v>
                </c:pt>
                <c:pt idx="864">
                  <c:v>281.36200000000002</c:v>
                </c:pt>
                <c:pt idx="865">
                  <c:v>280.88299999999998</c:v>
                </c:pt>
                <c:pt idx="866">
                  <c:v>300.04399999999998</c:v>
                </c:pt>
                <c:pt idx="867">
                  <c:v>304.50700000000001</c:v>
                </c:pt>
                <c:pt idx="868">
                  <c:v>296.36</c:v>
                </c:pt>
                <c:pt idx="869">
                  <c:v>294.83999999999997</c:v>
                </c:pt>
                <c:pt idx="870">
                  <c:v>297.40899999999999</c:v>
                </c:pt>
                <c:pt idx="871">
                  <c:v>301.01</c:v>
                </c:pt>
                <c:pt idx="872">
                  <c:v>307.19499999999999</c:v>
                </c:pt>
                <c:pt idx="873">
                  <c:v>305.267</c:v>
                </c:pt>
                <c:pt idx="874">
                  <c:v>305.17700000000002</c:v>
                </c:pt>
                <c:pt idx="875">
                  <c:v>309.72199999999998</c:v>
                </c:pt>
                <c:pt idx="876">
                  <c:v>306.84399999999999</c:v>
                </c:pt>
                <c:pt idx="877">
                  <c:v>302.32600000000002</c:v>
                </c:pt>
                <c:pt idx="878">
                  <c:v>301.02100000000002</c:v>
                </c:pt>
                <c:pt idx="879">
                  <c:v>302.149</c:v>
                </c:pt>
                <c:pt idx="880">
                  <c:v>302.69600000000003</c:v>
                </c:pt>
                <c:pt idx="881">
                  <c:v>296.221</c:v>
                </c:pt>
                <c:pt idx="882">
                  <c:v>288.11399999999998</c:v>
                </c:pt>
                <c:pt idx="883">
                  <c:v>287.846</c:v>
                </c:pt>
                <c:pt idx="884">
                  <c:v>286.97000000000003</c:v>
                </c:pt>
                <c:pt idx="885">
                  <c:v>285.887</c:v>
                </c:pt>
                <c:pt idx="886">
                  <c:v>285.94099999999997</c:v>
                </c:pt>
                <c:pt idx="887">
                  <c:v>283.51900000000001</c:v>
                </c:pt>
                <c:pt idx="888">
                  <c:v>279.49200000000002</c:v>
                </c:pt>
                <c:pt idx="889">
                  <c:v>278.22300000000001</c:v>
                </c:pt>
                <c:pt idx="890">
                  <c:v>277.13400000000001</c:v>
                </c:pt>
                <c:pt idx="891">
                  <c:v>278.46499999999997</c:v>
                </c:pt>
                <c:pt idx="892">
                  <c:v>274.76</c:v>
                </c:pt>
                <c:pt idx="893">
                  <c:v>270.43700000000001</c:v>
                </c:pt>
                <c:pt idx="894">
                  <c:v>262.37799999999999</c:v>
                </c:pt>
                <c:pt idx="895">
                  <c:v>254.40600000000001</c:v>
                </c:pt>
                <c:pt idx="896">
                  <c:v>253.279</c:v>
                </c:pt>
                <c:pt idx="897">
                  <c:v>250.84100000000001</c:v>
                </c:pt>
                <c:pt idx="898">
                  <c:v>248.15700000000001</c:v>
                </c:pt>
                <c:pt idx="899">
                  <c:v>244.83099999999999</c:v>
                </c:pt>
                <c:pt idx="900">
                  <c:v>239.773</c:v>
                </c:pt>
                <c:pt idx="901">
                  <c:v>237.62799999999999</c:v>
                </c:pt>
                <c:pt idx="902">
                  <c:v>240.876</c:v>
                </c:pt>
                <c:pt idx="903">
                  <c:v>239.51300000000001</c:v>
                </c:pt>
                <c:pt idx="904">
                  <c:v>238.976</c:v>
                </c:pt>
                <c:pt idx="905">
                  <c:v>240.458</c:v>
                </c:pt>
                <c:pt idx="906">
                  <c:v>238.29</c:v>
                </c:pt>
                <c:pt idx="907">
                  <c:v>236.58099999999999</c:v>
                </c:pt>
                <c:pt idx="908">
                  <c:v>236.25299999999999</c:v>
                </c:pt>
                <c:pt idx="909">
                  <c:v>236.45699999999999</c:v>
                </c:pt>
                <c:pt idx="910">
                  <c:v>234.971</c:v>
                </c:pt>
                <c:pt idx="911">
                  <c:v>235.767</c:v>
                </c:pt>
                <c:pt idx="912">
                  <c:v>238.38300000000001</c:v>
                </c:pt>
                <c:pt idx="913">
                  <c:v>236.691</c:v>
                </c:pt>
                <c:pt idx="914">
                  <c:v>236.23099999999999</c:v>
                </c:pt>
                <c:pt idx="915">
                  <c:v>235.70699999999999</c:v>
                </c:pt>
                <c:pt idx="916">
                  <c:v>237.75</c:v>
                </c:pt>
                <c:pt idx="917">
                  <c:v>242.87799999999999</c:v>
                </c:pt>
                <c:pt idx="918">
                  <c:v>245.66300000000001</c:v>
                </c:pt>
                <c:pt idx="919">
                  <c:v>246.864</c:v>
                </c:pt>
                <c:pt idx="920">
                  <c:v>246.16499999999999</c:v>
                </c:pt>
                <c:pt idx="921">
                  <c:v>240.333</c:v>
                </c:pt>
                <c:pt idx="922">
                  <c:v>228.40899999999999</c:v>
                </c:pt>
                <c:pt idx="923">
                  <c:v>224.29499999999999</c:v>
                </c:pt>
                <c:pt idx="924">
                  <c:v>223.625</c:v>
                </c:pt>
                <c:pt idx="925">
                  <c:v>219.92500000000001</c:v>
                </c:pt>
                <c:pt idx="926">
                  <c:v>218.035</c:v>
                </c:pt>
                <c:pt idx="927">
                  <c:v>218.40899999999999</c:v>
                </c:pt>
                <c:pt idx="928">
                  <c:v>216.32300000000001</c:v>
                </c:pt>
                <c:pt idx="929">
                  <c:v>213.04</c:v>
                </c:pt>
                <c:pt idx="930">
                  <c:v>208.53</c:v>
                </c:pt>
                <c:pt idx="931">
                  <c:v>206.03800000000001</c:v>
                </c:pt>
                <c:pt idx="932">
                  <c:v>204.30500000000001</c:v>
                </c:pt>
                <c:pt idx="933">
                  <c:v>201.69</c:v>
                </c:pt>
                <c:pt idx="934">
                  <c:v>201.03700000000001</c:v>
                </c:pt>
                <c:pt idx="935">
                  <c:v>202.089</c:v>
                </c:pt>
                <c:pt idx="936">
                  <c:v>208.351</c:v>
                </c:pt>
                <c:pt idx="937">
                  <c:v>212.29300000000001</c:v>
                </c:pt>
                <c:pt idx="938">
                  <c:v>208.71199999999999</c:v>
                </c:pt>
                <c:pt idx="939">
                  <c:v>207.07900000000001</c:v>
                </c:pt>
                <c:pt idx="940">
                  <c:v>206.63499999999999</c:v>
                </c:pt>
                <c:pt idx="941">
                  <c:v>208.14</c:v>
                </c:pt>
                <c:pt idx="942">
                  <c:v>206.96299999999999</c:v>
                </c:pt>
                <c:pt idx="943">
                  <c:v>206.37100000000001</c:v>
                </c:pt>
                <c:pt idx="944">
                  <c:v>210.98</c:v>
                </c:pt>
                <c:pt idx="945">
                  <c:v>217.904</c:v>
                </c:pt>
                <c:pt idx="946">
                  <c:v>220.346</c:v>
                </c:pt>
                <c:pt idx="947">
                  <c:v>223.755</c:v>
                </c:pt>
                <c:pt idx="948">
                  <c:v>226.411</c:v>
                </c:pt>
                <c:pt idx="949">
                  <c:v>227.21100000000001</c:v>
                </c:pt>
                <c:pt idx="950">
                  <c:v>226.27199999999999</c:v>
                </c:pt>
                <c:pt idx="951">
                  <c:v>221.08099999999999</c:v>
                </c:pt>
                <c:pt idx="952">
                  <c:v>221.976</c:v>
                </c:pt>
                <c:pt idx="953">
                  <c:v>220.13300000000001</c:v>
                </c:pt>
                <c:pt idx="954">
                  <c:v>211.12799999999999</c:v>
                </c:pt>
                <c:pt idx="955">
                  <c:v>207.446</c:v>
                </c:pt>
                <c:pt idx="956">
                  <c:v>206.124</c:v>
                </c:pt>
                <c:pt idx="957">
                  <c:v>208.387</c:v>
                </c:pt>
                <c:pt idx="958">
                  <c:v>207.226</c:v>
                </c:pt>
                <c:pt idx="959">
                  <c:v>206.57599999999999</c:v>
                </c:pt>
                <c:pt idx="960">
                  <c:v>210.374</c:v>
                </c:pt>
                <c:pt idx="961">
                  <c:v>213.489</c:v>
                </c:pt>
                <c:pt idx="962">
                  <c:v>214.23400000000001</c:v>
                </c:pt>
                <c:pt idx="963">
                  <c:v>212.66499999999999</c:v>
                </c:pt>
                <c:pt idx="964">
                  <c:v>213.203</c:v>
                </c:pt>
                <c:pt idx="965">
                  <c:v>215.54900000000001</c:v>
                </c:pt>
                <c:pt idx="966">
                  <c:v>211.64099999999999</c:v>
                </c:pt>
                <c:pt idx="967">
                  <c:v>208.095</c:v>
                </c:pt>
                <c:pt idx="968">
                  <c:v>207.19800000000001</c:v>
                </c:pt>
                <c:pt idx="969">
                  <c:v>207.65100000000001</c:v>
                </c:pt>
                <c:pt idx="970">
                  <c:v>205.13300000000001</c:v>
                </c:pt>
                <c:pt idx="971">
                  <c:v>227.298</c:v>
                </c:pt>
                <c:pt idx="972">
                  <c:v>230.75800000000001</c:v>
                </c:pt>
                <c:pt idx="973">
                  <c:v>226.89099999999999</c:v>
                </c:pt>
                <c:pt idx="974">
                  <c:v>225.68700000000001</c:v>
                </c:pt>
                <c:pt idx="975">
                  <c:v>229.51300000000001</c:v>
                </c:pt>
                <c:pt idx="976">
                  <c:v>237.27699999999999</c:v>
                </c:pt>
                <c:pt idx="977">
                  <c:v>238.09700000000001</c:v>
                </c:pt>
                <c:pt idx="978">
                  <c:v>241.11699999999999</c:v>
                </c:pt>
                <c:pt idx="979">
                  <c:v>245.20400000000001</c:v>
                </c:pt>
                <c:pt idx="980">
                  <c:v>257.95299999999997</c:v>
                </c:pt>
                <c:pt idx="981">
                  <c:v>260.14800000000002</c:v>
                </c:pt>
                <c:pt idx="982">
                  <c:v>263.78699999999998</c:v>
                </c:pt>
                <c:pt idx="983">
                  <c:v>261.577</c:v>
                </c:pt>
                <c:pt idx="984">
                  <c:v>260.60399999999998</c:v>
                </c:pt>
                <c:pt idx="985">
                  <c:v>251.24700000000001</c:v>
                </c:pt>
                <c:pt idx="986">
                  <c:v>248.505</c:v>
                </c:pt>
                <c:pt idx="987">
                  <c:v>247.86199999999999</c:v>
                </c:pt>
                <c:pt idx="988">
                  <c:v>248.35400000000001</c:v>
                </c:pt>
                <c:pt idx="989">
                  <c:v>240.48500000000001</c:v>
                </c:pt>
                <c:pt idx="990">
                  <c:v>235.33799999999999</c:v>
                </c:pt>
                <c:pt idx="991">
                  <c:v>239.29599999999999</c:v>
                </c:pt>
                <c:pt idx="992">
                  <c:v>242.45699999999999</c:v>
                </c:pt>
                <c:pt idx="993">
                  <c:v>245.101</c:v>
                </c:pt>
                <c:pt idx="994">
                  <c:v>241.935</c:v>
                </c:pt>
                <c:pt idx="995">
                  <c:v>237.56399999999999</c:v>
                </c:pt>
                <c:pt idx="996">
                  <c:v>237.35900000000001</c:v>
                </c:pt>
                <c:pt idx="997">
                  <c:v>239.477</c:v>
                </c:pt>
                <c:pt idx="998">
                  <c:v>238.89099999999999</c:v>
                </c:pt>
                <c:pt idx="999">
                  <c:v>229.48</c:v>
                </c:pt>
                <c:pt idx="1000">
                  <c:v>221.92699999999999</c:v>
                </c:pt>
                <c:pt idx="1001">
                  <c:v>216.93899999999999</c:v>
                </c:pt>
                <c:pt idx="1002">
                  <c:v>207.75</c:v>
                </c:pt>
                <c:pt idx="1003">
                  <c:v>199.53800000000001</c:v>
                </c:pt>
                <c:pt idx="1004">
                  <c:v>208.40299999999999</c:v>
                </c:pt>
                <c:pt idx="1005">
                  <c:v>213.47399999999999</c:v>
                </c:pt>
                <c:pt idx="1006">
                  <c:v>216.12100000000001</c:v>
                </c:pt>
                <c:pt idx="1007">
                  <c:v>218.387</c:v>
                </c:pt>
                <c:pt idx="1008">
                  <c:v>216.26300000000001</c:v>
                </c:pt>
                <c:pt idx="1009">
                  <c:v>214.964</c:v>
                </c:pt>
                <c:pt idx="1010">
                  <c:v>207.21100000000001</c:v>
                </c:pt>
                <c:pt idx="1011">
                  <c:v>201.87700000000001</c:v>
                </c:pt>
                <c:pt idx="1012">
                  <c:v>204.40199999999999</c:v>
                </c:pt>
                <c:pt idx="1013">
                  <c:v>204.82</c:v>
                </c:pt>
                <c:pt idx="1014">
                  <c:v>200.56</c:v>
                </c:pt>
                <c:pt idx="1015">
                  <c:v>198.471</c:v>
                </c:pt>
                <c:pt idx="1016">
                  <c:v>198.65700000000001</c:v>
                </c:pt>
                <c:pt idx="1017">
                  <c:v>199.09899999999999</c:v>
                </c:pt>
                <c:pt idx="1018">
                  <c:v>197.989</c:v>
                </c:pt>
                <c:pt idx="1019">
                  <c:v>197.60900000000001</c:v>
                </c:pt>
                <c:pt idx="1020">
                  <c:v>195.99700000000001</c:v>
                </c:pt>
                <c:pt idx="1021">
                  <c:v>191.51499999999999</c:v>
                </c:pt>
                <c:pt idx="1022">
                  <c:v>189.51499999999999</c:v>
                </c:pt>
                <c:pt idx="1023">
                  <c:v>188.946</c:v>
                </c:pt>
                <c:pt idx="1024">
                  <c:v>182.66200000000001</c:v>
                </c:pt>
                <c:pt idx="1025">
                  <c:v>180.405</c:v>
                </c:pt>
                <c:pt idx="1026">
                  <c:v>182.86799999999999</c:v>
                </c:pt>
                <c:pt idx="1027">
                  <c:v>182.40899999999999</c:v>
                </c:pt>
                <c:pt idx="1028">
                  <c:v>181.22499999999999</c:v>
                </c:pt>
                <c:pt idx="1029">
                  <c:v>178.46100000000001</c:v>
                </c:pt>
                <c:pt idx="1030">
                  <c:v>176.87200000000001</c:v>
                </c:pt>
                <c:pt idx="1031">
                  <c:v>171.44900000000001</c:v>
                </c:pt>
                <c:pt idx="1032">
                  <c:v>168.32599999999999</c:v>
                </c:pt>
                <c:pt idx="1033">
                  <c:v>168.42</c:v>
                </c:pt>
                <c:pt idx="1034">
                  <c:v>166.99799999999999</c:v>
                </c:pt>
                <c:pt idx="1035">
                  <c:v>165.655</c:v>
                </c:pt>
                <c:pt idx="1036">
                  <c:v>164.386</c:v>
                </c:pt>
                <c:pt idx="1037">
                  <c:v>161.762</c:v>
                </c:pt>
                <c:pt idx="1038">
                  <c:v>158.322</c:v>
                </c:pt>
                <c:pt idx="1039">
                  <c:v>158.19499999999999</c:v>
                </c:pt>
                <c:pt idx="1040">
                  <c:v>158.94399999999999</c:v>
                </c:pt>
                <c:pt idx="1041">
                  <c:v>158.637</c:v>
                </c:pt>
                <c:pt idx="1042">
                  <c:v>158.02199999999999</c:v>
                </c:pt>
                <c:pt idx="1043">
                  <c:v>157.08600000000001</c:v>
                </c:pt>
                <c:pt idx="1044">
                  <c:v>157.83199999999999</c:v>
                </c:pt>
                <c:pt idx="1045">
                  <c:v>164.90199999999999</c:v>
                </c:pt>
                <c:pt idx="1046">
                  <c:v>171.39099999999999</c:v>
                </c:pt>
                <c:pt idx="1047">
                  <c:v>175.744</c:v>
                </c:pt>
                <c:pt idx="1048">
                  <c:v>175.92400000000001</c:v>
                </c:pt>
                <c:pt idx="1049">
                  <c:v>177.6</c:v>
                </c:pt>
                <c:pt idx="1050">
                  <c:v>179.904</c:v>
                </c:pt>
                <c:pt idx="1051">
                  <c:v>175.17599999999999</c:v>
                </c:pt>
                <c:pt idx="1052">
                  <c:v>172.28</c:v>
                </c:pt>
                <c:pt idx="1053">
                  <c:v>169.38</c:v>
                </c:pt>
                <c:pt idx="1054">
                  <c:v>170.33</c:v>
                </c:pt>
                <c:pt idx="1055">
                  <c:v>173</c:v>
                </c:pt>
                <c:pt idx="1056">
                  <c:v>174.511</c:v>
                </c:pt>
                <c:pt idx="1057">
                  <c:v>176.208</c:v>
                </c:pt>
                <c:pt idx="1058">
                  <c:v>177.84399999999999</c:v>
                </c:pt>
                <c:pt idx="1059">
                  <c:v>178.00800000000001</c:v>
                </c:pt>
                <c:pt idx="1060">
                  <c:v>179.745</c:v>
                </c:pt>
                <c:pt idx="1061">
                  <c:v>180.54400000000001</c:v>
                </c:pt>
                <c:pt idx="1062">
                  <c:v>178.81399999999999</c:v>
                </c:pt>
                <c:pt idx="1063">
                  <c:v>176.22499999999999</c:v>
                </c:pt>
                <c:pt idx="1064">
                  <c:v>173.61500000000001</c:v>
                </c:pt>
                <c:pt idx="1065">
                  <c:v>170.316</c:v>
                </c:pt>
                <c:pt idx="1066">
                  <c:v>172.62</c:v>
                </c:pt>
                <c:pt idx="1067">
                  <c:v>180.59100000000001</c:v>
                </c:pt>
                <c:pt idx="1068">
                  <c:v>182.34800000000001</c:v>
                </c:pt>
                <c:pt idx="1069">
                  <c:v>185.988</c:v>
                </c:pt>
                <c:pt idx="1070">
                  <c:v>187.108</c:v>
                </c:pt>
                <c:pt idx="1071">
                  <c:v>184.55</c:v>
                </c:pt>
                <c:pt idx="1072">
                  <c:v>185.06100000000001</c:v>
                </c:pt>
                <c:pt idx="1073">
                  <c:v>185.386</c:v>
                </c:pt>
                <c:pt idx="1074">
                  <c:v>185.69800000000001</c:v>
                </c:pt>
                <c:pt idx="1075">
                  <c:v>184.97300000000001</c:v>
                </c:pt>
                <c:pt idx="1076">
                  <c:v>181.15799999999999</c:v>
                </c:pt>
                <c:pt idx="1077">
                  <c:v>175.37200000000001</c:v>
                </c:pt>
                <c:pt idx="1078">
                  <c:v>173.744</c:v>
                </c:pt>
                <c:pt idx="1079">
                  <c:v>173.21100000000001</c:v>
                </c:pt>
                <c:pt idx="1080">
                  <c:v>178.81</c:v>
                </c:pt>
                <c:pt idx="1081">
                  <c:v>177.91800000000001</c:v>
                </c:pt>
                <c:pt idx="1082">
                  <c:v>170.124</c:v>
                </c:pt>
                <c:pt idx="1083">
                  <c:v>163.07900000000001</c:v>
                </c:pt>
                <c:pt idx="1084">
                  <c:v>162.72499999999999</c:v>
                </c:pt>
                <c:pt idx="1085">
                  <c:v>165.53800000000001</c:v>
                </c:pt>
                <c:pt idx="1086">
                  <c:v>165.60400000000001</c:v>
                </c:pt>
                <c:pt idx="1087">
                  <c:v>160.95400000000001</c:v>
                </c:pt>
                <c:pt idx="1088">
                  <c:v>155.86500000000001</c:v>
                </c:pt>
                <c:pt idx="1089">
                  <c:v>155.078</c:v>
                </c:pt>
                <c:pt idx="1090">
                  <c:v>158.67699999999999</c:v>
                </c:pt>
                <c:pt idx="1091">
                  <c:v>158.94900000000001</c:v>
                </c:pt>
                <c:pt idx="1092">
                  <c:v>159.68899999999999</c:v>
                </c:pt>
                <c:pt idx="1093">
                  <c:v>162.089</c:v>
                </c:pt>
                <c:pt idx="1094">
                  <c:v>161.178</c:v>
                </c:pt>
                <c:pt idx="1095">
                  <c:v>158.80199999999999</c:v>
                </c:pt>
                <c:pt idx="1096">
                  <c:v>154.65700000000001</c:v>
                </c:pt>
                <c:pt idx="1097">
                  <c:v>157.18299999999999</c:v>
                </c:pt>
                <c:pt idx="1098">
                  <c:v>159.98699999999999</c:v>
                </c:pt>
                <c:pt idx="1099">
                  <c:v>162.85599999999999</c:v>
                </c:pt>
                <c:pt idx="1100">
                  <c:v>163.636</c:v>
                </c:pt>
                <c:pt idx="1101">
                  <c:v>180.101</c:v>
                </c:pt>
                <c:pt idx="1102">
                  <c:v>173.03399999999999</c:v>
                </c:pt>
                <c:pt idx="1103">
                  <c:v>175.55699999999999</c:v>
                </c:pt>
                <c:pt idx="1104">
                  <c:v>175.90299999999999</c:v>
                </c:pt>
                <c:pt idx="1105">
                  <c:v>174.75700000000001</c:v>
                </c:pt>
                <c:pt idx="1106">
                  <c:v>174.65799999999999</c:v>
                </c:pt>
                <c:pt idx="1107">
                  <c:v>174.43799999999999</c:v>
                </c:pt>
                <c:pt idx="1108">
                  <c:v>174.14699999999999</c:v>
                </c:pt>
                <c:pt idx="1109">
                  <c:v>175.05500000000001</c:v>
                </c:pt>
                <c:pt idx="1110">
                  <c:v>176.22900000000001</c:v>
                </c:pt>
                <c:pt idx="1111">
                  <c:v>176.31200000000001</c:v>
                </c:pt>
                <c:pt idx="1112">
                  <c:v>178.2</c:v>
                </c:pt>
                <c:pt idx="1113">
                  <c:v>177.94399999999999</c:v>
                </c:pt>
                <c:pt idx="1114">
                  <c:v>174.173</c:v>
                </c:pt>
                <c:pt idx="1115">
                  <c:v>168.80099999999999</c:v>
                </c:pt>
                <c:pt idx="1116">
                  <c:v>173.36699999999999</c:v>
                </c:pt>
                <c:pt idx="1117">
                  <c:v>177.43299999999999</c:v>
                </c:pt>
                <c:pt idx="1118">
                  <c:v>183.202</c:v>
                </c:pt>
                <c:pt idx="1119">
                  <c:v>190.94900000000001</c:v>
                </c:pt>
                <c:pt idx="1120">
                  <c:v>196.36199999999999</c:v>
                </c:pt>
                <c:pt idx="1121">
                  <c:v>197.18199999999999</c:v>
                </c:pt>
                <c:pt idx="1122">
                  <c:v>196.684</c:v>
                </c:pt>
                <c:pt idx="1123">
                  <c:v>197.95</c:v>
                </c:pt>
                <c:pt idx="1124">
                  <c:v>195.64699999999999</c:v>
                </c:pt>
                <c:pt idx="1125">
                  <c:v>190.006</c:v>
                </c:pt>
                <c:pt idx="1126">
                  <c:v>189.09</c:v>
                </c:pt>
                <c:pt idx="1127">
                  <c:v>191.22200000000001</c:v>
                </c:pt>
                <c:pt idx="1128">
                  <c:v>190.571</c:v>
                </c:pt>
                <c:pt idx="1129">
                  <c:v>187.345</c:v>
                </c:pt>
                <c:pt idx="1130">
                  <c:v>190.935</c:v>
                </c:pt>
                <c:pt idx="1131">
                  <c:v>193.17500000000001</c:v>
                </c:pt>
                <c:pt idx="1132">
                  <c:v>190.49799999999999</c:v>
                </c:pt>
                <c:pt idx="1133">
                  <c:v>183.96700000000001</c:v>
                </c:pt>
                <c:pt idx="1134">
                  <c:v>177.429</c:v>
                </c:pt>
                <c:pt idx="1135">
                  <c:v>175.446</c:v>
                </c:pt>
                <c:pt idx="1136">
                  <c:v>177.446</c:v>
                </c:pt>
                <c:pt idx="1137">
                  <c:v>177.25899999999999</c:v>
                </c:pt>
                <c:pt idx="1138">
                  <c:v>175.76</c:v>
                </c:pt>
                <c:pt idx="1139">
                  <c:v>175.2</c:v>
                </c:pt>
                <c:pt idx="1140">
                  <c:v>176.26499999999999</c:v>
                </c:pt>
                <c:pt idx="1141">
                  <c:v>170.81100000000001</c:v>
                </c:pt>
                <c:pt idx="1142">
                  <c:v>171.369</c:v>
                </c:pt>
                <c:pt idx="1143">
                  <c:v>174.82400000000001</c:v>
                </c:pt>
                <c:pt idx="1144">
                  <c:v>174.292</c:v>
                </c:pt>
                <c:pt idx="1145">
                  <c:v>174.9</c:v>
                </c:pt>
                <c:pt idx="1146">
                  <c:v>177.613</c:v>
                </c:pt>
                <c:pt idx="1147">
                  <c:v>186.286</c:v>
                </c:pt>
                <c:pt idx="1148">
                  <c:v>192.422</c:v>
                </c:pt>
                <c:pt idx="1149">
                  <c:v>193.785</c:v>
                </c:pt>
                <c:pt idx="1150">
                  <c:v>193.91800000000001</c:v>
                </c:pt>
                <c:pt idx="1151">
                  <c:v>194.678</c:v>
                </c:pt>
                <c:pt idx="1152">
                  <c:v>193.50399999999999</c:v>
                </c:pt>
                <c:pt idx="1153">
                  <c:v>192.32400000000001</c:v>
                </c:pt>
                <c:pt idx="1154">
                  <c:v>190.31299999999999</c:v>
                </c:pt>
                <c:pt idx="1155">
                  <c:v>190.93</c:v>
                </c:pt>
                <c:pt idx="1156">
                  <c:v>189.65100000000001</c:v>
                </c:pt>
                <c:pt idx="1157">
                  <c:v>190.994</c:v>
                </c:pt>
                <c:pt idx="1158">
                  <c:v>187.05799999999999</c:v>
                </c:pt>
                <c:pt idx="1159">
                  <c:v>184.81899999999999</c:v>
                </c:pt>
                <c:pt idx="1160">
                  <c:v>185.011</c:v>
                </c:pt>
                <c:pt idx="1161">
                  <c:v>185.417</c:v>
                </c:pt>
                <c:pt idx="1162">
                  <c:v>191.19900000000001</c:v>
                </c:pt>
                <c:pt idx="1163">
                  <c:v>196.06200000000001</c:v>
                </c:pt>
                <c:pt idx="1164">
                  <c:v>200.316</c:v>
                </c:pt>
                <c:pt idx="1165">
                  <c:v>198.48699999999999</c:v>
                </c:pt>
                <c:pt idx="1166">
                  <c:v>197.42500000000001</c:v>
                </c:pt>
                <c:pt idx="1167">
                  <c:v>200.90700000000001</c:v>
                </c:pt>
                <c:pt idx="1168">
                  <c:v>204.34399999999999</c:v>
                </c:pt>
                <c:pt idx="1169">
                  <c:v>200.822</c:v>
                </c:pt>
                <c:pt idx="1170">
                  <c:v>196.386</c:v>
                </c:pt>
                <c:pt idx="1171">
                  <c:v>197.43100000000001</c:v>
                </c:pt>
                <c:pt idx="1172">
                  <c:v>197.89699999999999</c:v>
                </c:pt>
                <c:pt idx="1173">
                  <c:v>197.17500000000001</c:v>
                </c:pt>
                <c:pt idx="1174">
                  <c:v>196.68</c:v>
                </c:pt>
                <c:pt idx="1175">
                  <c:v>194.86799999999999</c:v>
                </c:pt>
                <c:pt idx="1176">
                  <c:v>189.518</c:v>
                </c:pt>
                <c:pt idx="1177">
                  <c:v>188.21199999999999</c:v>
                </c:pt>
                <c:pt idx="1178">
                  <c:v>184.875</c:v>
                </c:pt>
                <c:pt idx="1179">
                  <c:v>182.01900000000001</c:v>
                </c:pt>
                <c:pt idx="1180">
                  <c:v>182.34800000000001</c:v>
                </c:pt>
                <c:pt idx="1181">
                  <c:v>178.55199999999999</c:v>
                </c:pt>
                <c:pt idx="1182">
                  <c:v>178.44200000000001</c:v>
                </c:pt>
                <c:pt idx="1183">
                  <c:v>176.42500000000001</c:v>
                </c:pt>
                <c:pt idx="1184">
                  <c:v>176.81399999999999</c:v>
                </c:pt>
                <c:pt idx="1185">
                  <c:v>177.267</c:v>
                </c:pt>
                <c:pt idx="1186">
                  <c:v>180.18100000000001</c:v>
                </c:pt>
                <c:pt idx="1187">
                  <c:v>185.41300000000001</c:v>
                </c:pt>
                <c:pt idx="1188">
                  <c:v>188.161</c:v>
                </c:pt>
                <c:pt idx="1189">
                  <c:v>185.738</c:v>
                </c:pt>
                <c:pt idx="1190">
                  <c:v>184.56399999999999</c:v>
                </c:pt>
                <c:pt idx="1191">
                  <c:v>189.91</c:v>
                </c:pt>
                <c:pt idx="1192">
                  <c:v>189.387</c:v>
                </c:pt>
                <c:pt idx="1193">
                  <c:v>186.30199999999999</c:v>
                </c:pt>
                <c:pt idx="1194">
                  <c:v>186.477</c:v>
                </c:pt>
                <c:pt idx="1195">
                  <c:v>188.36600000000001</c:v>
                </c:pt>
                <c:pt idx="1196">
                  <c:v>187.958</c:v>
                </c:pt>
                <c:pt idx="1197">
                  <c:v>191.33099999999999</c:v>
                </c:pt>
                <c:pt idx="1198">
                  <c:v>200.595</c:v>
                </c:pt>
                <c:pt idx="1199">
                  <c:v>208.11600000000001</c:v>
                </c:pt>
                <c:pt idx="1200">
                  <c:v>210.76400000000001</c:v>
                </c:pt>
                <c:pt idx="1201">
                  <c:v>209.464</c:v>
                </c:pt>
                <c:pt idx="1202">
                  <c:v>203.91800000000001</c:v>
                </c:pt>
                <c:pt idx="1203">
                  <c:v>201.61500000000001</c:v>
                </c:pt>
                <c:pt idx="1204">
                  <c:v>201.542</c:v>
                </c:pt>
                <c:pt idx="1205">
                  <c:v>198.107</c:v>
                </c:pt>
                <c:pt idx="1206">
                  <c:v>195.43100000000001</c:v>
                </c:pt>
                <c:pt idx="1207">
                  <c:v>189.59100000000001</c:v>
                </c:pt>
                <c:pt idx="1208">
                  <c:v>184.84</c:v>
                </c:pt>
                <c:pt idx="1209">
                  <c:v>175.416</c:v>
                </c:pt>
                <c:pt idx="1210">
                  <c:v>176.17599999999999</c:v>
                </c:pt>
                <c:pt idx="1211">
                  <c:v>174.95400000000001</c:v>
                </c:pt>
                <c:pt idx="1212">
                  <c:v>175.619</c:v>
                </c:pt>
                <c:pt idx="1213">
                  <c:v>172.71199999999999</c:v>
                </c:pt>
                <c:pt idx="1214">
                  <c:v>171.91200000000001</c:v>
                </c:pt>
                <c:pt idx="1215">
                  <c:v>172.828</c:v>
                </c:pt>
                <c:pt idx="1216">
                  <c:v>175.84</c:v>
                </c:pt>
                <c:pt idx="1217">
                  <c:v>178.297</c:v>
                </c:pt>
                <c:pt idx="1218">
                  <c:v>180.702</c:v>
                </c:pt>
                <c:pt idx="1219">
                  <c:v>181.804</c:v>
                </c:pt>
                <c:pt idx="1220">
                  <c:v>186.27500000000001</c:v>
                </c:pt>
                <c:pt idx="1221">
                  <c:v>190.75800000000001</c:v>
                </c:pt>
                <c:pt idx="1222">
                  <c:v>192.476</c:v>
                </c:pt>
                <c:pt idx="1223">
                  <c:v>193.72499999999999</c:v>
                </c:pt>
                <c:pt idx="1224">
                  <c:v>192.125</c:v>
                </c:pt>
                <c:pt idx="1225">
                  <c:v>195.26900000000001</c:v>
                </c:pt>
                <c:pt idx="1226">
                  <c:v>194.21</c:v>
                </c:pt>
                <c:pt idx="1227">
                  <c:v>192.66200000000001</c:v>
                </c:pt>
                <c:pt idx="1228">
                  <c:v>192.84899999999999</c:v>
                </c:pt>
                <c:pt idx="1229">
                  <c:v>191.399</c:v>
                </c:pt>
                <c:pt idx="1230">
                  <c:v>188.80199999999999</c:v>
                </c:pt>
                <c:pt idx="1231">
                  <c:v>185.89699999999999</c:v>
                </c:pt>
                <c:pt idx="1232">
                  <c:v>178.167</c:v>
                </c:pt>
                <c:pt idx="1233">
                  <c:v>197.012</c:v>
                </c:pt>
                <c:pt idx="1234">
                  <c:v>199.11799999999999</c:v>
                </c:pt>
                <c:pt idx="1235">
                  <c:v>197.041</c:v>
                </c:pt>
                <c:pt idx="1236">
                  <c:v>200.95699999999999</c:v>
                </c:pt>
                <c:pt idx="1237">
                  <c:v>199.97900000000001</c:v>
                </c:pt>
                <c:pt idx="1238">
                  <c:v>201.02099999999999</c:v>
                </c:pt>
                <c:pt idx="1239">
                  <c:v>200.791</c:v>
                </c:pt>
                <c:pt idx="1240">
                  <c:v>200.09100000000001</c:v>
                </c:pt>
                <c:pt idx="1241">
                  <c:v>196.94499999999999</c:v>
                </c:pt>
                <c:pt idx="1242">
                  <c:v>193.13</c:v>
                </c:pt>
                <c:pt idx="1243">
                  <c:v>189.739</c:v>
                </c:pt>
                <c:pt idx="1244">
                  <c:v>189.619</c:v>
                </c:pt>
                <c:pt idx="1245">
                  <c:v>187.69200000000001</c:v>
                </c:pt>
                <c:pt idx="1246">
                  <c:v>190.71299999999999</c:v>
                </c:pt>
                <c:pt idx="1247">
                  <c:v>193.11</c:v>
                </c:pt>
                <c:pt idx="1248">
                  <c:v>189.535</c:v>
                </c:pt>
                <c:pt idx="1249">
                  <c:v>191.16200000000001</c:v>
                </c:pt>
                <c:pt idx="1250">
                  <c:v>189.499</c:v>
                </c:pt>
                <c:pt idx="1251">
                  <c:v>188.88499999999999</c:v>
                </c:pt>
                <c:pt idx="1252">
                  <c:v>189.947</c:v>
                </c:pt>
                <c:pt idx="1253">
                  <c:v>189.75</c:v>
                </c:pt>
                <c:pt idx="1254">
                  <c:v>190.58600000000001</c:v>
                </c:pt>
                <c:pt idx="1255">
                  <c:v>192.95599999999999</c:v>
                </c:pt>
                <c:pt idx="1256">
                  <c:v>196.72200000000001</c:v>
                </c:pt>
                <c:pt idx="1257">
                  <c:v>196.44200000000001</c:v>
                </c:pt>
                <c:pt idx="1258">
                  <c:v>198.14</c:v>
                </c:pt>
                <c:pt idx="1259">
                  <c:v>201.857</c:v>
                </c:pt>
                <c:pt idx="1260">
                  <c:v>202.90100000000001</c:v>
                </c:pt>
                <c:pt idx="1261">
                  <c:v>207.70500000000001</c:v>
                </c:pt>
                <c:pt idx="1262">
                  <c:v>211.95400000000001</c:v>
                </c:pt>
                <c:pt idx="1263">
                  <c:v>217.63</c:v>
                </c:pt>
                <c:pt idx="1264">
                  <c:v>225.483</c:v>
                </c:pt>
                <c:pt idx="1265">
                  <c:v>222.739</c:v>
                </c:pt>
                <c:pt idx="1266">
                  <c:v>213.22399999999999</c:v>
                </c:pt>
                <c:pt idx="1267">
                  <c:v>204.953</c:v>
                </c:pt>
                <c:pt idx="1268">
                  <c:v>195.48599999999999</c:v>
                </c:pt>
                <c:pt idx="1269">
                  <c:v>194.97300000000001</c:v>
                </c:pt>
                <c:pt idx="1270">
                  <c:v>199.41200000000001</c:v>
                </c:pt>
                <c:pt idx="1271">
                  <c:v>200.179</c:v>
                </c:pt>
                <c:pt idx="1272">
                  <c:v>202.09</c:v>
                </c:pt>
                <c:pt idx="1273">
                  <c:v>205.268</c:v>
                </c:pt>
                <c:pt idx="1274">
                  <c:v>209.89099999999999</c:v>
                </c:pt>
                <c:pt idx="1275">
                  <c:v>205.28700000000001</c:v>
                </c:pt>
                <c:pt idx="1276">
                  <c:v>202.416</c:v>
                </c:pt>
                <c:pt idx="1277">
                  <c:v>201.852</c:v>
                </c:pt>
                <c:pt idx="1278">
                  <c:v>203.172</c:v>
                </c:pt>
                <c:pt idx="1279">
                  <c:v>200.56800000000001</c:v>
                </c:pt>
                <c:pt idx="1280">
                  <c:v>200.12299999999999</c:v>
                </c:pt>
                <c:pt idx="1281">
                  <c:v>199.65299999999999</c:v>
                </c:pt>
                <c:pt idx="1282">
                  <c:v>199.47300000000001</c:v>
                </c:pt>
                <c:pt idx="1283">
                  <c:v>196.64699999999999</c:v>
                </c:pt>
                <c:pt idx="1284">
                  <c:v>195.816</c:v>
                </c:pt>
                <c:pt idx="1285">
                  <c:v>196.52199999999999</c:v>
                </c:pt>
                <c:pt idx="1286">
                  <c:v>200.27699999999999</c:v>
                </c:pt>
                <c:pt idx="1287">
                  <c:v>196.679</c:v>
                </c:pt>
                <c:pt idx="1288">
                  <c:v>192.58</c:v>
                </c:pt>
                <c:pt idx="1289">
                  <c:v>192.50200000000001</c:v>
                </c:pt>
                <c:pt idx="1290">
                  <c:v>192.86699999999999</c:v>
                </c:pt>
                <c:pt idx="1291">
                  <c:v>191.035</c:v>
                </c:pt>
                <c:pt idx="1292">
                  <c:v>189.84399999999999</c:v>
                </c:pt>
                <c:pt idx="1293">
                  <c:v>191.02600000000001</c:v>
                </c:pt>
                <c:pt idx="1294">
                  <c:v>192.49600000000001</c:v>
                </c:pt>
                <c:pt idx="1295">
                  <c:v>193.078</c:v>
                </c:pt>
                <c:pt idx="1296">
                  <c:v>202.358</c:v>
                </c:pt>
                <c:pt idx="1297">
                  <c:v>202.97399999999999</c:v>
                </c:pt>
                <c:pt idx="1298">
                  <c:v>201.14599999999999</c:v>
                </c:pt>
                <c:pt idx="1299">
                  <c:v>205.381</c:v>
                </c:pt>
                <c:pt idx="1300">
                  <c:v>205.45400000000001</c:v>
                </c:pt>
                <c:pt idx="1301">
                  <c:v>205.952</c:v>
                </c:pt>
                <c:pt idx="1302">
                  <c:v>206.32499999999999</c:v>
                </c:pt>
                <c:pt idx="1303">
                  <c:v>208.70099999999999</c:v>
                </c:pt>
                <c:pt idx="1304">
                  <c:v>211.02699999999999</c:v>
                </c:pt>
                <c:pt idx="1305">
                  <c:v>212.43700000000001</c:v>
                </c:pt>
                <c:pt idx="1306">
                  <c:v>217.40899999999999</c:v>
                </c:pt>
                <c:pt idx="1307">
                  <c:v>210.15100000000001</c:v>
                </c:pt>
                <c:pt idx="1308">
                  <c:v>207.584</c:v>
                </c:pt>
                <c:pt idx="1309">
                  <c:v>205.75700000000001</c:v>
                </c:pt>
                <c:pt idx="1310">
                  <c:v>204.751</c:v>
                </c:pt>
                <c:pt idx="1311">
                  <c:v>205.51499999999999</c:v>
                </c:pt>
                <c:pt idx="1312">
                  <c:v>205.09899999999999</c:v>
                </c:pt>
                <c:pt idx="1313">
                  <c:v>207.54400000000001</c:v>
                </c:pt>
                <c:pt idx="1314">
                  <c:v>204.727</c:v>
                </c:pt>
                <c:pt idx="1315">
                  <c:v>202.14</c:v>
                </c:pt>
                <c:pt idx="1316">
                  <c:v>197.31200000000001</c:v>
                </c:pt>
                <c:pt idx="1317">
                  <c:v>198.97399999999999</c:v>
                </c:pt>
                <c:pt idx="1318">
                  <c:v>198.53299999999999</c:v>
                </c:pt>
                <c:pt idx="1319">
                  <c:v>198.27500000000001</c:v>
                </c:pt>
                <c:pt idx="1320">
                  <c:v>197.542</c:v>
                </c:pt>
                <c:pt idx="1321">
                  <c:v>195.4</c:v>
                </c:pt>
                <c:pt idx="1322">
                  <c:v>194.80500000000001</c:v>
                </c:pt>
                <c:pt idx="1323">
                  <c:v>193.696</c:v>
                </c:pt>
                <c:pt idx="1324">
                  <c:v>197.61500000000001</c:v>
                </c:pt>
                <c:pt idx="1325">
                  <c:v>200.077</c:v>
                </c:pt>
                <c:pt idx="1326">
                  <c:v>199.67599999999999</c:v>
                </c:pt>
                <c:pt idx="1327">
                  <c:v>199.26400000000001</c:v>
                </c:pt>
                <c:pt idx="1328">
                  <c:v>203.11</c:v>
                </c:pt>
                <c:pt idx="1329">
                  <c:v>202.94900000000001</c:v>
                </c:pt>
                <c:pt idx="1330">
                  <c:v>201.83199999999999</c:v>
                </c:pt>
                <c:pt idx="1331">
                  <c:v>200.57400000000001</c:v>
                </c:pt>
                <c:pt idx="1332">
                  <c:v>199.26499999999999</c:v>
                </c:pt>
                <c:pt idx="1333">
                  <c:v>197.291</c:v>
                </c:pt>
                <c:pt idx="1334">
                  <c:v>195.66800000000001</c:v>
                </c:pt>
                <c:pt idx="1335">
                  <c:v>192.06100000000001</c:v>
                </c:pt>
                <c:pt idx="1336">
                  <c:v>188.27</c:v>
                </c:pt>
                <c:pt idx="1337">
                  <c:v>183.631</c:v>
                </c:pt>
                <c:pt idx="1338">
                  <c:v>182.22</c:v>
                </c:pt>
                <c:pt idx="1339">
                  <c:v>180.203</c:v>
                </c:pt>
                <c:pt idx="1340">
                  <c:v>180.58699999999999</c:v>
                </c:pt>
                <c:pt idx="1341">
                  <c:v>181.715</c:v>
                </c:pt>
                <c:pt idx="1342">
                  <c:v>186.21</c:v>
                </c:pt>
                <c:pt idx="1343">
                  <c:v>192.72</c:v>
                </c:pt>
                <c:pt idx="1344">
                  <c:v>195.85900000000001</c:v>
                </c:pt>
                <c:pt idx="1345">
                  <c:v>193.874</c:v>
                </c:pt>
                <c:pt idx="1346">
                  <c:v>191.83</c:v>
                </c:pt>
                <c:pt idx="1347">
                  <c:v>194.22300000000001</c:v>
                </c:pt>
                <c:pt idx="1348">
                  <c:v>194.41800000000001</c:v>
                </c:pt>
                <c:pt idx="1349">
                  <c:v>196.07900000000001</c:v>
                </c:pt>
                <c:pt idx="1350">
                  <c:v>194.17400000000001</c:v>
                </c:pt>
                <c:pt idx="1351">
                  <c:v>195.49799999999999</c:v>
                </c:pt>
                <c:pt idx="1352">
                  <c:v>197.96</c:v>
                </c:pt>
                <c:pt idx="1353">
                  <c:v>197.66300000000001</c:v>
                </c:pt>
                <c:pt idx="1354">
                  <c:v>201.73400000000001</c:v>
                </c:pt>
                <c:pt idx="1355">
                  <c:v>202.16900000000001</c:v>
                </c:pt>
                <c:pt idx="1356">
                  <c:v>200.13200000000001</c:v>
                </c:pt>
                <c:pt idx="1357">
                  <c:v>202.79599999999999</c:v>
                </c:pt>
                <c:pt idx="1358">
                  <c:v>201.31800000000001</c:v>
                </c:pt>
                <c:pt idx="1359">
                  <c:v>199.28399999999999</c:v>
                </c:pt>
                <c:pt idx="1360">
                  <c:v>201.91399999999999</c:v>
                </c:pt>
                <c:pt idx="1361">
                  <c:v>197.44800000000001</c:v>
                </c:pt>
                <c:pt idx="1362">
                  <c:v>216.42400000000001</c:v>
                </c:pt>
                <c:pt idx="1363">
                  <c:v>225.221</c:v>
                </c:pt>
                <c:pt idx="1364">
                  <c:v>218.35499999999999</c:v>
                </c:pt>
                <c:pt idx="1365">
                  <c:v>217.18600000000001</c:v>
                </c:pt>
                <c:pt idx="1366">
                  <c:v>220.24299999999999</c:v>
                </c:pt>
                <c:pt idx="1367">
                  <c:v>220.89400000000001</c:v>
                </c:pt>
                <c:pt idx="1368">
                  <c:v>223.476</c:v>
                </c:pt>
                <c:pt idx="1369">
                  <c:v>227.32</c:v>
                </c:pt>
                <c:pt idx="1370">
                  <c:v>224.983</c:v>
                </c:pt>
                <c:pt idx="1371">
                  <c:v>222.57400000000001</c:v>
                </c:pt>
                <c:pt idx="1372">
                  <c:v>229.86600000000001</c:v>
                </c:pt>
                <c:pt idx="1373">
                  <c:v>263.46699999999998</c:v>
                </c:pt>
                <c:pt idx="1374">
                  <c:v>274.41199999999998</c:v>
                </c:pt>
                <c:pt idx="1375">
                  <c:v>283.50700000000001</c:v>
                </c:pt>
                <c:pt idx="1376">
                  <c:v>243.846</c:v>
                </c:pt>
                <c:pt idx="1377">
                  <c:v>262.108</c:v>
                </c:pt>
                <c:pt idx="1378">
                  <c:v>269.84100000000001</c:v>
                </c:pt>
                <c:pt idx="1379">
                  <c:v>263.70299999999997</c:v>
                </c:pt>
                <c:pt idx="1380">
                  <c:v>268.94900000000001</c:v>
                </c:pt>
                <c:pt idx="1381">
                  <c:v>279.98899999999998</c:v>
                </c:pt>
                <c:pt idx="1382">
                  <c:v>283.42599999999999</c:v>
                </c:pt>
                <c:pt idx="1383">
                  <c:v>275.67500000000001</c:v>
                </c:pt>
                <c:pt idx="1384">
                  <c:v>281.56599999999997</c:v>
                </c:pt>
                <c:pt idx="1385">
                  <c:v>285.346</c:v>
                </c:pt>
                <c:pt idx="1386">
                  <c:v>277.71600000000001</c:v>
                </c:pt>
                <c:pt idx="1387">
                  <c:v>271.63600000000002</c:v>
                </c:pt>
                <c:pt idx="1388">
                  <c:v>265.73</c:v>
                </c:pt>
                <c:pt idx="1389">
                  <c:v>268.59300000000002</c:v>
                </c:pt>
                <c:pt idx="1390">
                  <c:v>267.12099999999998</c:v>
                </c:pt>
                <c:pt idx="1391">
                  <c:v>267.16899999999998</c:v>
                </c:pt>
                <c:pt idx="1392">
                  <c:v>270.584</c:v>
                </c:pt>
                <c:pt idx="1393">
                  <c:v>270.08499999999998</c:v>
                </c:pt>
                <c:pt idx="1394">
                  <c:v>271.26299999999998</c:v>
                </c:pt>
                <c:pt idx="1395">
                  <c:v>267.66199999999998</c:v>
                </c:pt>
                <c:pt idx="1396">
                  <c:v>266.70400000000001</c:v>
                </c:pt>
                <c:pt idx="1397">
                  <c:v>264.07</c:v>
                </c:pt>
                <c:pt idx="1398">
                  <c:v>263.43</c:v>
                </c:pt>
                <c:pt idx="1399">
                  <c:v>234.56700000000001</c:v>
                </c:pt>
                <c:pt idx="1400">
                  <c:v>231.71100000000001</c:v>
                </c:pt>
                <c:pt idx="1401">
                  <c:v>227.262</c:v>
                </c:pt>
                <c:pt idx="1402">
                  <c:v>227.11099999999999</c:v>
                </c:pt>
                <c:pt idx="1403">
                  <c:v>226.578</c:v>
                </c:pt>
                <c:pt idx="1404">
                  <c:v>225.44499999999999</c:v>
                </c:pt>
                <c:pt idx="1405">
                  <c:v>225.22200000000001</c:v>
                </c:pt>
                <c:pt idx="1406">
                  <c:v>227.04900000000001</c:v>
                </c:pt>
                <c:pt idx="1407">
                  <c:v>227.67599999999999</c:v>
                </c:pt>
                <c:pt idx="1408">
                  <c:v>229.483</c:v>
                </c:pt>
                <c:pt idx="1409">
                  <c:v>230.53899999999999</c:v>
                </c:pt>
                <c:pt idx="1410">
                  <c:v>228.23699999999999</c:v>
                </c:pt>
                <c:pt idx="1411">
                  <c:v>228.61099999999999</c:v>
                </c:pt>
                <c:pt idx="1412">
                  <c:v>228.89400000000001</c:v>
                </c:pt>
                <c:pt idx="1413">
                  <c:v>231.26499999999999</c:v>
                </c:pt>
                <c:pt idx="1414">
                  <c:v>228.05500000000001</c:v>
                </c:pt>
                <c:pt idx="1415">
                  <c:v>223.80699999999999</c:v>
                </c:pt>
                <c:pt idx="1416">
                  <c:v>223.358</c:v>
                </c:pt>
                <c:pt idx="1417">
                  <c:v>227.01599999999999</c:v>
                </c:pt>
                <c:pt idx="1418">
                  <c:v>232.447</c:v>
                </c:pt>
                <c:pt idx="1419">
                  <c:v>235.233</c:v>
                </c:pt>
                <c:pt idx="1420">
                  <c:v>231.99199999999999</c:v>
                </c:pt>
                <c:pt idx="1421">
                  <c:v>228.78</c:v>
                </c:pt>
                <c:pt idx="1422">
                  <c:v>227.44499999999999</c:v>
                </c:pt>
                <c:pt idx="1423">
                  <c:v>227.67400000000001</c:v>
                </c:pt>
                <c:pt idx="1424">
                  <c:v>223.02799999999999</c:v>
                </c:pt>
                <c:pt idx="1425">
                  <c:v>224.72499999999999</c:v>
                </c:pt>
                <c:pt idx="1426">
                  <c:v>226.86</c:v>
                </c:pt>
                <c:pt idx="1427">
                  <c:v>226.48400000000001</c:v>
                </c:pt>
                <c:pt idx="1428">
                  <c:v>225.874</c:v>
                </c:pt>
                <c:pt idx="1429">
                  <c:v>224.672</c:v>
                </c:pt>
                <c:pt idx="1430">
                  <c:v>221.489</c:v>
                </c:pt>
                <c:pt idx="1431">
                  <c:v>224.39699999999999</c:v>
                </c:pt>
                <c:pt idx="1432">
                  <c:v>225.21700000000001</c:v>
                </c:pt>
                <c:pt idx="1433">
                  <c:v>226.32300000000001</c:v>
                </c:pt>
                <c:pt idx="1434">
                  <c:v>223.29</c:v>
                </c:pt>
                <c:pt idx="1435">
                  <c:v>220.364</c:v>
                </c:pt>
                <c:pt idx="1436">
                  <c:v>216.72399999999999</c:v>
                </c:pt>
                <c:pt idx="1437">
                  <c:v>212.84800000000001</c:v>
                </c:pt>
                <c:pt idx="1438">
                  <c:v>204.10499999999999</c:v>
                </c:pt>
                <c:pt idx="1439">
                  <c:v>216.36799999999999</c:v>
                </c:pt>
                <c:pt idx="1440">
                  <c:v>219.58</c:v>
                </c:pt>
                <c:pt idx="1441">
                  <c:v>216.298</c:v>
                </c:pt>
                <c:pt idx="1442">
                  <c:v>216.66499999999999</c:v>
                </c:pt>
                <c:pt idx="1443">
                  <c:v>218.18799999999999</c:v>
                </c:pt>
                <c:pt idx="1444">
                  <c:v>218.28299999999999</c:v>
                </c:pt>
                <c:pt idx="1445">
                  <c:v>214.89099999999999</c:v>
                </c:pt>
                <c:pt idx="1446">
                  <c:v>215.315</c:v>
                </c:pt>
                <c:pt idx="1447">
                  <c:v>212.57300000000001</c:v>
                </c:pt>
                <c:pt idx="1448">
                  <c:v>210.358</c:v>
                </c:pt>
                <c:pt idx="1449">
                  <c:v>207.45099999999999</c:v>
                </c:pt>
                <c:pt idx="1450">
                  <c:v>204.696</c:v>
                </c:pt>
                <c:pt idx="1451">
                  <c:v>197.745</c:v>
                </c:pt>
                <c:pt idx="1452">
                  <c:v>196.251</c:v>
                </c:pt>
                <c:pt idx="1453">
                  <c:v>197.917</c:v>
                </c:pt>
                <c:pt idx="1454">
                  <c:v>198.10499999999999</c:v>
                </c:pt>
                <c:pt idx="1455">
                  <c:v>200.27699999999999</c:v>
                </c:pt>
                <c:pt idx="1456">
                  <c:v>205.86099999999999</c:v>
                </c:pt>
                <c:pt idx="1457">
                  <c:v>207.48500000000001</c:v>
                </c:pt>
                <c:pt idx="1458">
                  <c:v>211.12100000000001</c:v>
                </c:pt>
                <c:pt idx="1459">
                  <c:v>208.512</c:v>
                </c:pt>
                <c:pt idx="1460">
                  <c:v>208.01900000000001</c:v>
                </c:pt>
                <c:pt idx="1461">
                  <c:v>208.08500000000001</c:v>
                </c:pt>
                <c:pt idx="1462">
                  <c:v>204.49299999999999</c:v>
                </c:pt>
                <c:pt idx="1463">
                  <c:v>207.233</c:v>
                </c:pt>
                <c:pt idx="1464">
                  <c:v>198.994</c:v>
                </c:pt>
                <c:pt idx="1465">
                  <c:v>191.78200000000001</c:v>
                </c:pt>
                <c:pt idx="1466">
                  <c:v>189.93100000000001</c:v>
                </c:pt>
                <c:pt idx="1467">
                  <c:v>190.221</c:v>
                </c:pt>
                <c:pt idx="1468">
                  <c:v>191.05600000000001</c:v>
                </c:pt>
                <c:pt idx="1469">
                  <c:v>192.583</c:v>
                </c:pt>
                <c:pt idx="1470">
                  <c:v>193.24600000000001</c:v>
                </c:pt>
                <c:pt idx="1471">
                  <c:v>194.68299999999999</c:v>
                </c:pt>
                <c:pt idx="1472">
                  <c:v>196.399</c:v>
                </c:pt>
                <c:pt idx="1473">
                  <c:v>193.75200000000001</c:v>
                </c:pt>
                <c:pt idx="1474">
                  <c:v>194.02199999999999</c:v>
                </c:pt>
                <c:pt idx="1475">
                  <c:v>195.69300000000001</c:v>
                </c:pt>
                <c:pt idx="1476">
                  <c:v>197.999</c:v>
                </c:pt>
                <c:pt idx="1477">
                  <c:v>192.876</c:v>
                </c:pt>
                <c:pt idx="1478">
                  <c:v>193.19499999999999</c:v>
                </c:pt>
                <c:pt idx="1479">
                  <c:v>193.30199999999999</c:v>
                </c:pt>
                <c:pt idx="1480">
                  <c:v>195.108</c:v>
                </c:pt>
                <c:pt idx="1481">
                  <c:v>194.001</c:v>
                </c:pt>
                <c:pt idx="1482">
                  <c:v>188.35300000000001</c:v>
                </c:pt>
                <c:pt idx="1483">
                  <c:v>183.416</c:v>
                </c:pt>
                <c:pt idx="1484">
                  <c:v>183.02799999999999</c:v>
                </c:pt>
                <c:pt idx="1485">
                  <c:v>176.30600000000001</c:v>
                </c:pt>
                <c:pt idx="1486">
                  <c:v>169.98099999999999</c:v>
                </c:pt>
                <c:pt idx="1487">
                  <c:v>166.958</c:v>
                </c:pt>
                <c:pt idx="1488">
                  <c:v>169.19</c:v>
                </c:pt>
                <c:pt idx="1489">
                  <c:v>169.005</c:v>
                </c:pt>
                <c:pt idx="1490">
                  <c:v>170.316</c:v>
                </c:pt>
                <c:pt idx="1491">
                  <c:v>171.26900000000001</c:v>
                </c:pt>
                <c:pt idx="1492">
                  <c:v>170.15899999999999</c:v>
                </c:pt>
                <c:pt idx="1493">
                  <c:v>169.97300000000001</c:v>
                </c:pt>
                <c:pt idx="1494">
                  <c:v>185.92699999999999</c:v>
                </c:pt>
                <c:pt idx="1495">
                  <c:v>185.166</c:v>
                </c:pt>
                <c:pt idx="1496">
                  <c:v>185.036</c:v>
                </c:pt>
                <c:pt idx="1497">
                  <c:v>188.04599999999999</c:v>
                </c:pt>
                <c:pt idx="1498">
                  <c:v>190.03399999999999</c:v>
                </c:pt>
                <c:pt idx="1499">
                  <c:v>191.845</c:v>
                </c:pt>
                <c:pt idx="1500">
                  <c:v>193.09100000000001</c:v>
                </c:pt>
                <c:pt idx="1501">
                  <c:v>193.86</c:v>
                </c:pt>
                <c:pt idx="1502">
                  <c:v>193.55099999999999</c:v>
                </c:pt>
                <c:pt idx="1503">
                  <c:v>192.465</c:v>
                </c:pt>
                <c:pt idx="1504">
                  <c:v>191.779</c:v>
                </c:pt>
                <c:pt idx="1505">
                  <c:v>191.93600000000001</c:v>
                </c:pt>
                <c:pt idx="1506">
                  <c:v>191.24299999999999</c:v>
                </c:pt>
                <c:pt idx="1507">
                  <c:v>193.78</c:v>
                </c:pt>
                <c:pt idx="1508">
                  <c:v>208.47399999999999</c:v>
                </c:pt>
                <c:pt idx="1509">
                  <c:v>212.75800000000001</c:v>
                </c:pt>
                <c:pt idx="1510">
                  <c:v>208.56</c:v>
                </c:pt>
                <c:pt idx="1511">
                  <c:v>206.863</c:v>
                </c:pt>
                <c:pt idx="1512">
                  <c:v>208.88</c:v>
                </c:pt>
                <c:pt idx="1513">
                  <c:v>203.393</c:v>
                </c:pt>
                <c:pt idx="1514">
                  <c:v>203.126</c:v>
                </c:pt>
                <c:pt idx="1515">
                  <c:v>197.404</c:v>
                </c:pt>
                <c:pt idx="1516">
                  <c:v>198.64699999999999</c:v>
                </c:pt>
                <c:pt idx="1517">
                  <c:v>194.608</c:v>
                </c:pt>
                <c:pt idx="1518">
                  <c:v>192.21700000000001</c:v>
                </c:pt>
                <c:pt idx="1519">
                  <c:v>189.71899999999999</c:v>
                </c:pt>
                <c:pt idx="1520">
                  <c:v>189.41399999999999</c:v>
                </c:pt>
                <c:pt idx="1521">
                  <c:v>191.566</c:v>
                </c:pt>
                <c:pt idx="1522">
                  <c:v>192.72499999999999</c:v>
                </c:pt>
                <c:pt idx="1523">
                  <c:v>192.09299999999999</c:v>
                </c:pt>
                <c:pt idx="1524">
                  <c:v>191.68299999999999</c:v>
                </c:pt>
                <c:pt idx="1525">
                  <c:v>193.31800000000001</c:v>
                </c:pt>
                <c:pt idx="1526">
                  <c:v>192.05</c:v>
                </c:pt>
                <c:pt idx="1527">
                  <c:v>190.89099999999999</c:v>
                </c:pt>
                <c:pt idx="1528">
                  <c:v>188.62799999999999</c:v>
                </c:pt>
                <c:pt idx="1529">
                  <c:v>184.126</c:v>
                </c:pt>
                <c:pt idx="1530">
                  <c:v>182.559</c:v>
                </c:pt>
                <c:pt idx="1531">
                  <c:v>183.46600000000001</c:v>
                </c:pt>
                <c:pt idx="1532">
                  <c:v>184.483</c:v>
                </c:pt>
                <c:pt idx="1533">
                  <c:v>187.39099999999999</c:v>
                </c:pt>
                <c:pt idx="1534">
                  <c:v>192.142</c:v>
                </c:pt>
                <c:pt idx="1535">
                  <c:v>196.23699999999999</c:v>
                </c:pt>
                <c:pt idx="1536">
                  <c:v>198.84</c:v>
                </c:pt>
                <c:pt idx="1537">
                  <c:v>202.53</c:v>
                </c:pt>
                <c:pt idx="1538">
                  <c:v>202.81899999999999</c:v>
                </c:pt>
                <c:pt idx="1539">
                  <c:v>207.06100000000001</c:v>
                </c:pt>
                <c:pt idx="1540">
                  <c:v>212.16499999999999</c:v>
                </c:pt>
                <c:pt idx="1541">
                  <c:v>207.036</c:v>
                </c:pt>
                <c:pt idx="1542">
                  <c:v>206.327</c:v>
                </c:pt>
                <c:pt idx="1543">
                  <c:v>203.20699999999999</c:v>
                </c:pt>
                <c:pt idx="1544">
                  <c:v>202.541</c:v>
                </c:pt>
                <c:pt idx="1545">
                  <c:v>202.601</c:v>
                </c:pt>
                <c:pt idx="1546">
                  <c:v>199.792</c:v>
                </c:pt>
                <c:pt idx="1547">
                  <c:v>203.958</c:v>
                </c:pt>
                <c:pt idx="1548">
                  <c:v>205.274</c:v>
                </c:pt>
                <c:pt idx="1549">
                  <c:v>208.23699999999999</c:v>
                </c:pt>
                <c:pt idx="1550">
                  <c:v>212.57499999999999</c:v>
                </c:pt>
                <c:pt idx="1551">
                  <c:v>210.93899999999999</c:v>
                </c:pt>
                <c:pt idx="1552">
                  <c:v>210.07599999999999</c:v>
                </c:pt>
                <c:pt idx="1553">
                  <c:v>208.245</c:v>
                </c:pt>
                <c:pt idx="1554">
                  <c:v>208.71899999999999</c:v>
                </c:pt>
                <c:pt idx="1555">
                  <c:v>210.89</c:v>
                </c:pt>
                <c:pt idx="1556">
                  <c:v>214.86600000000001</c:v>
                </c:pt>
                <c:pt idx="1557">
                  <c:v>213.27600000000001</c:v>
                </c:pt>
                <c:pt idx="1558">
                  <c:v>201.596</c:v>
                </c:pt>
                <c:pt idx="1559">
                  <c:v>203.35400000000001</c:v>
                </c:pt>
                <c:pt idx="1560">
                  <c:v>203.48099999999999</c:v>
                </c:pt>
                <c:pt idx="1561">
                  <c:v>203.79499999999999</c:v>
                </c:pt>
                <c:pt idx="1562">
                  <c:v>205.49199999999999</c:v>
                </c:pt>
                <c:pt idx="1563">
                  <c:v>198.21100000000001</c:v>
                </c:pt>
                <c:pt idx="1564">
                  <c:v>199.755</c:v>
                </c:pt>
                <c:pt idx="1565">
                  <c:v>209.33799999999999</c:v>
                </c:pt>
                <c:pt idx="1566">
                  <c:v>209.8</c:v>
                </c:pt>
                <c:pt idx="1567">
                  <c:v>209.149</c:v>
                </c:pt>
                <c:pt idx="1568">
                  <c:v>213.35</c:v>
                </c:pt>
                <c:pt idx="1569">
                  <c:v>213.374</c:v>
                </c:pt>
                <c:pt idx="1570">
                  <c:v>210.84</c:v>
                </c:pt>
                <c:pt idx="1571">
                  <c:v>214.506</c:v>
                </c:pt>
                <c:pt idx="1572">
                  <c:v>213.82400000000001</c:v>
                </c:pt>
                <c:pt idx="1573">
                  <c:v>211.81899999999999</c:v>
                </c:pt>
                <c:pt idx="1574">
                  <c:v>208.857</c:v>
                </c:pt>
                <c:pt idx="1575">
                  <c:v>210.054</c:v>
                </c:pt>
                <c:pt idx="1576">
                  <c:v>205.84800000000001</c:v>
                </c:pt>
                <c:pt idx="1577">
                  <c:v>203.333</c:v>
                </c:pt>
                <c:pt idx="1578">
                  <c:v>202.54599999999999</c:v>
                </c:pt>
                <c:pt idx="1579">
                  <c:v>202.178</c:v>
                </c:pt>
                <c:pt idx="1580">
                  <c:v>203.666</c:v>
                </c:pt>
                <c:pt idx="1581">
                  <c:v>201.95</c:v>
                </c:pt>
                <c:pt idx="1582">
                  <c:v>202.56</c:v>
                </c:pt>
                <c:pt idx="1583">
                  <c:v>202.57499999999999</c:v>
                </c:pt>
                <c:pt idx="1584">
                  <c:v>205.94200000000001</c:v>
                </c:pt>
                <c:pt idx="1585">
                  <c:v>206.125</c:v>
                </c:pt>
                <c:pt idx="1586">
                  <c:v>207.608</c:v>
                </c:pt>
                <c:pt idx="1587">
                  <c:v>204.49199999999999</c:v>
                </c:pt>
                <c:pt idx="1588">
                  <c:v>204.89</c:v>
                </c:pt>
                <c:pt idx="1589">
                  <c:v>204.69399999999999</c:v>
                </c:pt>
                <c:pt idx="1590">
                  <c:v>204.20699999999999</c:v>
                </c:pt>
                <c:pt idx="1591">
                  <c:v>198.745</c:v>
                </c:pt>
                <c:pt idx="1592">
                  <c:v>201.54300000000001</c:v>
                </c:pt>
                <c:pt idx="1593">
                  <c:v>198.66900000000001</c:v>
                </c:pt>
                <c:pt idx="1594">
                  <c:v>196.55500000000001</c:v>
                </c:pt>
                <c:pt idx="1595">
                  <c:v>197.49299999999999</c:v>
                </c:pt>
                <c:pt idx="1596">
                  <c:v>198.26</c:v>
                </c:pt>
                <c:pt idx="1597">
                  <c:v>198.755</c:v>
                </c:pt>
                <c:pt idx="1598">
                  <c:v>197.93100000000001</c:v>
                </c:pt>
                <c:pt idx="1599">
                  <c:v>198.893</c:v>
                </c:pt>
                <c:pt idx="1600">
                  <c:v>200.35400000000001</c:v>
                </c:pt>
                <c:pt idx="1601">
                  <c:v>202.93199999999999</c:v>
                </c:pt>
                <c:pt idx="1602">
                  <c:v>204.57900000000001</c:v>
                </c:pt>
                <c:pt idx="1603">
                  <c:v>203.82300000000001</c:v>
                </c:pt>
                <c:pt idx="1604">
                  <c:v>205.06399999999999</c:v>
                </c:pt>
                <c:pt idx="1605">
                  <c:v>206.28</c:v>
                </c:pt>
                <c:pt idx="1606">
                  <c:v>208.893</c:v>
                </c:pt>
                <c:pt idx="1607">
                  <c:v>216.81800000000001</c:v>
                </c:pt>
                <c:pt idx="1608">
                  <c:v>231.38399999999999</c:v>
                </c:pt>
                <c:pt idx="1609">
                  <c:v>231.352</c:v>
                </c:pt>
                <c:pt idx="1610">
                  <c:v>231.721</c:v>
                </c:pt>
                <c:pt idx="1611">
                  <c:v>228.18600000000001</c:v>
                </c:pt>
                <c:pt idx="1612">
                  <c:v>232.80699999999999</c:v>
                </c:pt>
                <c:pt idx="1613">
                  <c:v>237.83500000000001</c:v>
                </c:pt>
                <c:pt idx="1614">
                  <c:v>224.071</c:v>
                </c:pt>
                <c:pt idx="1615">
                  <c:v>220.29</c:v>
                </c:pt>
                <c:pt idx="1616">
                  <c:v>212.39500000000001</c:v>
                </c:pt>
                <c:pt idx="1617">
                  <c:v>217.22300000000001</c:v>
                </c:pt>
                <c:pt idx="1618">
                  <c:v>217.024</c:v>
                </c:pt>
                <c:pt idx="1619">
                  <c:v>213.46100000000001</c:v>
                </c:pt>
                <c:pt idx="1620">
                  <c:v>209.50700000000001</c:v>
                </c:pt>
                <c:pt idx="1621">
                  <c:v>212.64599999999999</c:v>
                </c:pt>
                <c:pt idx="1622">
                  <c:v>211.34399999999999</c:v>
                </c:pt>
                <c:pt idx="1623">
                  <c:v>224.429</c:v>
                </c:pt>
                <c:pt idx="1624">
                  <c:v>217.917</c:v>
                </c:pt>
                <c:pt idx="1625">
                  <c:v>217.66300000000001</c:v>
                </c:pt>
                <c:pt idx="1626">
                  <c:v>215.369</c:v>
                </c:pt>
                <c:pt idx="1627">
                  <c:v>221.31899999999999</c:v>
                </c:pt>
                <c:pt idx="1628">
                  <c:v>227.27799999999999</c:v>
                </c:pt>
                <c:pt idx="1629">
                  <c:v>231.39400000000001</c:v>
                </c:pt>
                <c:pt idx="1630">
                  <c:v>231.34100000000001</c:v>
                </c:pt>
                <c:pt idx="1631">
                  <c:v>227.44200000000001</c:v>
                </c:pt>
                <c:pt idx="1632">
                  <c:v>229.39400000000001</c:v>
                </c:pt>
                <c:pt idx="1633">
                  <c:v>229.30099999999999</c:v>
                </c:pt>
                <c:pt idx="1634">
                  <c:v>228.07</c:v>
                </c:pt>
                <c:pt idx="1635">
                  <c:v>224.22300000000001</c:v>
                </c:pt>
                <c:pt idx="1636">
                  <c:v>208.96899999999999</c:v>
                </c:pt>
                <c:pt idx="1637">
                  <c:v>210.886</c:v>
                </c:pt>
                <c:pt idx="1638">
                  <c:v>209.40100000000001</c:v>
                </c:pt>
                <c:pt idx="1639">
                  <c:v>195.02</c:v>
                </c:pt>
                <c:pt idx="1640">
                  <c:v>202.17400000000001</c:v>
                </c:pt>
                <c:pt idx="1641">
                  <c:v>186.31200000000001</c:v>
                </c:pt>
                <c:pt idx="1642">
                  <c:v>189.75399999999999</c:v>
                </c:pt>
                <c:pt idx="1643">
                  <c:v>198.51400000000001</c:v>
                </c:pt>
                <c:pt idx="1644">
                  <c:v>200.029</c:v>
                </c:pt>
                <c:pt idx="1645">
                  <c:v>193.321</c:v>
                </c:pt>
                <c:pt idx="1646">
                  <c:v>195.56200000000001</c:v>
                </c:pt>
                <c:pt idx="1647">
                  <c:v>199.047</c:v>
                </c:pt>
                <c:pt idx="1648">
                  <c:v>210.40799999999999</c:v>
                </c:pt>
                <c:pt idx="1649">
                  <c:v>203.071</c:v>
                </c:pt>
                <c:pt idx="1650">
                  <c:v>210.607</c:v>
                </c:pt>
                <c:pt idx="1651">
                  <c:v>213.61099999999999</c:v>
                </c:pt>
                <c:pt idx="1652">
                  <c:v>206.881</c:v>
                </c:pt>
                <c:pt idx="1653">
                  <c:v>214.96600000000001</c:v>
                </c:pt>
                <c:pt idx="1654">
                  <c:v>218.809</c:v>
                </c:pt>
                <c:pt idx="1655">
                  <c:v>218.035</c:v>
                </c:pt>
                <c:pt idx="1656">
                  <c:v>212.178</c:v>
                </c:pt>
                <c:pt idx="1657">
                  <c:v>214.255</c:v>
                </c:pt>
                <c:pt idx="1658">
                  <c:v>218.68</c:v>
                </c:pt>
                <c:pt idx="1659">
                  <c:v>219.86</c:v>
                </c:pt>
                <c:pt idx="1660">
                  <c:v>219.47</c:v>
                </c:pt>
                <c:pt idx="1661">
                  <c:v>224.97800000000001</c:v>
                </c:pt>
                <c:pt idx="1662">
                  <c:v>227.74199999999999</c:v>
                </c:pt>
                <c:pt idx="1663">
                  <c:v>230.14099999999999</c:v>
                </c:pt>
                <c:pt idx="1664">
                  <c:v>228.46100000000001</c:v>
                </c:pt>
                <c:pt idx="1665">
                  <c:v>232.31800000000001</c:v>
                </c:pt>
                <c:pt idx="1666">
                  <c:v>230.15700000000001</c:v>
                </c:pt>
                <c:pt idx="1667">
                  <c:v>222.35499999999999</c:v>
                </c:pt>
                <c:pt idx="1668">
                  <c:v>220.04400000000001</c:v>
                </c:pt>
                <c:pt idx="1669">
                  <c:v>220.916</c:v>
                </c:pt>
                <c:pt idx="1670">
                  <c:v>213.65</c:v>
                </c:pt>
                <c:pt idx="1671">
                  <c:v>213.94300000000001</c:v>
                </c:pt>
                <c:pt idx="1672">
                  <c:v>213.274</c:v>
                </c:pt>
                <c:pt idx="1673">
                  <c:v>215.22200000000001</c:v>
                </c:pt>
                <c:pt idx="1674">
                  <c:v>179.29</c:v>
                </c:pt>
                <c:pt idx="1675">
                  <c:v>172.26900000000001</c:v>
                </c:pt>
                <c:pt idx="1676">
                  <c:v>172.02099999999999</c:v>
                </c:pt>
                <c:pt idx="1677">
                  <c:v>165.399</c:v>
                </c:pt>
                <c:pt idx="1678">
                  <c:v>167.929</c:v>
                </c:pt>
                <c:pt idx="1679">
                  <c:v>167.20099999999999</c:v>
                </c:pt>
                <c:pt idx="1680">
                  <c:v>166.29599999999999</c:v>
                </c:pt>
                <c:pt idx="1681">
                  <c:v>167.327</c:v>
                </c:pt>
                <c:pt idx="1682">
                  <c:v>154.387</c:v>
                </c:pt>
                <c:pt idx="1683">
                  <c:v>152.80099999999999</c:v>
                </c:pt>
                <c:pt idx="1684">
                  <c:v>146.02099999999999</c:v>
                </c:pt>
                <c:pt idx="1685">
                  <c:v>146.40199999999999</c:v>
                </c:pt>
                <c:pt idx="1686">
                  <c:v>149.28700000000001</c:v>
                </c:pt>
                <c:pt idx="1687">
                  <c:v>148.00800000000001</c:v>
                </c:pt>
              </c:numCache>
            </c:numRef>
          </c:val>
          <c:smooth val="0"/>
          <c:extLst>
            <c:ext xmlns:c16="http://schemas.microsoft.com/office/drawing/2014/chart" uri="{C3380CC4-5D6E-409C-BE32-E72D297353CC}">
              <c16:uniqueId val="{00000001-9B8E-48AB-8263-0733D0E402C5}"/>
            </c:ext>
          </c:extLst>
        </c:ser>
        <c:ser>
          <c:idx val="1"/>
          <c:order val="1"/>
          <c:tx>
            <c:strRef>
              <c:f>'[Gráfico en Microsoft PowerPoint]ACTUALIZAR CDS5Y LATAM'!$C$8</c:f>
              <c:strCache>
                <c:ptCount val="1"/>
                <c:pt idx="0">
                  <c:v>Chile</c:v>
                </c:pt>
              </c:strCache>
            </c:strRef>
          </c:tx>
          <c:spPr>
            <a:ln w="28575" cap="rnd">
              <a:solidFill>
                <a:schemeClr val="accent5"/>
              </a:solidFill>
              <a:round/>
            </a:ln>
            <a:effectLst/>
          </c:spPr>
          <c:marker>
            <c:symbol val="none"/>
          </c:marker>
          <c:dLbls>
            <c:dLbl>
              <c:idx val="1687"/>
              <c:layout>
                <c:manualLayout>
                  <c:x val="3.692852072481702E-3"/>
                  <c:y val="-1.483972034422567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B8E-48AB-8263-0733D0E402C5}"/>
                </c:ext>
              </c:extLst>
            </c:dLbl>
            <c:spPr>
              <a:noFill/>
              <a:ln>
                <a:noFill/>
              </a:ln>
              <a:effectLst/>
            </c:spPr>
            <c:txPr>
              <a:bodyPr rot="0" spcFirstLastPara="1" vertOverflow="ellipsis" vert="horz" wrap="square" anchor="ctr" anchorCtr="1"/>
              <a:lstStyle/>
              <a:p>
                <a:pPr>
                  <a:defRPr sz="1100" b="1" i="0" u="none" strike="noStrike" kern="1200" baseline="0">
                    <a:solidFill>
                      <a:srgbClr val="00B0F0"/>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'[Gráfico en Microsoft PowerPoint]ACTUALIZAR CDS5Y LATAM'!$A$9:$A$1696</c:f>
              <c:numCache>
                <c:formatCode>mmm\-yy</c:formatCode>
                <c:ptCount val="1688"/>
                <c:pt idx="0">
                  <c:v>43830</c:v>
                </c:pt>
                <c:pt idx="1">
                  <c:v>43831</c:v>
                </c:pt>
                <c:pt idx="2">
                  <c:v>43832</c:v>
                </c:pt>
                <c:pt idx="3">
                  <c:v>43833</c:v>
                </c:pt>
                <c:pt idx="4">
                  <c:v>43836</c:v>
                </c:pt>
                <c:pt idx="5">
                  <c:v>43837</c:v>
                </c:pt>
                <c:pt idx="6">
                  <c:v>43838</c:v>
                </c:pt>
                <c:pt idx="7">
                  <c:v>43839</c:v>
                </c:pt>
                <c:pt idx="8">
                  <c:v>43840</c:v>
                </c:pt>
                <c:pt idx="9">
                  <c:v>43843</c:v>
                </c:pt>
                <c:pt idx="10">
                  <c:v>43844</c:v>
                </c:pt>
                <c:pt idx="11">
                  <c:v>43845</c:v>
                </c:pt>
                <c:pt idx="12">
                  <c:v>43846</c:v>
                </c:pt>
                <c:pt idx="13">
                  <c:v>43847</c:v>
                </c:pt>
                <c:pt idx="14">
                  <c:v>43850</c:v>
                </c:pt>
                <c:pt idx="15">
                  <c:v>43851</c:v>
                </c:pt>
                <c:pt idx="16">
                  <c:v>43852</c:v>
                </c:pt>
                <c:pt idx="17">
                  <c:v>43853</c:v>
                </c:pt>
                <c:pt idx="18">
                  <c:v>43854</c:v>
                </c:pt>
                <c:pt idx="19">
                  <c:v>43857</c:v>
                </c:pt>
                <c:pt idx="20">
                  <c:v>43858</c:v>
                </c:pt>
                <c:pt idx="21">
                  <c:v>43859</c:v>
                </c:pt>
                <c:pt idx="22">
                  <c:v>43860</c:v>
                </c:pt>
                <c:pt idx="23">
                  <c:v>43861</c:v>
                </c:pt>
                <c:pt idx="24">
                  <c:v>43864</c:v>
                </c:pt>
                <c:pt idx="25">
                  <c:v>43865</c:v>
                </c:pt>
                <c:pt idx="26">
                  <c:v>43866</c:v>
                </c:pt>
                <c:pt idx="27">
                  <c:v>43867</c:v>
                </c:pt>
                <c:pt idx="28">
                  <c:v>43868</c:v>
                </c:pt>
                <c:pt idx="29">
                  <c:v>43871</c:v>
                </c:pt>
                <c:pt idx="30">
                  <c:v>43872</c:v>
                </c:pt>
                <c:pt idx="31">
                  <c:v>43873</c:v>
                </c:pt>
                <c:pt idx="32">
                  <c:v>43874</c:v>
                </c:pt>
                <c:pt idx="33">
                  <c:v>43875</c:v>
                </c:pt>
                <c:pt idx="34">
                  <c:v>43878</c:v>
                </c:pt>
                <c:pt idx="35">
                  <c:v>43879</c:v>
                </c:pt>
                <c:pt idx="36">
                  <c:v>43880</c:v>
                </c:pt>
                <c:pt idx="37">
                  <c:v>43881</c:v>
                </c:pt>
                <c:pt idx="38">
                  <c:v>43882</c:v>
                </c:pt>
                <c:pt idx="39">
                  <c:v>43885</c:v>
                </c:pt>
                <c:pt idx="40">
                  <c:v>43886</c:v>
                </c:pt>
                <c:pt idx="41">
                  <c:v>43887</c:v>
                </c:pt>
                <c:pt idx="42">
                  <c:v>43888</c:v>
                </c:pt>
                <c:pt idx="43">
                  <c:v>43889</c:v>
                </c:pt>
                <c:pt idx="44">
                  <c:v>43892</c:v>
                </c:pt>
                <c:pt idx="45">
                  <c:v>43893</c:v>
                </c:pt>
                <c:pt idx="46">
                  <c:v>43894</c:v>
                </c:pt>
                <c:pt idx="47">
                  <c:v>43895</c:v>
                </c:pt>
                <c:pt idx="48">
                  <c:v>43896</c:v>
                </c:pt>
                <c:pt idx="49">
                  <c:v>43899</c:v>
                </c:pt>
                <c:pt idx="50">
                  <c:v>43900</c:v>
                </c:pt>
                <c:pt idx="51">
                  <c:v>43901</c:v>
                </c:pt>
                <c:pt idx="52">
                  <c:v>43902</c:v>
                </c:pt>
                <c:pt idx="53">
                  <c:v>43903</c:v>
                </c:pt>
                <c:pt idx="54">
                  <c:v>43906</c:v>
                </c:pt>
                <c:pt idx="55">
                  <c:v>43907</c:v>
                </c:pt>
                <c:pt idx="56">
                  <c:v>43908</c:v>
                </c:pt>
                <c:pt idx="57">
                  <c:v>43909</c:v>
                </c:pt>
                <c:pt idx="58">
                  <c:v>43910</c:v>
                </c:pt>
                <c:pt idx="59">
                  <c:v>43913</c:v>
                </c:pt>
                <c:pt idx="60">
                  <c:v>43914</c:v>
                </c:pt>
                <c:pt idx="61">
                  <c:v>43915</c:v>
                </c:pt>
                <c:pt idx="62">
                  <c:v>43916</c:v>
                </c:pt>
                <c:pt idx="63">
                  <c:v>43917</c:v>
                </c:pt>
                <c:pt idx="64">
                  <c:v>43920</c:v>
                </c:pt>
                <c:pt idx="65">
                  <c:v>43921</c:v>
                </c:pt>
                <c:pt idx="66">
                  <c:v>43922</c:v>
                </c:pt>
                <c:pt idx="67">
                  <c:v>43923</c:v>
                </c:pt>
                <c:pt idx="68">
                  <c:v>43924</c:v>
                </c:pt>
                <c:pt idx="69">
                  <c:v>43927</c:v>
                </c:pt>
                <c:pt idx="70">
                  <c:v>43928</c:v>
                </c:pt>
                <c:pt idx="71">
                  <c:v>43929</c:v>
                </c:pt>
                <c:pt idx="72">
                  <c:v>43930</c:v>
                </c:pt>
                <c:pt idx="73">
                  <c:v>43931</c:v>
                </c:pt>
                <c:pt idx="74">
                  <c:v>43934</c:v>
                </c:pt>
                <c:pt idx="75">
                  <c:v>43935</c:v>
                </c:pt>
                <c:pt idx="76">
                  <c:v>43936</c:v>
                </c:pt>
                <c:pt idx="77">
                  <c:v>43937</c:v>
                </c:pt>
                <c:pt idx="78">
                  <c:v>43938</c:v>
                </c:pt>
                <c:pt idx="79">
                  <c:v>43941</c:v>
                </c:pt>
                <c:pt idx="80">
                  <c:v>43942</c:v>
                </c:pt>
                <c:pt idx="81">
                  <c:v>43943</c:v>
                </c:pt>
                <c:pt idx="82">
                  <c:v>43944</c:v>
                </c:pt>
                <c:pt idx="83">
                  <c:v>43945</c:v>
                </c:pt>
                <c:pt idx="84">
                  <c:v>43948</c:v>
                </c:pt>
                <c:pt idx="85">
                  <c:v>43949</c:v>
                </c:pt>
                <c:pt idx="86">
                  <c:v>43950</c:v>
                </c:pt>
                <c:pt idx="87">
                  <c:v>43951</c:v>
                </c:pt>
                <c:pt idx="88">
                  <c:v>43952</c:v>
                </c:pt>
                <c:pt idx="89">
                  <c:v>43955</c:v>
                </c:pt>
                <c:pt idx="90">
                  <c:v>43956</c:v>
                </c:pt>
                <c:pt idx="91">
                  <c:v>43957</c:v>
                </c:pt>
                <c:pt idx="92">
                  <c:v>43958</c:v>
                </c:pt>
                <c:pt idx="93">
                  <c:v>43959</c:v>
                </c:pt>
                <c:pt idx="94">
                  <c:v>43962</c:v>
                </c:pt>
                <c:pt idx="95">
                  <c:v>43963</c:v>
                </c:pt>
                <c:pt idx="96">
                  <c:v>43964</c:v>
                </c:pt>
                <c:pt idx="97">
                  <c:v>43965</c:v>
                </c:pt>
                <c:pt idx="98">
                  <c:v>43966</c:v>
                </c:pt>
                <c:pt idx="99">
                  <c:v>43969</c:v>
                </c:pt>
                <c:pt idx="100">
                  <c:v>43970</c:v>
                </c:pt>
                <c:pt idx="101">
                  <c:v>43971</c:v>
                </c:pt>
                <c:pt idx="102">
                  <c:v>43972</c:v>
                </c:pt>
                <c:pt idx="103">
                  <c:v>43973</c:v>
                </c:pt>
                <c:pt idx="104">
                  <c:v>43976</c:v>
                </c:pt>
                <c:pt idx="105">
                  <c:v>43977</c:v>
                </c:pt>
                <c:pt idx="106">
                  <c:v>43978</c:v>
                </c:pt>
                <c:pt idx="107">
                  <c:v>43979</c:v>
                </c:pt>
                <c:pt idx="108">
                  <c:v>43980</c:v>
                </c:pt>
                <c:pt idx="109">
                  <c:v>43983</c:v>
                </c:pt>
                <c:pt idx="110">
                  <c:v>43984</c:v>
                </c:pt>
                <c:pt idx="111">
                  <c:v>43985</c:v>
                </c:pt>
                <c:pt idx="112">
                  <c:v>43986</c:v>
                </c:pt>
                <c:pt idx="113">
                  <c:v>43987</c:v>
                </c:pt>
                <c:pt idx="114">
                  <c:v>43990</c:v>
                </c:pt>
                <c:pt idx="115">
                  <c:v>43991</c:v>
                </c:pt>
                <c:pt idx="116">
                  <c:v>43992</c:v>
                </c:pt>
                <c:pt idx="117">
                  <c:v>43993</c:v>
                </c:pt>
                <c:pt idx="118">
                  <c:v>43994</c:v>
                </c:pt>
                <c:pt idx="119">
                  <c:v>43997</c:v>
                </c:pt>
                <c:pt idx="120">
                  <c:v>43998</c:v>
                </c:pt>
                <c:pt idx="121">
                  <c:v>43999</c:v>
                </c:pt>
                <c:pt idx="122">
                  <c:v>44000</c:v>
                </c:pt>
                <c:pt idx="123">
                  <c:v>44001</c:v>
                </c:pt>
                <c:pt idx="124">
                  <c:v>44004</c:v>
                </c:pt>
                <c:pt idx="125">
                  <c:v>44005</c:v>
                </c:pt>
                <c:pt idx="126">
                  <c:v>44006</c:v>
                </c:pt>
                <c:pt idx="127">
                  <c:v>44007</c:v>
                </c:pt>
                <c:pt idx="128">
                  <c:v>44008</c:v>
                </c:pt>
                <c:pt idx="129">
                  <c:v>44011</c:v>
                </c:pt>
                <c:pt idx="130">
                  <c:v>44012</c:v>
                </c:pt>
                <c:pt idx="131">
                  <c:v>44013</c:v>
                </c:pt>
                <c:pt idx="132">
                  <c:v>44014</c:v>
                </c:pt>
                <c:pt idx="133">
                  <c:v>44015</c:v>
                </c:pt>
                <c:pt idx="134">
                  <c:v>44018</c:v>
                </c:pt>
                <c:pt idx="135">
                  <c:v>44019</c:v>
                </c:pt>
                <c:pt idx="136">
                  <c:v>44020</c:v>
                </c:pt>
                <c:pt idx="137">
                  <c:v>44021</c:v>
                </c:pt>
                <c:pt idx="138">
                  <c:v>44022</c:v>
                </c:pt>
                <c:pt idx="139">
                  <c:v>44025</c:v>
                </c:pt>
                <c:pt idx="140">
                  <c:v>44026</c:v>
                </c:pt>
                <c:pt idx="141">
                  <c:v>44027</c:v>
                </c:pt>
                <c:pt idx="142">
                  <c:v>44028</c:v>
                </c:pt>
                <c:pt idx="143">
                  <c:v>44029</c:v>
                </c:pt>
                <c:pt idx="144">
                  <c:v>44032</c:v>
                </c:pt>
                <c:pt idx="145">
                  <c:v>44033</c:v>
                </c:pt>
                <c:pt idx="146">
                  <c:v>44034</c:v>
                </c:pt>
                <c:pt idx="147">
                  <c:v>44035</c:v>
                </c:pt>
                <c:pt idx="148">
                  <c:v>44036</c:v>
                </c:pt>
                <c:pt idx="149">
                  <c:v>44039</c:v>
                </c:pt>
                <c:pt idx="150">
                  <c:v>44040</c:v>
                </c:pt>
                <c:pt idx="151">
                  <c:v>44041</c:v>
                </c:pt>
                <c:pt idx="152">
                  <c:v>44042</c:v>
                </c:pt>
                <c:pt idx="153">
                  <c:v>44043</c:v>
                </c:pt>
                <c:pt idx="154">
                  <c:v>44046</c:v>
                </c:pt>
                <c:pt idx="155">
                  <c:v>44047</c:v>
                </c:pt>
                <c:pt idx="156">
                  <c:v>44048</c:v>
                </c:pt>
                <c:pt idx="157">
                  <c:v>44049</c:v>
                </c:pt>
                <c:pt idx="158">
                  <c:v>44050</c:v>
                </c:pt>
                <c:pt idx="159">
                  <c:v>44053</c:v>
                </c:pt>
                <c:pt idx="160">
                  <c:v>44054</c:v>
                </c:pt>
                <c:pt idx="161">
                  <c:v>44055</c:v>
                </c:pt>
                <c:pt idx="162">
                  <c:v>44056</c:v>
                </c:pt>
                <c:pt idx="163">
                  <c:v>44057</c:v>
                </c:pt>
                <c:pt idx="164">
                  <c:v>44060</c:v>
                </c:pt>
                <c:pt idx="165">
                  <c:v>44061</c:v>
                </c:pt>
                <c:pt idx="166">
                  <c:v>44062</c:v>
                </c:pt>
                <c:pt idx="167">
                  <c:v>44063</c:v>
                </c:pt>
                <c:pt idx="168">
                  <c:v>44064</c:v>
                </c:pt>
                <c:pt idx="169">
                  <c:v>44067</c:v>
                </c:pt>
                <c:pt idx="170">
                  <c:v>44068</c:v>
                </c:pt>
                <c:pt idx="171">
                  <c:v>44069</c:v>
                </c:pt>
                <c:pt idx="172">
                  <c:v>44070</c:v>
                </c:pt>
                <c:pt idx="173">
                  <c:v>44071</c:v>
                </c:pt>
                <c:pt idx="174">
                  <c:v>44074</c:v>
                </c:pt>
                <c:pt idx="175">
                  <c:v>44075</c:v>
                </c:pt>
                <c:pt idx="176">
                  <c:v>44076</c:v>
                </c:pt>
                <c:pt idx="177">
                  <c:v>44077</c:v>
                </c:pt>
                <c:pt idx="178">
                  <c:v>44078</c:v>
                </c:pt>
                <c:pt idx="179">
                  <c:v>44081</c:v>
                </c:pt>
                <c:pt idx="180">
                  <c:v>44082</c:v>
                </c:pt>
                <c:pt idx="181">
                  <c:v>44083</c:v>
                </c:pt>
                <c:pt idx="182">
                  <c:v>44084</c:v>
                </c:pt>
                <c:pt idx="183">
                  <c:v>44085</c:v>
                </c:pt>
                <c:pt idx="184">
                  <c:v>44088</c:v>
                </c:pt>
                <c:pt idx="185">
                  <c:v>44089</c:v>
                </c:pt>
                <c:pt idx="186">
                  <c:v>44090</c:v>
                </c:pt>
                <c:pt idx="187">
                  <c:v>44091</c:v>
                </c:pt>
                <c:pt idx="188">
                  <c:v>44092</c:v>
                </c:pt>
                <c:pt idx="189">
                  <c:v>44095</c:v>
                </c:pt>
                <c:pt idx="190">
                  <c:v>44096</c:v>
                </c:pt>
                <c:pt idx="191">
                  <c:v>44097</c:v>
                </c:pt>
                <c:pt idx="192">
                  <c:v>44098</c:v>
                </c:pt>
                <c:pt idx="193">
                  <c:v>44099</c:v>
                </c:pt>
                <c:pt idx="194">
                  <c:v>44102</c:v>
                </c:pt>
                <c:pt idx="195">
                  <c:v>44103</c:v>
                </c:pt>
                <c:pt idx="196">
                  <c:v>44104</c:v>
                </c:pt>
                <c:pt idx="197">
                  <c:v>44105</c:v>
                </c:pt>
                <c:pt idx="198">
                  <c:v>44106</c:v>
                </c:pt>
                <c:pt idx="199">
                  <c:v>44109</c:v>
                </c:pt>
                <c:pt idx="200">
                  <c:v>44110</c:v>
                </c:pt>
                <c:pt idx="201">
                  <c:v>44111</c:v>
                </c:pt>
                <c:pt idx="202">
                  <c:v>44112</c:v>
                </c:pt>
                <c:pt idx="203">
                  <c:v>44113</c:v>
                </c:pt>
                <c:pt idx="204">
                  <c:v>44116</c:v>
                </c:pt>
                <c:pt idx="205">
                  <c:v>44117</c:v>
                </c:pt>
                <c:pt idx="206">
                  <c:v>44118</c:v>
                </c:pt>
                <c:pt idx="207">
                  <c:v>44119</c:v>
                </c:pt>
                <c:pt idx="208">
                  <c:v>44120</c:v>
                </c:pt>
                <c:pt idx="209">
                  <c:v>44123</c:v>
                </c:pt>
                <c:pt idx="210">
                  <c:v>44124</c:v>
                </c:pt>
                <c:pt idx="211">
                  <c:v>44125</c:v>
                </c:pt>
                <c:pt idx="212">
                  <c:v>44126</c:v>
                </c:pt>
                <c:pt idx="213">
                  <c:v>44127</c:v>
                </c:pt>
                <c:pt idx="214">
                  <c:v>44130</c:v>
                </c:pt>
                <c:pt idx="215">
                  <c:v>44131</c:v>
                </c:pt>
                <c:pt idx="216">
                  <c:v>44132</c:v>
                </c:pt>
                <c:pt idx="217">
                  <c:v>44133</c:v>
                </c:pt>
                <c:pt idx="218">
                  <c:v>44134</c:v>
                </c:pt>
                <c:pt idx="219">
                  <c:v>44137</c:v>
                </c:pt>
                <c:pt idx="220">
                  <c:v>44138</c:v>
                </c:pt>
                <c:pt idx="221">
                  <c:v>44139</c:v>
                </c:pt>
                <c:pt idx="222">
                  <c:v>44140</c:v>
                </c:pt>
                <c:pt idx="223">
                  <c:v>44141</c:v>
                </c:pt>
                <c:pt idx="224">
                  <c:v>44144</c:v>
                </c:pt>
                <c:pt idx="225">
                  <c:v>44145</c:v>
                </c:pt>
                <c:pt idx="226">
                  <c:v>44146</c:v>
                </c:pt>
                <c:pt idx="227">
                  <c:v>44147</c:v>
                </c:pt>
                <c:pt idx="228">
                  <c:v>44148</c:v>
                </c:pt>
                <c:pt idx="229">
                  <c:v>44151</c:v>
                </c:pt>
                <c:pt idx="230">
                  <c:v>44152</c:v>
                </c:pt>
                <c:pt idx="231">
                  <c:v>44153</c:v>
                </c:pt>
                <c:pt idx="232">
                  <c:v>44154</c:v>
                </c:pt>
                <c:pt idx="233">
                  <c:v>44155</c:v>
                </c:pt>
                <c:pt idx="234">
                  <c:v>44158</c:v>
                </c:pt>
                <c:pt idx="235">
                  <c:v>44159</c:v>
                </c:pt>
                <c:pt idx="236">
                  <c:v>44160</c:v>
                </c:pt>
                <c:pt idx="237">
                  <c:v>44161</c:v>
                </c:pt>
                <c:pt idx="238">
                  <c:v>44162</c:v>
                </c:pt>
                <c:pt idx="239">
                  <c:v>44165</c:v>
                </c:pt>
                <c:pt idx="240">
                  <c:v>44166</c:v>
                </c:pt>
                <c:pt idx="241">
                  <c:v>44167</c:v>
                </c:pt>
                <c:pt idx="242">
                  <c:v>44168</c:v>
                </c:pt>
                <c:pt idx="243">
                  <c:v>44169</c:v>
                </c:pt>
                <c:pt idx="244">
                  <c:v>44172</c:v>
                </c:pt>
                <c:pt idx="245">
                  <c:v>44173</c:v>
                </c:pt>
                <c:pt idx="246">
                  <c:v>44174</c:v>
                </c:pt>
                <c:pt idx="247">
                  <c:v>44175</c:v>
                </c:pt>
                <c:pt idx="248">
                  <c:v>44176</c:v>
                </c:pt>
                <c:pt idx="249">
                  <c:v>44179</c:v>
                </c:pt>
                <c:pt idx="250">
                  <c:v>44180</c:v>
                </c:pt>
                <c:pt idx="251">
                  <c:v>44181</c:v>
                </c:pt>
                <c:pt idx="252">
                  <c:v>44182</c:v>
                </c:pt>
                <c:pt idx="253">
                  <c:v>44183</c:v>
                </c:pt>
                <c:pt idx="254">
                  <c:v>44186</c:v>
                </c:pt>
                <c:pt idx="255">
                  <c:v>44187</c:v>
                </c:pt>
                <c:pt idx="256">
                  <c:v>44188</c:v>
                </c:pt>
                <c:pt idx="257">
                  <c:v>44189</c:v>
                </c:pt>
                <c:pt idx="258">
                  <c:v>44190</c:v>
                </c:pt>
                <c:pt idx="259">
                  <c:v>44193</c:v>
                </c:pt>
                <c:pt idx="260">
                  <c:v>44194</c:v>
                </c:pt>
                <c:pt idx="261">
                  <c:v>44195</c:v>
                </c:pt>
                <c:pt idx="262">
                  <c:v>44196</c:v>
                </c:pt>
                <c:pt idx="263">
                  <c:v>44197</c:v>
                </c:pt>
                <c:pt idx="264">
                  <c:v>44200</c:v>
                </c:pt>
                <c:pt idx="265">
                  <c:v>44201</c:v>
                </c:pt>
                <c:pt idx="266">
                  <c:v>44202</c:v>
                </c:pt>
                <c:pt idx="267">
                  <c:v>44203</c:v>
                </c:pt>
                <c:pt idx="268">
                  <c:v>44204</c:v>
                </c:pt>
                <c:pt idx="269">
                  <c:v>44207</c:v>
                </c:pt>
                <c:pt idx="270">
                  <c:v>44208</c:v>
                </c:pt>
                <c:pt idx="271">
                  <c:v>44209</c:v>
                </c:pt>
                <c:pt idx="272">
                  <c:v>44210</c:v>
                </c:pt>
                <c:pt idx="273">
                  <c:v>44211</c:v>
                </c:pt>
                <c:pt idx="274">
                  <c:v>44214</c:v>
                </c:pt>
                <c:pt idx="275">
                  <c:v>44215</c:v>
                </c:pt>
                <c:pt idx="276">
                  <c:v>44216</c:v>
                </c:pt>
                <c:pt idx="277">
                  <c:v>44217</c:v>
                </c:pt>
                <c:pt idx="278">
                  <c:v>44218</c:v>
                </c:pt>
                <c:pt idx="279">
                  <c:v>44221</c:v>
                </c:pt>
                <c:pt idx="280">
                  <c:v>44222</c:v>
                </c:pt>
                <c:pt idx="281">
                  <c:v>44223</c:v>
                </c:pt>
                <c:pt idx="282">
                  <c:v>44224</c:v>
                </c:pt>
                <c:pt idx="283">
                  <c:v>44225</c:v>
                </c:pt>
                <c:pt idx="284">
                  <c:v>44228</c:v>
                </c:pt>
                <c:pt idx="285">
                  <c:v>44229</c:v>
                </c:pt>
                <c:pt idx="286">
                  <c:v>44230</c:v>
                </c:pt>
                <c:pt idx="287">
                  <c:v>44231</c:v>
                </c:pt>
                <c:pt idx="288">
                  <c:v>44232</c:v>
                </c:pt>
                <c:pt idx="289">
                  <c:v>44235</c:v>
                </c:pt>
                <c:pt idx="290">
                  <c:v>44236</c:v>
                </c:pt>
                <c:pt idx="291">
                  <c:v>44237</c:v>
                </c:pt>
                <c:pt idx="292">
                  <c:v>44238</c:v>
                </c:pt>
                <c:pt idx="293">
                  <c:v>44239</c:v>
                </c:pt>
                <c:pt idx="294">
                  <c:v>44242</c:v>
                </c:pt>
                <c:pt idx="295">
                  <c:v>44243</c:v>
                </c:pt>
                <c:pt idx="296">
                  <c:v>44244</c:v>
                </c:pt>
                <c:pt idx="297">
                  <c:v>44245</c:v>
                </c:pt>
                <c:pt idx="298">
                  <c:v>44246</c:v>
                </c:pt>
                <c:pt idx="299">
                  <c:v>44249</c:v>
                </c:pt>
                <c:pt idx="300">
                  <c:v>44250</c:v>
                </c:pt>
                <c:pt idx="301">
                  <c:v>44251</c:v>
                </c:pt>
                <c:pt idx="302">
                  <c:v>44252</c:v>
                </c:pt>
                <c:pt idx="303">
                  <c:v>44253</c:v>
                </c:pt>
                <c:pt idx="304">
                  <c:v>44256</c:v>
                </c:pt>
                <c:pt idx="305">
                  <c:v>44257</c:v>
                </c:pt>
                <c:pt idx="306">
                  <c:v>44258</c:v>
                </c:pt>
                <c:pt idx="307">
                  <c:v>44259</c:v>
                </c:pt>
                <c:pt idx="308">
                  <c:v>44260</c:v>
                </c:pt>
                <c:pt idx="309">
                  <c:v>44263</c:v>
                </c:pt>
                <c:pt idx="310">
                  <c:v>44264</c:v>
                </c:pt>
                <c:pt idx="311">
                  <c:v>44265</c:v>
                </c:pt>
                <c:pt idx="312">
                  <c:v>44266</c:v>
                </c:pt>
                <c:pt idx="313">
                  <c:v>44267</c:v>
                </c:pt>
                <c:pt idx="314">
                  <c:v>44270</c:v>
                </c:pt>
                <c:pt idx="315">
                  <c:v>44271</c:v>
                </c:pt>
                <c:pt idx="316">
                  <c:v>44272</c:v>
                </c:pt>
                <c:pt idx="317">
                  <c:v>44273</c:v>
                </c:pt>
                <c:pt idx="318">
                  <c:v>44274</c:v>
                </c:pt>
                <c:pt idx="319">
                  <c:v>44277</c:v>
                </c:pt>
                <c:pt idx="320">
                  <c:v>44278</c:v>
                </c:pt>
                <c:pt idx="321">
                  <c:v>44279</c:v>
                </c:pt>
                <c:pt idx="322">
                  <c:v>44280</c:v>
                </c:pt>
                <c:pt idx="323">
                  <c:v>44281</c:v>
                </c:pt>
                <c:pt idx="324">
                  <c:v>44284</c:v>
                </c:pt>
                <c:pt idx="325">
                  <c:v>44285</c:v>
                </c:pt>
                <c:pt idx="326">
                  <c:v>44286</c:v>
                </c:pt>
                <c:pt idx="327">
                  <c:v>44287</c:v>
                </c:pt>
                <c:pt idx="328">
                  <c:v>44288</c:v>
                </c:pt>
                <c:pt idx="329">
                  <c:v>44291</c:v>
                </c:pt>
                <c:pt idx="330">
                  <c:v>44292</c:v>
                </c:pt>
                <c:pt idx="331">
                  <c:v>44293</c:v>
                </c:pt>
                <c:pt idx="332">
                  <c:v>44294</c:v>
                </c:pt>
                <c:pt idx="333">
                  <c:v>44295</c:v>
                </c:pt>
                <c:pt idx="334">
                  <c:v>44298</c:v>
                </c:pt>
                <c:pt idx="335">
                  <c:v>44299</c:v>
                </c:pt>
                <c:pt idx="336">
                  <c:v>44300</c:v>
                </c:pt>
                <c:pt idx="337">
                  <c:v>44301</c:v>
                </c:pt>
                <c:pt idx="338">
                  <c:v>44302</c:v>
                </c:pt>
                <c:pt idx="339">
                  <c:v>44305</c:v>
                </c:pt>
                <c:pt idx="340">
                  <c:v>44306</c:v>
                </c:pt>
                <c:pt idx="341">
                  <c:v>44307</c:v>
                </c:pt>
                <c:pt idx="342">
                  <c:v>44308</c:v>
                </c:pt>
                <c:pt idx="343">
                  <c:v>44309</c:v>
                </c:pt>
                <c:pt idx="344">
                  <c:v>44312</c:v>
                </c:pt>
                <c:pt idx="345">
                  <c:v>44313</c:v>
                </c:pt>
                <c:pt idx="346">
                  <c:v>44314</c:v>
                </c:pt>
                <c:pt idx="347">
                  <c:v>44315</c:v>
                </c:pt>
                <c:pt idx="348">
                  <c:v>44316</c:v>
                </c:pt>
                <c:pt idx="349">
                  <c:v>44319</c:v>
                </c:pt>
                <c:pt idx="350">
                  <c:v>44320</c:v>
                </c:pt>
                <c:pt idx="351">
                  <c:v>44321</c:v>
                </c:pt>
                <c:pt idx="352">
                  <c:v>44322</c:v>
                </c:pt>
                <c:pt idx="353">
                  <c:v>44323</c:v>
                </c:pt>
                <c:pt idx="354">
                  <c:v>44326</c:v>
                </c:pt>
                <c:pt idx="355">
                  <c:v>44327</c:v>
                </c:pt>
                <c:pt idx="356">
                  <c:v>44328</c:v>
                </c:pt>
                <c:pt idx="357">
                  <c:v>44329</c:v>
                </c:pt>
                <c:pt idx="358">
                  <c:v>44330</c:v>
                </c:pt>
                <c:pt idx="359">
                  <c:v>44333</c:v>
                </c:pt>
                <c:pt idx="360">
                  <c:v>44334</c:v>
                </c:pt>
                <c:pt idx="361">
                  <c:v>44335</c:v>
                </c:pt>
                <c:pt idx="362">
                  <c:v>44336</c:v>
                </c:pt>
                <c:pt idx="363">
                  <c:v>44337</c:v>
                </c:pt>
                <c:pt idx="364">
                  <c:v>44340</c:v>
                </c:pt>
                <c:pt idx="365">
                  <c:v>44341</c:v>
                </c:pt>
                <c:pt idx="366">
                  <c:v>44342</c:v>
                </c:pt>
                <c:pt idx="367">
                  <c:v>44343</c:v>
                </c:pt>
                <c:pt idx="368">
                  <c:v>44344</c:v>
                </c:pt>
                <c:pt idx="369">
                  <c:v>44347</c:v>
                </c:pt>
                <c:pt idx="370">
                  <c:v>44348</c:v>
                </c:pt>
                <c:pt idx="371">
                  <c:v>44349</c:v>
                </c:pt>
                <c:pt idx="372">
                  <c:v>44350</c:v>
                </c:pt>
                <c:pt idx="373">
                  <c:v>44351</c:v>
                </c:pt>
                <c:pt idx="374">
                  <c:v>44354</c:v>
                </c:pt>
                <c:pt idx="375">
                  <c:v>44355</c:v>
                </c:pt>
                <c:pt idx="376">
                  <c:v>44356</c:v>
                </c:pt>
                <c:pt idx="377">
                  <c:v>44357</c:v>
                </c:pt>
                <c:pt idx="378">
                  <c:v>44358</c:v>
                </c:pt>
                <c:pt idx="379">
                  <c:v>44361</c:v>
                </c:pt>
                <c:pt idx="380">
                  <c:v>44362</c:v>
                </c:pt>
                <c:pt idx="381">
                  <c:v>44363</c:v>
                </c:pt>
                <c:pt idx="382">
                  <c:v>44364</c:v>
                </c:pt>
                <c:pt idx="383">
                  <c:v>44365</c:v>
                </c:pt>
                <c:pt idx="384">
                  <c:v>44368</c:v>
                </c:pt>
                <c:pt idx="385">
                  <c:v>44369</c:v>
                </c:pt>
                <c:pt idx="386">
                  <c:v>44370</c:v>
                </c:pt>
                <c:pt idx="387">
                  <c:v>44371</c:v>
                </c:pt>
                <c:pt idx="388">
                  <c:v>44372</c:v>
                </c:pt>
                <c:pt idx="389">
                  <c:v>44375</c:v>
                </c:pt>
                <c:pt idx="390">
                  <c:v>44376</c:v>
                </c:pt>
                <c:pt idx="391">
                  <c:v>44377</c:v>
                </c:pt>
                <c:pt idx="392">
                  <c:v>44378</c:v>
                </c:pt>
                <c:pt idx="393">
                  <c:v>44379</c:v>
                </c:pt>
                <c:pt idx="394">
                  <c:v>44382</c:v>
                </c:pt>
                <c:pt idx="395">
                  <c:v>44383</c:v>
                </c:pt>
                <c:pt idx="396">
                  <c:v>44384</c:v>
                </c:pt>
                <c:pt idx="397">
                  <c:v>44385</c:v>
                </c:pt>
                <c:pt idx="398">
                  <c:v>44386</c:v>
                </c:pt>
                <c:pt idx="399">
                  <c:v>44389</c:v>
                </c:pt>
                <c:pt idx="400">
                  <c:v>44390</c:v>
                </c:pt>
                <c:pt idx="401">
                  <c:v>44391</c:v>
                </c:pt>
                <c:pt idx="402">
                  <c:v>44392</c:v>
                </c:pt>
                <c:pt idx="403">
                  <c:v>44393</c:v>
                </c:pt>
                <c:pt idx="404">
                  <c:v>44396</c:v>
                </c:pt>
                <c:pt idx="405">
                  <c:v>44397</c:v>
                </c:pt>
                <c:pt idx="406">
                  <c:v>44398</c:v>
                </c:pt>
                <c:pt idx="407">
                  <c:v>44399</c:v>
                </c:pt>
                <c:pt idx="408">
                  <c:v>44400</c:v>
                </c:pt>
                <c:pt idx="409">
                  <c:v>44403</c:v>
                </c:pt>
                <c:pt idx="410">
                  <c:v>44404</c:v>
                </c:pt>
                <c:pt idx="411">
                  <c:v>44405</c:v>
                </c:pt>
                <c:pt idx="412">
                  <c:v>44406</c:v>
                </c:pt>
                <c:pt idx="413">
                  <c:v>44407</c:v>
                </c:pt>
                <c:pt idx="414">
                  <c:v>44410</c:v>
                </c:pt>
                <c:pt idx="415">
                  <c:v>44411</c:v>
                </c:pt>
                <c:pt idx="416">
                  <c:v>44412</c:v>
                </c:pt>
                <c:pt idx="417">
                  <c:v>44413</c:v>
                </c:pt>
                <c:pt idx="418">
                  <c:v>44414</c:v>
                </c:pt>
                <c:pt idx="419">
                  <c:v>44417</c:v>
                </c:pt>
                <c:pt idx="420">
                  <c:v>44418</c:v>
                </c:pt>
                <c:pt idx="421">
                  <c:v>44419</c:v>
                </c:pt>
                <c:pt idx="422">
                  <c:v>44420</c:v>
                </c:pt>
                <c:pt idx="423">
                  <c:v>44421</c:v>
                </c:pt>
                <c:pt idx="424">
                  <c:v>44424</c:v>
                </c:pt>
                <c:pt idx="425">
                  <c:v>44425</c:v>
                </c:pt>
                <c:pt idx="426">
                  <c:v>44426</c:v>
                </c:pt>
                <c:pt idx="427">
                  <c:v>44427</c:v>
                </c:pt>
                <c:pt idx="428">
                  <c:v>44428</c:v>
                </c:pt>
                <c:pt idx="429">
                  <c:v>44431</c:v>
                </c:pt>
                <c:pt idx="430">
                  <c:v>44432</c:v>
                </c:pt>
                <c:pt idx="431">
                  <c:v>44433</c:v>
                </c:pt>
                <c:pt idx="432">
                  <c:v>44434</c:v>
                </c:pt>
                <c:pt idx="433">
                  <c:v>44435</c:v>
                </c:pt>
                <c:pt idx="434">
                  <c:v>44438</c:v>
                </c:pt>
                <c:pt idx="435">
                  <c:v>44439</c:v>
                </c:pt>
                <c:pt idx="436">
                  <c:v>44440</c:v>
                </c:pt>
                <c:pt idx="437">
                  <c:v>44441</c:v>
                </c:pt>
                <c:pt idx="438">
                  <c:v>44442</c:v>
                </c:pt>
                <c:pt idx="439">
                  <c:v>44445</c:v>
                </c:pt>
                <c:pt idx="440">
                  <c:v>44446</c:v>
                </c:pt>
                <c:pt idx="441">
                  <c:v>44447</c:v>
                </c:pt>
                <c:pt idx="442">
                  <c:v>44448</c:v>
                </c:pt>
                <c:pt idx="443">
                  <c:v>44449</c:v>
                </c:pt>
                <c:pt idx="444">
                  <c:v>44452</c:v>
                </c:pt>
                <c:pt idx="445">
                  <c:v>44453</c:v>
                </c:pt>
                <c:pt idx="446">
                  <c:v>44454</c:v>
                </c:pt>
                <c:pt idx="447">
                  <c:v>44455</c:v>
                </c:pt>
                <c:pt idx="448">
                  <c:v>44456</c:v>
                </c:pt>
                <c:pt idx="449">
                  <c:v>44459</c:v>
                </c:pt>
                <c:pt idx="450">
                  <c:v>44460</c:v>
                </c:pt>
                <c:pt idx="451">
                  <c:v>44461</c:v>
                </c:pt>
                <c:pt idx="452">
                  <c:v>44462</c:v>
                </c:pt>
                <c:pt idx="453">
                  <c:v>44463</c:v>
                </c:pt>
                <c:pt idx="454">
                  <c:v>44466</c:v>
                </c:pt>
                <c:pt idx="455">
                  <c:v>44467</c:v>
                </c:pt>
                <c:pt idx="456">
                  <c:v>44468</c:v>
                </c:pt>
                <c:pt idx="457">
                  <c:v>44469</c:v>
                </c:pt>
                <c:pt idx="458">
                  <c:v>44470</c:v>
                </c:pt>
                <c:pt idx="459">
                  <c:v>44473</c:v>
                </c:pt>
                <c:pt idx="460">
                  <c:v>44474</c:v>
                </c:pt>
                <c:pt idx="461">
                  <c:v>44475</c:v>
                </c:pt>
                <c:pt idx="462">
                  <c:v>44476</c:v>
                </c:pt>
                <c:pt idx="463">
                  <c:v>44477</c:v>
                </c:pt>
                <c:pt idx="464">
                  <c:v>44480</c:v>
                </c:pt>
                <c:pt idx="465">
                  <c:v>44481</c:v>
                </c:pt>
                <c:pt idx="466">
                  <c:v>44482</c:v>
                </c:pt>
                <c:pt idx="467">
                  <c:v>44483</c:v>
                </c:pt>
                <c:pt idx="468">
                  <c:v>44484</c:v>
                </c:pt>
                <c:pt idx="469">
                  <c:v>44487</c:v>
                </c:pt>
                <c:pt idx="470">
                  <c:v>44488</c:v>
                </c:pt>
                <c:pt idx="471">
                  <c:v>44489</c:v>
                </c:pt>
                <c:pt idx="472">
                  <c:v>44490</c:v>
                </c:pt>
                <c:pt idx="473">
                  <c:v>44491</c:v>
                </c:pt>
                <c:pt idx="474">
                  <c:v>44494</c:v>
                </c:pt>
                <c:pt idx="475">
                  <c:v>44495</c:v>
                </c:pt>
                <c:pt idx="476">
                  <c:v>44496</c:v>
                </c:pt>
                <c:pt idx="477">
                  <c:v>44497</c:v>
                </c:pt>
                <c:pt idx="478">
                  <c:v>44498</c:v>
                </c:pt>
                <c:pt idx="479">
                  <c:v>44501</c:v>
                </c:pt>
                <c:pt idx="480">
                  <c:v>44502</c:v>
                </c:pt>
                <c:pt idx="481">
                  <c:v>44503</c:v>
                </c:pt>
                <c:pt idx="482">
                  <c:v>44504</c:v>
                </c:pt>
                <c:pt idx="483">
                  <c:v>44505</c:v>
                </c:pt>
                <c:pt idx="484">
                  <c:v>44508</c:v>
                </c:pt>
                <c:pt idx="485">
                  <c:v>44509</c:v>
                </c:pt>
                <c:pt idx="486">
                  <c:v>44510</c:v>
                </c:pt>
                <c:pt idx="487">
                  <c:v>44511</c:v>
                </c:pt>
                <c:pt idx="488">
                  <c:v>44512</c:v>
                </c:pt>
                <c:pt idx="489">
                  <c:v>44515</c:v>
                </c:pt>
                <c:pt idx="490">
                  <c:v>44516</c:v>
                </c:pt>
                <c:pt idx="491">
                  <c:v>44517</c:v>
                </c:pt>
                <c:pt idx="492">
                  <c:v>44518</c:v>
                </c:pt>
                <c:pt idx="493">
                  <c:v>44519</c:v>
                </c:pt>
                <c:pt idx="494">
                  <c:v>44522</c:v>
                </c:pt>
                <c:pt idx="495">
                  <c:v>44523</c:v>
                </c:pt>
                <c:pt idx="496">
                  <c:v>44524</c:v>
                </c:pt>
                <c:pt idx="497">
                  <c:v>44525</c:v>
                </c:pt>
                <c:pt idx="498">
                  <c:v>44526</c:v>
                </c:pt>
                <c:pt idx="499">
                  <c:v>44529</c:v>
                </c:pt>
                <c:pt idx="500">
                  <c:v>44530</c:v>
                </c:pt>
                <c:pt idx="501">
                  <c:v>44531</c:v>
                </c:pt>
                <c:pt idx="502">
                  <c:v>44532</c:v>
                </c:pt>
                <c:pt idx="503">
                  <c:v>44533</c:v>
                </c:pt>
                <c:pt idx="504">
                  <c:v>44536</c:v>
                </c:pt>
                <c:pt idx="505">
                  <c:v>44537</c:v>
                </c:pt>
                <c:pt idx="506">
                  <c:v>44538</c:v>
                </c:pt>
                <c:pt idx="507">
                  <c:v>44539</c:v>
                </c:pt>
                <c:pt idx="508">
                  <c:v>44540</c:v>
                </c:pt>
                <c:pt idx="509">
                  <c:v>44543</c:v>
                </c:pt>
                <c:pt idx="510">
                  <c:v>44544</c:v>
                </c:pt>
                <c:pt idx="511">
                  <c:v>44545</c:v>
                </c:pt>
                <c:pt idx="512">
                  <c:v>44546</c:v>
                </c:pt>
                <c:pt idx="513">
                  <c:v>44547</c:v>
                </c:pt>
                <c:pt idx="514">
                  <c:v>44550</c:v>
                </c:pt>
                <c:pt idx="515">
                  <c:v>44551</c:v>
                </c:pt>
                <c:pt idx="516">
                  <c:v>44552</c:v>
                </c:pt>
                <c:pt idx="517">
                  <c:v>44553</c:v>
                </c:pt>
                <c:pt idx="518">
                  <c:v>44554</c:v>
                </c:pt>
                <c:pt idx="519">
                  <c:v>44557</c:v>
                </c:pt>
                <c:pt idx="520">
                  <c:v>44558</c:v>
                </c:pt>
                <c:pt idx="521">
                  <c:v>44559</c:v>
                </c:pt>
                <c:pt idx="522">
                  <c:v>44560</c:v>
                </c:pt>
                <c:pt idx="523">
                  <c:v>44561</c:v>
                </c:pt>
                <c:pt idx="524">
                  <c:v>44564</c:v>
                </c:pt>
                <c:pt idx="525">
                  <c:v>44565</c:v>
                </c:pt>
                <c:pt idx="526">
                  <c:v>44566</c:v>
                </c:pt>
                <c:pt idx="527">
                  <c:v>44567</c:v>
                </c:pt>
                <c:pt idx="528">
                  <c:v>44568</c:v>
                </c:pt>
                <c:pt idx="529">
                  <c:v>44571</c:v>
                </c:pt>
                <c:pt idx="530">
                  <c:v>44572</c:v>
                </c:pt>
                <c:pt idx="531">
                  <c:v>44573</c:v>
                </c:pt>
                <c:pt idx="532">
                  <c:v>44574</c:v>
                </c:pt>
                <c:pt idx="533">
                  <c:v>44575</c:v>
                </c:pt>
                <c:pt idx="534">
                  <c:v>44578</c:v>
                </c:pt>
                <c:pt idx="535">
                  <c:v>44579</c:v>
                </c:pt>
                <c:pt idx="536">
                  <c:v>44580</c:v>
                </c:pt>
                <c:pt idx="537">
                  <c:v>44581</c:v>
                </c:pt>
                <c:pt idx="538">
                  <c:v>44582</c:v>
                </c:pt>
                <c:pt idx="539">
                  <c:v>44585</c:v>
                </c:pt>
                <c:pt idx="540">
                  <c:v>44586</c:v>
                </c:pt>
                <c:pt idx="541">
                  <c:v>44587</c:v>
                </c:pt>
                <c:pt idx="542">
                  <c:v>44588</c:v>
                </c:pt>
                <c:pt idx="543">
                  <c:v>44589</c:v>
                </c:pt>
                <c:pt idx="544">
                  <c:v>44592</c:v>
                </c:pt>
                <c:pt idx="545">
                  <c:v>44593</c:v>
                </c:pt>
                <c:pt idx="546">
                  <c:v>44594</c:v>
                </c:pt>
                <c:pt idx="547">
                  <c:v>44595</c:v>
                </c:pt>
                <c:pt idx="548">
                  <c:v>44596</c:v>
                </c:pt>
                <c:pt idx="549">
                  <c:v>44599</c:v>
                </c:pt>
                <c:pt idx="550">
                  <c:v>44600</c:v>
                </c:pt>
                <c:pt idx="551">
                  <c:v>44601</c:v>
                </c:pt>
                <c:pt idx="552">
                  <c:v>44602</c:v>
                </c:pt>
                <c:pt idx="553">
                  <c:v>44603</c:v>
                </c:pt>
                <c:pt idx="554">
                  <c:v>44606</c:v>
                </c:pt>
                <c:pt idx="555">
                  <c:v>44607</c:v>
                </c:pt>
                <c:pt idx="556">
                  <c:v>44608</c:v>
                </c:pt>
                <c:pt idx="557">
                  <c:v>44609</c:v>
                </c:pt>
                <c:pt idx="558">
                  <c:v>44610</c:v>
                </c:pt>
                <c:pt idx="559">
                  <c:v>44613</c:v>
                </c:pt>
                <c:pt idx="560">
                  <c:v>44614</c:v>
                </c:pt>
                <c:pt idx="561">
                  <c:v>44615</c:v>
                </c:pt>
                <c:pt idx="562">
                  <c:v>44616</c:v>
                </c:pt>
                <c:pt idx="563">
                  <c:v>44617</c:v>
                </c:pt>
                <c:pt idx="564">
                  <c:v>44620</c:v>
                </c:pt>
                <c:pt idx="565">
                  <c:v>44621</c:v>
                </c:pt>
                <c:pt idx="566">
                  <c:v>44622</c:v>
                </c:pt>
                <c:pt idx="567">
                  <c:v>44623</c:v>
                </c:pt>
                <c:pt idx="568">
                  <c:v>44624</c:v>
                </c:pt>
                <c:pt idx="569">
                  <c:v>44627</c:v>
                </c:pt>
                <c:pt idx="570">
                  <c:v>44628</c:v>
                </c:pt>
                <c:pt idx="571">
                  <c:v>44629</c:v>
                </c:pt>
                <c:pt idx="572">
                  <c:v>44630</c:v>
                </c:pt>
                <c:pt idx="573">
                  <c:v>44631</c:v>
                </c:pt>
                <c:pt idx="574">
                  <c:v>44634</c:v>
                </c:pt>
                <c:pt idx="575">
                  <c:v>44635</c:v>
                </c:pt>
                <c:pt idx="576">
                  <c:v>44636</c:v>
                </c:pt>
                <c:pt idx="577">
                  <c:v>44637</c:v>
                </c:pt>
                <c:pt idx="578">
                  <c:v>44638</c:v>
                </c:pt>
                <c:pt idx="579">
                  <c:v>44641</c:v>
                </c:pt>
                <c:pt idx="580">
                  <c:v>44642</c:v>
                </c:pt>
                <c:pt idx="581">
                  <c:v>44643</c:v>
                </c:pt>
                <c:pt idx="582">
                  <c:v>44644</c:v>
                </c:pt>
                <c:pt idx="583">
                  <c:v>44645</c:v>
                </c:pt>
                <c:pt idx="584">
                  <c:v>44648</c:v>
                </c:pt>
                <c:pt idx="585">
                  <c:v>44649</c:v>
                </c:pt>
                <c:pt idx="586">
                  <c:v>44650</c:v>
                </c:pt>
                <c:pt idx="587">
                  <c:v>44651</c:v>
                </c:pt>
                <c:pt idx="588">
                  <c:v>44652</c:v>
                </c:pt>
                <c:pt idx="589">
                  <c:v>44655</c:v>
                </c:pt>
                <c:pt idx="590">
                  <c:v>44656</c:v>
                </c:pt>
                <c:pt idx="591">
                  <c:v>44657</c:v>
                </c:pt>
                <c:pt idx="592">
                  <c:v>44658</c:v>
                </c:pt>
                <c:pt idx="593">
                  <c:v>44659</c:v>
                </c:pt>
                <c:pt idx="594">
                  <c:v>44662</c:v>
                </c:pt>
                <c:pt idx="595">
                  <c:v>44663</c:v>
                </c:pt>
                <c:pt idx="596">
                  <c:v>44664</c:v>
                </c:pt>
                <c:pt idx="597">
                  <c:v>44665</c:v>
                </c:pt>
                <c:pt idx="598">
                  <c:v>44666</c:v>
                </c:pt>
                <c:pt idx="599">
                  <c:v>44669</c:v>
                </c:pt>
                <c:pt idx="600">
                  <c:v>44670</c:v>
                </c:pt>
                <c:pt idx="601">
                  <c:v>44671</c:v>
                </c:pt>
                <c:pt idx="602">
                  <c:v>44672</c:v>
                </c:pt>
                <c:pt idx="603">
                  <c:v>44673</c:v>
                </c:pt>
                <c:pt idx="604">
                  <c:v>44676</c:v>
                </c:pt>
                <c:pt idx="605">
                  <c:v>44677</c:v>
                </c:pt>
                <c:pt idx="606">
                  <c:v>44678</c:v>
                </c:pt>
                <c:pt idx="607">
                  <c:v>44679</c:v>
                </c:pt>
                <c:pt idx="608">
                  <c:v>44680</c:v>
                </c:pt>
                <c:pt idx="609">
                  <c:v>44683</c:v>
                </c:pt>
                <c:pt idx="610">
                  <c:v>44684</c:v>
                </c:pt>
                <c:pt idx="611">
                  <c:v>44685</c:v>
                </c:pt>
                <c:pt idx="612">
                  <c:v>44686</c:v>
                </c:pt>
                <c:pt idx="613">
                  <c:v>44687</c:v>
                </c:pt>
                <c:pt idx="614">
                  <c:v>44690</c:v>
                </c:pt>
                <c:pt idx="615">
                  <c:v>44691</c:v>
                </c:pt>
                <c:pt idx="616">
                  <c:v>44692</c:v>
                </c:pt>
                <c:pt idx="617">
                  <c:v>44693</c:v>
                </c:pt>
                <c:pt idx="618">
                  <c:v>44694</c:v>
                </c:pt>
                <c:pt idx="619">
                  <c:v>44697</c:v>
                </c:pt>
                <c:pt idx="620">
                  <c:v>44698</c:v>
                </c:pt>
                <c:pt idx="621">
                  <c:v>44699</c:v>
                </c:pt>
                <c:pt idx="622">
                  <c:v>44700</c:v>
                </c:pt>
                <c:pt idx="623">
                  <c:v>44701</c:v>
                </c:pt>
                <c:pt idx="624">
                  <c:v>44704</c:v>
                </c:pt>
                <c:pt idx="625">
                  <c:v>44705</c:v>
                </c:pt>
                <c:pt idx="626">
                  <c:v>44706</c:v>
                </c:pt>
                <c:pt idx="627">
                  <c:v>44707</c:v>
                </c:pt>
                <c:pt idx="628">
                  <c:v>44708</c:v>
                </c:pt>
                <c:pt idx="629">
                  <c:v>44711</c:v>
                </c:pt>
                <c:pt idx="630">
                  <c:v>44712</c:v>
                </c:pt>
                <c:pt idx="631">
                  <c:v>44713</c:v>
                </c:pt>
                <c:pt idx="632">
                  <c:v>44714</c:v>
                </c:pt>
                <c:pt idx="633">
                  <c:v>44715</c:v>
                </c:pt>
                <c:pt idx="634">
                  <c:v>44718</c:v>
                </c:pt>
                <c:pt idx="635">
                  <c:v>44719</c:v>
                </c:pt>
                <c:pt idx="636">
                  <c:v>44720</c:v>
                </c:pt>
                <c:pt idx="637">
                  <c:v>44721</c:v>
                </c:pt>
                <c:pt idx="638">
                  <c:v>44722</c:v>
                </c:pt>
                <c:pt idx="639">
                  <c:v>44725</c:v>
                </c:pt>
                <c:pt idx="640">
                  <c:v>44726</c:v>
                </c:pt>
                <c:pt idx="641">
                  <c:v>44727</c:v>
                </c:pt>
                <c:pt idx="642">
                  <c:v>44728</c:v>
                </c:pt>
                <c:pt idx="643">
                  <c:v>44729</c:v>
                </c:pt>
                <c:pt idx="644">
                  <c:v>44732</c:v>
                </c:pt>
                <c:pt idx="645">
                  <c:v>44733</c:v>
                </c:pt>
                <c:pt idx="646">
                  <c:v>44734</c:v>
                </c:pt>
                <c:pt idx="647">
                  <c:v>44735</c:v>
                </c:pt>
                <c:pt idx="648">
                  <c:v>44736</c:v>
                </c:pt>
                <c:pt idx="649">
                  <c:v>44739</c:v>
                </c:pt>
                <c:pt idx="650">
                  <c:v>44740</c:v>
                </c:pt>
                <c:pt idx="651">
                  <c:v>44741</c:v>
                </c:pt>
                <c:pt idx="652">
                  <c:v>44742</c:v>
                </c:pt>
                <c:pt idx="653">
                  <c:v>44743</c:v>
                </c:pt>
                <c:pt idx="654">
                  <c:v>44746</c:v>
                </c:pt>
                <c:pt idx="655">
                  <c:v>44747</c:v>
                </c:pt>
                <c:pt idx="656">
                  <c:v>44748</c:v>
                </c:pt>
                <c:pt idx="657">
                  <c:v>44749</c:v>
                </c:pt>
                <c:pt idx="658">
                  <c:v>44750</c:v>
                </c:pt>
                <c:pt idx="659">
                  <c:v>44753</c:v>
                </c:pt>
                <c:pt idx="660">
                  <c:v>44754</c:v>
                </c:pt>
                <c:pt idx="661">
                  <c:v>44755</c:v>
                </c:pt>
                <c:pt idx="662">
                  <c:v>44756</c:v>
                </c:pt>
                <c:pt idx="663">
                  <c:v>44757</c:v>
                </c:pt>
                <c:pt idx="664">
                  <c:v>44760</c:v>
                </c:pt>
                <c:pt idx="665">
                  <c:v>44761</c:v>
                </c:pt>
                <c:pt idx="666">
                  <c:v>44762</c:v>
                </c:pt>
                <c:pt idx="667">
                  <c:v>44763</c:v>
                </c:pt>
                <c:pt idx="668">
                  <c:v>44764</c:v>
                </c:pt>
                <c:pt idx="669">
                  <c:v>44767</c:v>
                </c:pt>
                <c:pt idx="670">
                  <c:v>44768</c:v>
                </c:pt>
                <c:pt idx="671">
                  <c:v>44769</c:v>
                </c:pt>
                <c:pt idx="672">
                  <c:v>44770</c:v>
                </c:pt>
                <c:pt idx="673">
                  <c:v>44771</c:v>
                </c:pt>
                <c:pt idx="674">
                  <c:v>44774</c:v>
                </c:pt>
                <c:pt idx="675">
                  <c:v>44775</c:v>
                </c:pt>
                <c:pt idx="676">
                  <c:v>44776</c:v>
                </c:pt>
                <c:pt idx="677">
                  <c:v>44777</c:v>
                </c:pt>
                <c:pt idx="678">
                  <c:v>44778</c:v>
                </c:pt>
                <c:pt idx="679">
                  <c:v>44781</c:v>
                </c:pt>
                <c:pt idx="680">
                  <c:v>44782</c:v>
                </c:pt>
                <c:pt idx="681">
                  <c:v>44783</c:v>
                </c:pt>
                <c:pt idx="682">
                  <c:v>44784</c:v>
                </c:pt>
                <c:pt idx="683">
                  <c:v>44785</c:v>
                </c:pt>
                <c:pt idx="684">
                  <c:v>44788</c:v>
                </c:pt>
                <c:pt idx="685">
                  <c:v>44789</c:v>
                </c:pt>
                <c:pt idx="686">
                  <c:v>44790</c:v>
                </c:pt>
                <c:pt idx="687">
                  <c:v>44791</c:v>
                </c:pt>
                <c:pt idx="688">
                  <c:v>44792</c:v>
                </c:pt>
                <c:pt idx="689">
                  <c:v>44795</c:v>
                </c:pt>
                <c:pt idx="690">
                  <c:v>44796</c:v>
                </c:pt>
                <c:pt idx="691">
                  <c:v>44797</c:v>
                </c:pt>
                <c:pt idx="692">
                  <c:v>44798</c:v>
                </c:pt>
                <c:pt idx="693">
                  <c:v>44799</c:v>
                </c:pt>
                <c:pt idx="694">
                  <c:v>44802</c:v>
                </c:pt>
                <c:pt idx="695">
                  <c:v>44803</c:v>
                </c:pt>
                <c:pt idx="696">
                  <c:v>44804</c:v>
                </c:pt>
                <c:pt idx="697">
                  <c:v>44805</c:v>
                </c:pt>
                <c:pt idx="698">
                  <c:v>44806</c:v>
                </c:pt>
                <c:pt idx="699">
                  <c:v>44809</c:v>
                </c:pt>
                <c:pt idx="700">
                  <c:v>44810</c:v>
                </c:pt>
                <c:pt idx="701">
                  <c:v>44811</c:v>
                </c:pt>
                <c:pt idx="702">
                  <c:v>44812</c:v>
                </c:pt>
                <c:pt idx="703">
                  <c:v>44813</c:v>
                </c:pt>
                <c:pt idx="704">
                  <c:v>44816</c:v>
                </c:pt>
                <c:pt idx="705">
                  <c:v>44817</c:v>
                </c:pt>
                <c:pt idx="706">
                  <c:v>44818</c:v>
                </c:pt>
                <c:pt idx="707">
                  <c:v>44819</c:v>
                </c:pt>
                <c:pt idx="708">
                  <c:v>44820</c:v>
                </c:pt>
                <c:pt idx="709">
                  <c:v>44823</c:v>
                </c:pt>
                <c:pt idx="710">
                  <c:v>44824</c:v>
                </c:pt>
                <c:pt idx="711">
                  <c:v>44825</c:v>
                </c:pt>
                <c:pt idx="712">
                  <c:v>44826</c:v>
                </c:pt>
                <c:pt idx="713">
                  <c:v>44827</c:v>
                </c:pt>
                <c:pt idx="714">
                  <c:v>44830</c:v>
                </c:pt>
                <c:pt idx="715">
                  <c:v>44831</c:v>
                </c:pt>
                <c:pt idx="716">
                  <c:v>44832</c:v>
                </c:pt>
                <c:pt idx="717">
                  <c:v>44833</c:v>
                </c:pt>
                <c:pt idx="718">
                  <c:v>44834</c:v>
                </c:pt>
                <c:pt idx="719">
                  <c:v>44837</c:v>
                </c:pt>
                <c:pt idx="720">
                  <c:v>44838</c:v>
                </c:pt>
                <c:pt idx="721">
                  <c:v>44839</c:v>
                </c:pt>
                <c:pt idx="722">
                  <c:v>44840</c:v>
                </c:pt>
                <c:pt idx="723">
                  <c:v>44841</c:v>
                </c:pt>
                <c:pt idx="724">
                  <c:v>44844</c:v>
                </c:pt>
                <c:pt idx="725">
                  <c:v>44845</c:v>
                </c:pt>
                <c:pt idx="726">
                  <c:v>44846</c:v>
                </c:pt>
                <c:pt idx="727">
                  <c:v>44847</c:v>
                </c:pt>
                <c:pt idx="728">
                  <c:v>44848</c:v>
                </c:pt>
                <c:pt idx="729">
                  <c:v>44851</c:v>
                </c:pt>
                <c:pt idx="730">
                  <c:v>44852</c:v>
                </c:pt>
                <c:pt idx="731">
                  <c:v>44853</c:v>
                </c:pt>
                <c:pt idx="732">
                  <c:v>44854</c:v>
                </c:pt>
                <c:pt idx="733">
                  <c:v>44855</c:v>
                </c:pt>
                <c:pt idx="734">
                  <c:v>44858</c:v>
                </c:pt>
                <c:pt idx="735">
                  <c:v>44859</c:v>
                </c:pt>
                <c:pt idx="736">
                  <c:v>44860</c:v>
                </c:pt>
                <c:pt idx="737">
                  <c:v>44861</c:v>
                </c:pt>
                <c:pt idx="738">
                  <c:v>44862</c:v>
                </c:pt>
                <c:pt idx="739">
                  <c:v>44865</c:v>
                </c:pt>
                <c:pt idx="740">
                  <c:v>44866</c:v>
                </c:pt>
                <c:pt idx="741">
                  <c:v>44867</c:v>
                </c:pt>
                <c:pt idx="742">
                  <c:v>44868</c:v>
                </c:pt>
                <c:pt idx="743">
                  <c:v>44869</c:v>
                </c:pt>
                <c:pt idx="744">
                  <c:v>44872</c:v>
                </c:pt>
                <c:pt idx="745">
                  <c:v>44873</c:v>
                </c:pt>
                <c:pt idx="746">
                  <c:v>44874</c:v>
                </c:pt>
                <c:pt idx="747">
                  <c:v>44875</c:v>
                </c:pt>
                <c:pt idx="748">
                  <c:v>44876</c:v>
                </c:pt>
                <c:pt idx="749">
                  <c:v>44879</c:v>
                </c:pt>
                <c:pt idx="750">
                  <c:v>44880</c:v>
                </c:pt>
                <c:pt idx="751">
                  <c:v>44881</c:v>
                </c:pt>
                <c:pt idx="752">
                  <c:v>44882</c:v>
                </c:pt>
                <c:pt idx="753">
                  <c:v>44883</c:v>
                </c:pt>
                <c:pt idx="754">
                  <c:v>44886</c:v>
                </c:pt>
                <c:pt idx="755">
                  <c:v>44887</c:v>
                </c:pt>
                <c:pt idx="756">
                  <c:v>44888</c:v>
                </c:pt>
                <c:pt idx="757">
                  <c:v>44889</c:v>
                </c:pt>
                <c:pt idx="758">
                  <c:v>44890</c:v>
                </c:pt>
                <c:pt idx="759">
                  <c:v>44893</c:v>
                </c:pt>
                <c:pt idx="760">
                  <c:v>44894</c:v>
                </c:pt>
                <c:pt idx="761">
                  <c:v>44895</c:v>
                </c:pt>
                <c:pt idx="762">
                  <c:v>44896</c:v>
                </c:pt>
                <c:pt idx="763">
                  <c:v>44897</c:v>
                </c:pt>
                <c:pt idx="764">
                  <c:v>44900</c:v>
                </c:pt>
                <c:pt idx="765">
                  <c:v>44901</c:v>
                </c:pt>
                <c:pt idx="766">
                  <c:v>44902</c:v>
                </c:pt>
                <c:pt idx="767">
                  <c:v>44903</c:v>
                </c:pt>
                <c:pt idx="768">
                  <c:v>44904</c:v>
                </c:pt>
                <c:pt idx="769">
                  <c:v>44907</c:v>
                </c:pt>
                <c:pt idx="770">
                  <c:v>44908</c:v>
                </c:pt>
                <c:pt idx="771">
                  <c:v>44909</c:v>
                </c:pt>
                <c:pt idx="772">
                  <c:v>44910</c:v>
                </c:pt>
                <c:pt idx="773">
                  <c:v>44911</c:v>
                </c:pt>
                <c:pt idx="774">
                  <c:v>44914</c:v>
                </c:pt>
                <c:pt idx="775">
                  <c:v>44915</c:v>
                </c:pt>
                <c:pt idx="776">
                  <c:v>44916</c:v>
                </c:pt>
                <c:pt idx="777">
                  <c:v>44917</c:v>
                </c:pt>
                <c:pt idx="778">
                  <c:v>44918</c:v>
                </c:pt>
                <c:pt idx="779">
                  <c:v>44921</c:v>
                </c:pt>
                <c:pt idx="780">
                  <c:v>44922</c:v>
                </c:pt>
                <c:pt idx="781">
                  <c:v>44923</c:v>
                </c:pt>
                <c:pt idx="782">
                  <c:v>44924</c:v>
                </c:pt>
                <c:pt idx="783">
                  <c:v>44925</c:v>
                </c:pt>
                <c:pt idx="784">
                  <c:v>44928</c:v>
                </c:pt>
                <c:pt idx="785">
                  <c:v>44929</c:v>
                </c:pt>
                <c:pt idx="786">
                  <c:v>44930</c:v>
                </c:pt>
                <c:pt idx="787">
                  <c:v>44931</c:v>
                </c:pt>
                <c:pt idx="788">
                  <c:v>44932</c:v>
                </c:pt>
                <c:pt idx="789">
                  <c:v>44935</c:v>
                </c:pt>
                <c:pt idx="790">
                  <c:v>44936</c:v>
                </c:pt>
                <c:pt idx="791">
                  <c:v>44937</c:v>
                </c:pt>
                <c:pt idx="792">
                  <c:v>44938</c:v>
                </c:pt>
                <c:pt idx="793">
                  <c:v>44939</c:v>
                </c:pt>
                <c:pt idx="794">
                  <c:v>44942</c:v>
                </c:pt>
                <c:pt idx="795">
                  <c:v>44943</c:v>
                </c:pt>
                <c:pt idx="796">
                  <c:v>44944</c:v>
                </c:pt>
                <c:pt idx="797">
                  <c:v>44945</c:v>
                </c:pt>
                <c:pt idx="798">
                  <c:v>44946</c:v>
                </c:pt>
                <c:pt idx="799">
                  <c:v>44949</c:v>
                </c:pt>
                <c:pt idx="800">
                  <c:v>44950</c:v>
                </c:pt>
                <c:pt idx="801">
                  <c:v>44951</c:v>
                </c:pt>
                <c:pt idx="802">
                  <c:v>44952</c:v>
                </c:pt>
                <c:pt idx="803">
                  <c:v>44953</c:v>
                </c:pt>
                <c:pt idx="804">
                  <c:v>44956</c:v>
                </c:pt>
                <c:pt idx="805">
                  <c:v>44957</c:v>
                </c:pt>
                <c:pt idx="806">
                  <c:v>44958</c:v>
                </c:pt>
                <c:pt idx="807">
                  <c:v>44959</c:v>
                </c:pt>
                <c:pt idx="808">
                  <c:v>44960</c:v>
                </c:pt>
                <c:pt idx="809">
                  <c:v>44963</c:v>
                </c:pt>
                <c:pt idx="810">
                  <c:v>44964</c:v>
                </c:pt>
                <c:pt idx="811">
                  <c:v>44965</c:v>
                </c:pt>
                <c:pt idx="812">
                  <c:v>44966</c:v>
                </c:pt>
                <c:pt idx="813">
                  <c:v>44967</c:v>
                </c:pt>
                <c:pt idx="814">
                  <c:v>44970</c:v>
                </c:pt>
                <c:pt idx="815">
                  <c:v>44971</c:v>
                </c:pt>
                <c:pt idx="816">
                  <c:v>44972</c:v>
                </c:pt>
                <c:pt idx="817">
                  <c:v>44973</c:v>
                </c:pt>
                <c:pt idx="818">
                  <c:v>44974</c:v>
                </c:pt>
                <c:pt idx="819">
                  <c:v>44977</c:v>
                </c:pt>
                <c:pt idx="820">
                  <c:v>44978</c:v>
                </c:pt>
                <c:pt idx="821">
                  <c:v>44979</c:v>
                </c:pt>
                <c:pt idx="822">
                  <c:v>44980</c:v>
                </c:pt>
                <c:pt idx="823">
                  <c:v>44981</c:v>
                </c:pt>
                <c:pt idx="824">
                  <c:v>44984</c:v>
                </c:pt>
                <c:pt idx="825">
                  <c:v>44985</c:v>
                </c:pt>
                <c:pt idx="826">
                  <c:v>44986</c:v>
                </c:pt>
                <c:pt idx="827">
                  <c:v>44987</c:v>
                </c:pt>
                <c:pt idx="828">
                  <c:v>44988</c:v>
                </c:pt>
                <c:pt idx="829">
                  <c:v>44991</c:v>
                </c:pt>
                <c:pt idx="830">
                  <c:v>44992</c:v>
                </c:pt>
                <c:pt idx="831">
                  <c:v>44993</c:v>
                </c:pt>
                <c:pt idx="832">
                  <c:v>44994</c:v>
                </c:pt>
                <c:pt idx="833">
                  <c:v>44995</c:v>
                </c:pt>
                <c:pt idx="834">
                  <c:v>44998</c:v>
                </c:pt>
                <c:pt idx="835">
                  <c:v>44999</c:v>
                </c:pt>
                <c:pt idx="836">
                  <c:v>45000</c:v>
                </c:pt>
                <c:pt idx="837">
                  <c:v>45001</c:v>
                </c:pt>
                <c:pt idx="838">
                  <c:v>45002</c:v>
                </c:pt>
                <c:pt idx="839">
                  <c:v>45005</c:v>
                </c:pt>
                <c:pt idx="840">
                  <c:v>45006</c:v>
                </c:pt>
                <c:pt idx="841">
                  <c:v>45007</c:v>
                </c:pt>
                <c:pt idx="842">
                  <c:v>45008</c:v>
                </c:pt>
                <c:pt idx="843">
                  <c:v>45009</c:v>
                </c:pt>
                <c:pt idx="844">
                  <c:v>45012</c:v>
                </c:pt>
                <c:pt idx="845">
                  <c:v>45013</c:v>
                </c:pt>
                <c:pt idx="846">
                  <c:v>45014</c:v>
                </c:pt>
                <c:pt idx="847">
                  <c:v>45015</c:v>
                </c:pt>
                <c:pt idx="848">
                  <c:v>45016</c:v>
                </c:pt>
                <c:pt idx="849">
                  <c:v>45019</c:v>
                </c:pt>
                <c:pt idx="850">
                  <c:v>45020</c:v>
                </c:pt>
                <c:pt idx="851">
                  <c:v>45021</c:v>
                </c:pt>
                <c:pt idx="852">
                  <c:v>45022</c:v>
                </c:pt>
                <c:pt idx="853">
                  <c:v>45023</c:v>
                </c:pt>
                <c:pt idx="854">
                  <c:v>45026</c:v>
                </c:pt>
                <c:pt idx="855">
                  <c:v>45027</c:v>
                </c:pt>
                <c:pt idx="856">
                  <c:v>45028</c:v>
                </c:pt>
                <c:pt idx="857">
                  <c:v>45029</c:v>
                </c:pt>
                <c:pt idx="858">
                  <c:v>45030</c:v>
                </c:pt>
                <c:pt idx="859">
                  <c:v>45033</c:v>
                </c:pt>
                <c:pt idx="860">
                  <c:v>45034</c:v>
                </c:pt>
                <c:pt idx="861">
                  <c:v>45035</c:v>
                </c:pt>
                <c:pt idx="862">
                  <c:v>45036</c:v>
                </c:pt>
                <c:pt idx="863">
                  <c:v>45037</c:v>
                </c:pt>
                <c:pt idx="864">
                  <c:v>45040</c:v>
                </c:pt>
                <c:pt idx="865">
                  <c:v>45041</c:v>
                </c:pt>
                <c:pt idx="866">
                  <c:v>45042</c:v>
                </c:pt>
                <c:pt idx="867">
                  <c:v>45043</c:v>
                </c:pt>
                <c:pt idx="868">
                  <c:v>45044</c:v>
                </c:pt>
                <c:pt idx="869">
                  <c:v>45047</c:v>
                </c:pt>
                <c:pt idx="870">
                  <c:v>45048</c:v>
                </c:pt>
                <c:pt idx="871">
                  <c:v>45049</c:v>
                </c:pt>
                <c:pt idx="872">
                  <c:v>45050</c:v>
                </c:pt>
                <c:pt idx="873">
                  <c:v>45051</c:v>
                </c:pt>
                <c:pt idx="874">
                  <c:v>45054</c:v>
                </c:pt>
                <c:pt idx="875">
                  <c:v>45055</c:v>
                </c:pt>
                <c:pt idx="876">
                  <c:v>45056</c:v>
                </c:pt>
                <c:pt idx="877">
                  <c:v>45057</c:v>
                </c:pt>
                <c:pt idx="878">
                  <c:v>45058</c:v>
                </c:pt>
                <c:pt idx="879">
                  <c:v>45061</c:v>
                </c:pt>
                <c:pt idx="880">
                  <c:v>45062</c:v>
                </c:pt>
                <c:pt idx="881">
                  <c:v>45063</c:v>
                </c:pt>
                <c:pt idx="882">
                  <c:v>45064</c:v>
                </c:pt>
                <c:pt idx="883">
                  <c:v>45065</c:v>
                </c:pt>
                <c:pt idx="884">
                  <c:v>45068</c:v>
                </c:pt>
                <c:pt idx="885">
                  <c:v>45069</c:v>
                </c:pt>
                <c:pt idx="886">
                  <c:v>45070</c:v>
                </c:pt>
                <c:pt idx="887">
                  <c:v>45071</c:v>
                </c:pt>
                <c:pt idx="888">
                  <c:v>45072</c:v>
                </c:pt>
                <c:pt idx="889">
                  <c:v>45075</c:v>
                </c:pt>
                <c:pt idx="890">
                  <c:v>45076</c:v>
                </c:pt>
                <c:pt idx="891">
                  <c:v>45077</c:v>
                </c:pt>
                <c:pt idx="892">
                  <c:v>45078</c:v>
                </c:pt>
                <c:pt idx="893">
                  <c:v>45079</c:v>
                </c:pt>
                <c:pt idx="894">
                  <c:v>45082</c:v>
                </c:pt>
                <c:pt idx="895">
                  <c:v>45083</c:v>
                </c:pt>
                <c:pt idx="896">
                  <c:v>45084</c:v>
                </c:pt>
                <c:pt idx="897">
                  <c:v>45085</c:v>
                </c:pt>
                <c:pt idx="898">
                  <c:v>45086</c:v>
                </c:pt>
                <c:pt idx="899">
                  <c:v>45089</c:v>
                </c:pt>
                <c:pt idx="900">
                  <c:v>45090</c:v>
                </c:pt>
                <c:pt idx="901">
                  <c:v>45091</c:v>
                </c:pt>
                <c:pt idx="902">
                  <c:v>45092</c:v>
                </c:pt>
                <c:pt idx="903">
                  <c:v>45093</c:v>
                </c:pt>
                <c:pt idx="904">
                  <c:v>45096</c:v>
                </c:pt>
                <c:pt idx="905">
                  <c:v>45097</c:v>
                </c:pt>
                <c:pt idx="906">
                  <c:v>45098</c:v>
                </c:pt>
                <c:pt idx="907">
                  <c:v>45099</c:v>
                </c:pt>
                <c:pt idx="908">
                  <c:v>45100</c:v>
                </c:pt>
                <c:pt idx="909">
                  <c:v>45103</c:v>
                </c:pt>
                <c:pt idx="910">
                  <c:v>45104</c:v>
                </c:pt>
                <c:pt idx="911">
                  <c:v>45105</c:v>
                </c:pt>
                <c:pt idx="912">
                  <c:v>45106</c:v>
                </c:pt>
                <c:pt idx="913">
                  <c:v>45107</c:v>
                </c:pt>
                <c:pt idx="914">
                  <c:v>45110</c:v>
                </c:pt>
                <c:pt idx="915">
                  <c:v>45111</c:v>
                </c:pt>
                <c:pt idx="916">
                  <c:v>45112</c:v>
                </c:pt>
                <c:pt idx="917">
                  <c:v>45113</c:v>
                </c:pt>
                <c:pt idx="918">
                  <c:v>45114</c:v>
                </c:pt>
                <c:pt idx="919">
                  <c:v>45117</c:v>
                </c:pt>
                <c:pt idx="920">
                  <c:v>45118</c:v>
                </c:pt>
                <c:pt idx="921">
                  <c:v>45119</c:v>
                </c:pt>
                <c:pt idx="922">
                  <c:v>45120</c:v>
                </c:pt>
                <c:pt idx="923">
                  <c:v>45121</c:v>
                </c:pt>
                <c:pt idx="924">
                  <c:v>45124</c:v>
                </c:pt>
                <c:pt idx="925">
                  <c:v>45125</c:v>
                </c:pt>
                <c:pt idx="926">
                  <c:v>45126</c:v>
                </c:pt>
                <c:pt idx="927">
                  <c:v>45127</c:v>
                </c:pt>
                <c:pt idx="928">
                  <c:v>45128</c:v>
                </c:pt>
                <c:pt idx="929">
                  <c:v>45131</c:v>
                </c:pt>
                <c:pt idx="930">
                  <c:v>45132</c:v>
                </c:pt>
                <c:pt idx="931">
                  <c:v>45133</c:v>
                </c:pt>
                <c:pt idx="932">
                  <c:v>45134</c:v>
                </c:pt>
                <c:pt idx="933">
                  <c:v>45135</c:v>
                </c:pt>
                <c:pt idx="934">
                  <c:v>45138</c:v>
                </c:pt>
                <c:pt idx="935">
                  <c:v>45139</c:v>
                </c:pt>
                <c:pt idx="936">
                  <c:v>45140</c:v>
                </c:pt>
                <c:pt idx="937">
                  <c:v>45141</c:v>
                </c:pt>
                <c:pt idx="938">
                  <c:v>45142</c:v>
                </c:pt>
                <c:pt idx="939">
                  <c:v>45145</c:v>
                </c:pt>
                <c:pt idx="940">
                  <c:v>45146</c:v>
                </c:pt>
                <c:pt idx="941">
                  <c:v>45147</c:v>
                </c:pt>
                <c:pt idx="942">
                  <c:v>45148</c:v>
                </c:pt>
                <c:pt idx="943">
                  <c:v>45149</c:v>
                </c:pt>
                <c:pt idx="944">
                  <c:v>45152</c:v>
                </c:pt>
                <c:pt idx="945">
                  <c:v>45153</c:v>
                </c:pt>
                <c:pt idx="946">
                  <c:v>45154</c:v>
                </c:pt>
                <c:pt idx="947">
                  <c:v>45155</c:v>
                </c:pt>
                <c:pt idx="948">
                  <c:v>45156</c:v>
                </c:pt>
                <c:pt idx="949">
                  <c:v>45159</c:v>
                </c:pt>
                <c:pt idx="950">
                  <c:v>45160</c:v>
                </c:pt>
                <c:pt idx="951">
                  <c:v>45161</c:v>
                </c:pt>
                <c:pt idx="952">
                  <c:v>45162</c:v>
                </c:pt>
                <c:pt idx="953">
                  <c:v>45163</c:v>
                </c:pt>
                <c:pt idx="954">
                  <c:v>45166</c:v>
                </c:pt>
                <c:pt idx="955">
                  <c:v>45167</c:v>
                </c:pt>
                <c:pt idx="956">
                  <c:v>45168</c:v>
                </c:pt>
                <c:pt idx="957">
                  <c:v>45169</c:v>
                </c:pt>
                <c:pt idx="958">
                  <c:v>45170</c:v>
                </c:pt>
                <c:pt idx="959">
                  <c:v>45173</c:v>
                </c:pt>
                <c:pt idx="960">
                  <c:v>45174</c:v>
                </c:pt>
                <c:pt idx="961">
                  <c:v>45175</c:v>
                </c:pt>
                <c:pt idx="962">
                  <c:v>45176</c:v>
                </c:pt>
                <c:pt idx="963">
                  <c:v>45177</c:v>
                </c:pt>
                <c:pt idx="964">
                  <c:v>45180</c:v>
                </c:pt>
                <c:pt idx="965">
                  <c:v>45181</c:v>
                </c:pt>
                <c:pt idx="966">
                  <c:v>45182</c:v>
                </c:pt>
                <c:pt idx="967">
                  <c:v>45183</c:v>
                </c:pt>
                <c:pt idx="968">
                  <c:v>45184</c:v>
                </c:pt>
                <c:pt idx="969">
                  <c:v>45187</c:v>
                </c:pt>
                <c:pt idx="970">
                  <c:v>45188</c:v>
                </c:pt>
                <c:pt idx="971">
                  <c:v>45189</c:v>
                </c:pt>
                <c:pt idx="972">
                  <c:v>45190</c:v>
                </c:pt>
                <c:pt idx="973">
                  <c:v>45191</c:v>
                </c:pt>
                <c:pt idx="974">
                  <c:v>45194</c:v>
                </c:pt>
                <c:pt idx="975">
                  <c:v>45195</c:v>
                </c:pt>
                <c:pt idx="976">
                  <c:v>45196</c:v>
                </c:pt>
                <c:pt idx="977">
                  <c:v>45197</c:v>
                </c:pt>
                <c:pt idx="978">
                  <c:v>45198</c:v>
                </c:pt>
                <c:pt idx="979">
                  <c:v>45201</c:v>
                </c:pt>
                <c:pt idx="980">
                  <c:v>45202</c:v>
                </c:pt>
                <c:pt idx="981">
                  <c:v>45203</c:v>
                </c:pt>
                <c:pt idx="982">
                  <c:v>45204</c:v>
                </c:pt>
                <c:pt idx="983">
                  <c:v>45205</c:v>
                </c:pt>
                <c:pt idx="984">
                  <c:v>45208</c:v>
                </c:pt>
                <c:pt idx="985">
                  <c:v>45209</c:v>
                </c:pt>
                <c:pt idx="986">
                  <c:v>45210</c:v>
                </c:pt>
                <c:pt idx="987">
                  <c:v>45211</c:v>
                </c:pt>
                <c:pt idx="988">
                  <c:v>45212</c:v>
                </c:pt>
                <c:pt idx="989">
                  <c:v>45215</c:v>
                </c:pt>
                <c:pt idx="990">
                  <c:v>45216</c:v>
                </c:pt>
                <c:pt idx="991">
                  <c:v>45217</c:v>
                </c:pt>
                <c:pt idx="992">
                  <c:v>45218</c:v>
                </c:pt>
                <c:pt idx="993">
                  <c:v>45219</c:v>
                </c:pt>
                <c:pt idx="994">
                  <c:v>45222</c:v>
                </c:pt>
                <c:pt idx="995">
                  <c:v>45223</c:v>
                </c:pt>
                <c:pt idx="996">
                  <c:v>45224</c:v>
                </c:pt>
                <c:pt idx="997">
                  <c:v>45225</c:v>
                </c:pt>
                <c:pt idx="998">
                  <c:v>45226</c:v>
                </c:pt>
                <c:pt idx="999">
                  <c:v>45229</c:v>
                </c:pt>
                <c:pt idx="1000">
                  <c:v>45230</c:v>
                </c:pt>
                <c:pt idx="1001">
                  <c:v>45231</c:v>
                </c:pt>
                <c:pt idx="1002">
                  <c:v>45232</c:v>
                </c:pt>
                <c:pt idx="1003">
                  <c:v>45233</c:v>
                </c:pt>
                <c:pt idx="1004">
                  <c:v>45236</c:v>
                </c:pt>
                <c:pt idx="1005">
                  <c:v>45237</c:v>
                </c:pt>
                <c:pt idx="1006">
                  <c:v>45238</c:v>
                </c:pt>
                <c:pt idx="1007">
                  <c:v>45239</c:v>
                </c:pt>
                <c:pt idx="1008">
                  <c:v>45240</c:v>
                </c:pt>
                <c:pt idx="1009">
                  <c:v>45243</c:v>
                </c:pt>
                <c:pt idx="1010">
                  <c:v>45244</c:v>
                </c:pt>
                <c:pt idx="1011">
                  <c:v>45245</c:v>
                </c:pt>
                <c:pt idx="1012">
                  <c:v>45246</c:v>
                </c:pt>
                <c:pt idx="1013">
                  <c:v>45247</c:v>
                </c:pt>
                <c:pt idx="1014">
                  <c:v>45250</c:v>
                </c:pt>
                <c:pt idx="1015">
                  <c:v>45251</c:v>
                </c:pt>
                <c:pt idx="1016">
                  <c:v>45252</c:v>
                </c:pt>
                <c:pt idx="1017">
                  <c:v>45253</c:v>
                </c:pt>
                <c:pt idx="1018">
                  <c:v>45254</c:v>
                </c:pt>
                <c:pt idx="1019">
                  <c:v>45257</c:v>
                </c:pt>
                <c:pt idx="1020">
                  <c:v>45258</c:v>
                </c:pt>
                <c:pt idx="1021">
                  <c:v>45259</c:v>
                </c:pt>
                <c:pt idx="1022">
                  <c:v>45260</c:v>
                </c:pt>
                <c:pt idx="1023">
                  <c:v>45261</c:v>
                </c:pt>
                <c:pt idx="1024">
                  <c:v>45264</c:v>
                </c:pt>
                <c:pt idx="1025">
                  <c:v>45265</c:v>
                </c:pt>
                <c:pt idx="1026">
                  <c:v>45266</c:v>
                </c:pt>
                <c:pt idx="1027">
                  <c:v>45267</c:v>
                </c:pt>
                <c:pt idx="1028">
                  <c:v>45268</c:v>
                </c:pt>
                <c:pt idx="1029">
                  <c:v>45271</c:v>
                </c:pt>
                <c:pt idx="1030">
                  <c:v>45272</c:v>
                </c:pt>
                <c:pt idx="1031">
                  <c:v>45273</c:v>
                </c:pt>
                <c:pt idx="1032">
                  <c:v>45274</c:v>
                </c:pt>
                <c:pt idx="1033">
                  <c:v>45275</c:v>
                </c:pt>
                <c:pt idx="1034">
                  <c:v>45278</c:v>
                </c:pt>
                <c:pt idx="1035">
                  <c:v>45279</c:v>
                </c:pt>
                <c:pt idx="1036">
                  <c:v>45280</c:v>
                </c:pt>
                <c:pt idx="1037">
                  <c:v>45281</c:v>
                </c:pt>
                <c:pt idx="1038">
                  <c:v>45282</c:v>
                </c:pt>
                <c:pt idx="1039">
                  <c:v>45285</c:v>
                </c:pt>
                <c:pt idx="1040">
                  <c:v>45286</c:v>
                </c:pt>
                <c:pt idx="1041">
                  <c:v>45287</c:v>
                </c:pt>
                <c:pt idx="1042">
                  <c:v>45288</c:v>
                </c:pt>
                <c:pt idx="1043">
                  <c:v>45289</c:v>
                </c:pt>
                <c:pt idx="1044">
                  <c:v>45292</c:v>
                </c:pt>
                <c:pt idx="1045">
                  <c:v>45293</c:v>
                </c:pt>
                <c:pt idx="1046">
                  <c:v>45294</c:v>
                </c:pt>
                <c:pt idx="1047">
                  <c:v>45295</c:v>
                </c:pt>
                <c:pt idx="1048">
                  <c:v>45296</c:v>
                </c:pt>
                <c:pt idx="1049">
                  <c:v>45299</c:v>
                </c:pt>
                <c:pt idx="1050">
                  <c:v>45300</c:v>
                </c:pt>
                <c:pt idx="1051">
                  <c:v>45301</c:v>
                </c:pt>
                <c:pt idx="1052">
                  <c:v>45302</c:v>
                </c:pt>
                <c:pt idx="1053">
                  <c:v>45303</c:v>
                </c:pt>
                <c:pt idx="1054">
                  <c:v>45306</c:v>
                </c:pt>
                <c:pt idx="1055">
                  <c:v>45307</c:v>
                </c:pt>
                <c:pt idx="1056">
                  <c:v>45308</c:v>
                </c:pt>
                <c:pt idx="1057">
                  <c:v>45309</c:v>
                </c:pt>
                <c:pt idx="1058">
                  <c:v>45310</c:v>
                </c:pt>
                <c:pt idx="1059">
                  <c:v>45313</c:v>
                </c:pt>
                <c:pt idx="1060">
                  <c:v>45314</c:v>
                </c:pt>
                <c:pt idx="1061">
                  <c:v>45315</c:v>
                </c:pt>
                <c:pt idx="1062">
                  <c:v>45316</c:v>
                </c:pt>
                <c:pt idx="1063">
                  <c:v>45317</c:v>
                </c:pt>
                <c:pt idx="1064">
                  <c:v>45320</c:v>
                </c:pt>
                <c:pt idx="1065">
                  <c:v>45321</c:v>
                </c:pt>
                <c:pt idx="1066">
                  <c:v>45322</c:v>
                </c:pt>
                <c:pt idx="1067">
                  <c:v>45323</c:v>
                </c:pt>
                <c:pt idx="1068">
                  <c:v>45324</c:v>
                </c:pt>
                <c:pt idx="1069">
                  <c:v>45327</c:v>
                </c:pt>
                <c:pt idx="1070">
                  <c:v>45328</c:v>
                </c:pt>
                <c:pt idx="1071">
                  <c:v>45329</c:v>
                </c:pt>
                <c:pt idx="1072">
                  <c:v>45330</c:v>
                </c:pt>
                <c:pt idx="1073">
                  <c:v>45331</c:v>
                </c:pt>
                <c:pt idx="1074">
                  <c:v>45334</c:v>
                </c:pt>
                <c:pt idx="1075">
                  <c:v>45335</c:v>
                </c:pt>
                <c:pt idx="1076">
                  <c:v>45336</c:v>
                </c:pt>
                <c:pt idx="1077">
                  <c:v>45337</c:v>
                </c:pt>
                <c:pt idx="1078">
                  <c:v>45338</c:v>
                </c:pt>
                <c:pt idx="1079">
                  <c:v>45341</c:v>
                </c:pt>
                <c:pt idx="1080">
                  <c:v>45342</c:v>
                </c:pt>
                <c:pt idx="1081">
                  <c:v>45343</c:v>
                </c:pt>
                <c:pt idx="1082">
                  <c:v>45344</c:v>
                </c:pt>
                <c:pt idx="1083">
                  <c:v>45345</c:v>
                </c:pt>
                <c:pt idx="1084">
                  <c:v>45348</c:v>
                </c:pt>
                <c:pt idx="1085">
                  <c:v>45349</c:v>
                </c:pt>
                <c:pt idx="1086">
                  <c:v>45350</c:v>
                </c:pt>
                <c:pt idx="1087">
                  <c:v>45351</c:v>
                </c:pt>
                <c:pt idx="1088">
                  <c:v>45352</c:v>
                </c:pt>
                <c:pt idx="1089">
                  <c:v>45355</c:v>
                </c:pt>
                <c:pt idx="1090">
                  <c:v>45356</c:v>
                </c:pt>
                <c:pt idx="1091">
                  <c:v>45357</c:v>
                </c:pt>
                <c:pt idx="1092">
                  <c:v>45358</c:v>
                </c:pt>
                <c:pt idx="1093">
                  <c:v>45359</c:v>
                </c:pt>
                <c:pt idx="1094">
                  <c:v>45362</c:v>
                </c:pt>
                <c:pt idx="1095">
                  <c:v>45363</c:v>
                </c:pt>
                <c:pt idx="1096">
                  <c:v>45364</c:v>
                </c:pt>
                <c:pt idx="1097">
                  <c:v>45365</c:v>
                </c:pt>
                <c:pt idx="1098">
                  <c:v>45366</c:v>
                </c:pt>
                <c:pt idx="1099">
                  <c:v>45369</c:v>
                </c:pt>
                <c:pt idx="1100">
                  <c:v>45370</c:v>
                </c:pt>
                <c:pt idx="1101">
                  <c:v>45371</c:v>
                </c:pt>
                <c:pt idx="1102">
                  <c:v>45372</c:v>
                </c:pt>
                <c:pt idx="1103">
                  <c:v>45373</c:v>
                </c:pt>
                <c:pt idx="1104">
                  <c:v>45376</c:v>
                </c:pt>
                <c:pt idx="1105">
                  <c:v>45377</c:v>
                </c:pt>
                <c:pt idx="1106">
                  <c:v>45378</c:v>
                </c:pt>
                <c:pt idx="1107">
                  <c:v>45379</c:v>
                </c:pt>
                <c:pt idx="1108">
                  <c:v>45380</c:v>
                </c:pt>
                <c:pt idx="1109">
                  <c:v>45383</c:v>
                </c:pt>
                <c:pt idx="1110">
                  <c:v>45384</c:v>
                </c:pt>
                <c:pt idx="1111">
                  <c:v>45385</c:v>
                </c:pt>
                <c:pt idx="1112">
                  <c:v>45386</c:v>
                </c:pt>
                <c:pt idx="1113">
                  <c:v>45387</c:v>
                </c:pt>
                <c:pt idx="1114">
                  <c:v>45390</c:v>
                </c:pt>
                <c:pt idx="1115">
                  <c:v>45391</c:v>
                </c:pt>
                <c:pt idx="1116">
                  <c:v>45392</c:v>
                </c:pt>
                <c:pt idx="1117">
                  <c:v>45393</c:v>
                </c:pt>
                <c:pt idx="1118">
                  <c:v>45394</c:v>
                </c:pt>
                <c:pt idx="1119">
                  <c:v>45397</c:v>
                </c:pt>
                <c:pt idx="1120">
                  <c:v>45398</c:v>
                </c:pt>
                <c:pt idx="1121">
                  <c:v>45399</c:v>
                </c:pt>
                <c:pt idx="1122">
                  <c:v>45400</c:v>
                </c:pt>
                <c:pt idx="1123">
                  <c:v>45401</c:v>
                </c:pt>
                <c:pt idx="1124">
                  <c:v>45404</c:v>
                </c:pt>
                <c:pt idx="1125">
                  <c:v>45405</c:v>
                </c:pt>
                <c:pt idx="1126">
                  <c:v>45406</c:v>
                </c:pt>
                <c:pt idx="1127">
                  <c:v>45407</c:v>
                </c:pt>
                <c:pt idx="1128">
                  <c:v>45408</c:v>
                </c:pt>
                <c:pt idx="1129">
                  <c:v>45411</c:v>
                </c:pt>
                <c:pt idx="1130">
                  <c:v>45412</c:v>
                </c:pt>
                <c:pt idx="1131">
                  <c:v>45413</c:v>
                </c:pt>
                <c:pt idx="1132">
                  <c:v>45414</c:v>
                </c:pt>
                <c:pt idx="1133">
                  <c:v>45415</c:v>
                </c:pt>
                <c:pt idx="1134">
                  <c:v>45418</c:v>
                </c:pt>
                <c:pt idx="1135">
                  <c:v>45419</c:v>
                </c:pt>
                <c:pt idx="1136">
                  <c:v>45420</c:v>
                </c:pt>
                <c:pt idx="1137">
                  <c:v>45421</c:v>
                </c:pt>
                <c:pt idx="1138">
                  <c:v>45422</c:v>
                </c:pt>
                <c:pt idx="1139">
                  <c:v>45425</c:v>
                </c:pt>
                <c:pt idx="1140">
                  <c:v>45426</c:v>
                </c:pt>
                <c:pt idx="1141">
                  <c:v>45427</c:v>
                </c:pt>
                <c:pt idx="1142">
                  <c:v>45428</c:v>
                </c:pt>
                <c:pt idx="1143">
                  <c:v>45429</c:v>
                </c:pt>
                <c:pt idx="1144">
                  <c:v>45432</c:v>
                </c:pt>
                <c:pt idx="1145">
                  <c:v>45433</c:v>
                </c:pt>
                <c:pt idx="1146">
                  <c:v>45434</c:v>
                </c:pt>
                <c:pt idx="1147">
                  <c:v>45435</c:v>
                </c:pt>
                <c:pt idx="1148">
                  <c:v>45436</c:v>
                </c:pt>
                <c:pt idx="1149">
                  <c:v>45439</c:v>
                </c:pt>
                <c:pt idx="1150">
                  <c:v>45440</c:v>
                </c:pt>
                <c:pt idx="1151">
                  <c:v>45441</c:v>
                </c:pt>
                <c:pt idx="1152">
                  <c:v>45442</c:v>
                </c:pt>
                <c:pt idx="1153">
                  <c:v>45443</c:v>
                </c:pt>
                <c:pt idx="1154">
                  <c:v>45446</c:v>
                </c:pt>
                <c:pt idx="1155">
                  <c:v>45447</c:v>
                </c:pt>
                <c:pt idx="1156">
                  <c:v>45448</c:v>
                </c:pt>
                <c:pt idx="1157">
                  <c:v>45449</c:v>
                </c:pt>
                <c:pt idx="1158">
                  <c:v>45450</c:v>
                </c:pt>
                <c:pt idx="1159">
                  <c:v>45453</c:v>
                </c:pt>
                <c:pt idx="1160">
                  <c:v>45454</c:v>
                </c:pt>
                <c:pt idx="1161">
                  <c:v>45455</c:v>
                </c:pt>
                <c:pt idx="1162">
                  <c:v>45456</c:v>
                </c:pt>
                <c:pt idx="1163">
                  <c:v>45457</c:v>
                </c:pt>
                <c:pt idx="1164">
                  <c:v>45460</c:v>
                </c:pt>
                <c:pt idx="1165">
                  <c:v>45461</c:v>
                </c:pt>
                <c:pt idx="1166">
                  <c:v>45462</c:v>
                </c:pt>
                <c:pt idx="1167">
                  <c:v>45463</c:v>
                </c:pt>
                <c:pt idx="1168">
                  <c:v>45464</c:v>
                </c:pt>
                <c:pt idx="1169">
                  <c:v>45467</c:v>
                </c:pt>
                <c:pt idx="1170">
                  <c:v>45468</c:v>
                </c:pt>
                <c:pt idx="1171">
                  <c:v>45469</c:v>
                </c:pt>
                <c:pt idx="1172">
                  <c:v>45470</c:v>
                </c:pt>
                <c:pt idx="1173">
                  <c:v>45471</c:v>
                </c:pt>
                <c:pt idx="1174">
                  <c:v>45474</c:v>
                </c:pt>
                <c:pt idx="1175">
                  <c:v>45475</c:v>
                </c:pt>
                <c:pt idx="1176">
                  <c:v>45476</c:v>
                </c:pt>
                <c:pt idx="1177">
                  <c:v>45477</c:v>
                </c:pt>
                <c:pt idx="1178">
                  <c:v>45478</c:v>
                </c:pt>
                <c:pt idx="1179">
                  <c:v>45481</c:v>
                </c:pt>
                <c:pt idx="1180">
                  <c:v>45482</c:v>
                </c:pt>
                <c:pt idx="1181">
                  <c:v>45483</c:v>
                </c:pt>
                <c:pt idx="1182">
                  <c:v>45484</c:v>
                </c:pt>
                <c:pt idx="1183">
                  <c:v>45485</c:v>
                </c:pt>
                <c:pt idx="1184">
                  <c:v>45488</c:v>
                </c:pt>
                <c:pt idx="1185">
                  <c:v>45489</c:v>
                </c:pt>
                <c:pt idx="1186">
                  <c:v>45490</c:v>
                </c:pt>
                <c:pt idx="1187">
                  <c:v>45491</c:v>
                </c:pt>
                <c:pt idx="1188">
                  <c:v>45492</c:v>
                </c:pt>
                <c:pt idx="1189">
                  <c:v>45495</c:v>
                </c:pt>
                <c:pt idx="1190">
                  <c:v>45496</c:v>
                </c:pt>
                <c:pt idx="1191">
                  <c:v>45497</c:v>
                </c:pt>
                <c:pt idx="1192">
                  <c:v>45498</c:v>
                </c:pt>
                <c:pt idx="1193">
                  <c:v>45499</c:v>
                </c:pt>
                <c:pt idx="1194">
                  <c:v>45502</c:v>
                </c:pt>
                <c:pt idx="1195">
                  <c:v>45503</c:v>
                </c:pt>
                <c:pt idx="1196">
                  <c:v>45504</c:v>
                </c:pt>
                <c:pt idx="1197">
                  <c:v>45505</c:v>
                </c:pt>
                <c:pt idx="1198">
                  <c:v>45506</c:v>
                </c:pt>
                <c:pt idx="1199">
                  <c:v>45509</c:v>
                </c:pt>
                <c:pt idx="1200">
                  <c:v>45510</c:v>
                </c:pt>
                <c:pt idx="1201">
                  <c:v>45511</c:v>
                </c:pt>
                <c:pt idx="1202">
                  <c:v>45512</c:v>
                </c:pt>
                <c:pt idx="1203">
                  <c:v>45513</c:v>
                </c:pt>
                <c:pt idx="1204">
                  <c:v>45516</c:v>
                </c:pt>
                <c:pt idx="1205">
                  <c:v>45517</c:v>
                </c:pt>
                <c:pt idx="1206">
                  <c:v>45518</c:v>
                </c:pt>
                <c:pt idx="1207">
                  <c:v>45519</c:v>
                </c:pt>
                <c:pt idx="1208">
                  <c:v>45520</c:v>
                </c:pt>
                <c:pt idx="1209">
                  <c:v>45523</c:v>
                </c:pt>
                <c:pt idx="1210">
                  <c:v>45524</c:v>
                </c:pt>
                <c:pt idx="1211">
                  <c:v>45525</c:v>
                </c:pt>
                <c:pt idx="1212">
                  <c:v>45526</c:v>
                </c:pt>
                <c:pt idx="1213">
                  <c:v>45527</c:v>
                </c:pt>
                <c:pt idx="1214">
                  <c:v>45530</c:v>
                </c:pt>
                <c:pt idx="1215">
                  <c:v>45531</c:v>
                </c:pt>
                <c:pt idx="1216">
                  <c:v>45532</c:v>
                </c:pt>
                <c:pt idx="1217">
                  <c:v>45533</c:v>
                </c:pt>
                <c:pt idx="1218">
                  <c:v>45534</c:v>
                </c:pt>
                <c:pt idx="1219">
                  <c:v>45537</c:v>
                </c:pt>
                <c:pt idx="1220">
                  <c:v>45538</c:v>
                </c:pt>
                <c:pt idx="1221">
                  <c:v>45539</c:v>
                </c:pt>
                <c:pt idx="1222">
                  <c:v>45540</c:v>
                </c:pt>
                <c:pt idx="1223">
                  <c:v>45541</c:v>
                </c:pt>
                <c:pt idx="1224">
                  <c:v>45544</c:v>
                </c:pt>
                <c:pt idx="1225">
                  <c:v>45545</c:v>
                </c:pt>
                <c:pt idx="1226">
                  <c:v>45546</c:v>
                </c:pt>
                <c:pt idx="1227">
                  <c:v>45547</c:v>
                </c:pt>
                <c:pt idx="1228">
                  <c:v>45548</c:v>
                </c:pt>
                <c:pt idx="1229">
                  <c:v>45551</c:v>
                </c:pt>
                <c:pt idx="1230">
                  <c:v>45552</c:v>
                </c:pt>
                <c:pt idx="1231">
                  <c:v>45553</c:v>
                </c:pt>
                <c:pt idx="1232">
                  <c:v>45554</c:v>
                </c:pt>
                <c:pt idx="1233">
                  <c:v>45555</c:v>
                </c:pt>
                <c:pt idx="1234">
                  <c:v>45558</c:v>
                </c:pt>
                <c:pt idx="1235">
                  <c:v>45559</c:v>
                </c:pt>
                <c:pt idx="1236">
                  <c:v>45560</c:v>
                </c:pt>
                <c:pt idx="1237">
                  <c:v>45561</c:v>
                </c:pt>
                <c:pt idx="1238">
                  <c:v>45562</c:v>
                </c:pt>
                <c:pt idx="1239">
                  <c:v>45565</c:v>
                </c:pt>
                <c:pt idx="1240">
                  <c:v>45566</c:v>
                </c:pt>
                <c:pt idx="1241">
                  <c:v>45567</c:v>
                </c:pt>
                <c:pt idx="1242">
                  <c:v>45568</c:v>
                </c:pt>
                <c:pt idx="1243">
                  <c:v>45569</c:v>
                </c:pt>
                <c:pt idx="1244">
                  <c:v>45572</c:v>
                </c:pt>
                <c:pt idx="1245">
                  <c:v>45573</c:v>
                </c:pt>
                <c:pt idx="1246">
                  <c:v>45574</c:v>
                </c:pt>
                <c:pt idx="1247">
                  <c:v>45575</c:v>
                </c:pt>
                <c:pt idx="1248">
                  <c:v>45576</c:v>
                </c:pt>
                <c:pt idx="1249">
                  <c:v>45579</c:v>
                </c:pt>
                <c:pt idx="1250">
                  <c:v>45580</c:v>
                </c:pt>
                <c:pt idx="1251">
                  <c:v>45581</c:v>
                </c:pt>
                <c:pt idx="1252">
                  <c:v>45582</c:v>
                </c:pt>
                <c:pt idx="1253">
                  <c:v>45583</c:v>
                </c:pt>
                <c:pt idx="1254">
                  <c:v>45586</c:v>
                </c:pt>
                <c:pt idx="1255">
                  <c:v>45587</c:v>
                </c:pt>
                <c:pt idx="1256">
                  <c:v>45588</c:v>
                </c:pt>
                <c:pt idx="1257">
                  <c:v>45589</c:v>
                </c:pt>
                <c:pt idx="1258">
                  <c:v>45590</c:v>
                </c:pt>
                <c:pt idx="1259">
                  <c:v>45593</c:v>
                </c:pt>
                <c:pt idx="1260">
                  <c:v>45594</c:v>
                </c:pt>
                <c:pt idx="1261">
                  <c:v>45595</c:v>
                </c:pt>
                <c:pt idx="1262">
                  <c:v>45596</c:v>
                </c:pt>
                <c:pt idx="1263">
                  <c:v>45597</c:v>
                </c:pt>
                <c:pt idx="1264">
                  <c:v>45600</c:v>
                </c:pt>
                <c:pt idx="1265">
                  <c:v>45601</c:v>
                </c:pt>
                <c:pt idx="1266">
                  <c:v>45602</c:v>
                </c:pt>
                <c:pt idx="1267">
                  <c:v>45603</c:v>
                </c:pt>
                <c:pt idx="1268">
                  <c:v>45604</c:v>
                </c:pt>
                <c:pt idx="1269">
                  <c:v>45607</c:v>
                </c:pt>
                <c:pt idx="1270">
                  <c:v>45608</c:v>
                </c:pt>
                <c:pt idx="1271">
                  <c:v>45609</c:v>
                </c:pt>
                <c:pt idx="1272">
                  <c:v>45610</c:v>
                </c:pt>
                <c:pt idx="1273">
                  <c:v>45611</c:v>
                </c:pt>
                <c:pt idx="1274">
                  <c:v>45614</c:v>
                </c:pt>
                <c:pt idx="1275">
                  <c:v>45615</c:v>
                </c:pt>
                <c:pt idx="1276">
                  <c:v>45616</c:v>
                </c:pt>
                <c:pt idx="1277">
                  <c:v>45617</c:v>
                </c:pt>
                <c:pt idx="1278">
                  <c:v>45618</c:v>
                </c:pt>
                <c:pt idx="1279">
                  <c:v>45621</c:v>
                </c:pt>
                <c:pt idx="1280">
                  <c:v>45622</c:v>
                </c:pt>
                <c:pt idx="1281">
                  <c:v>45623</c:v>
                </c:pt>
                <c:pt idx="1282">
                  <c:v>45624</c:v>
                </c:pt>
                <c:pt idx="1283">
                  <c:v>45625</c:v>
                </c:pt>
                <c:pt idx="1284">
                  <c:v>45628</c:v>
                </c:pt>
                <c:pt idx="1285">
                  <c:v>45629</c:v>
                </c:pt>
                <c:pt idx="1286">
                  <c:v>45630</c:v>
                </c:pt>
                <c:pt idx="1287">
                  <c:v>45631</c:v>
                </c:pt>
                <c:pt idx="1288">
                  <c:v>45632</c:v>
                </c:pt>
                <c:pt idx="1289">
                  <c:v>45635</c:v>
                </c:pt>
                <c:pt idx="1290">
                  <c:v>45636</c:v>
                </c:pt>
                <c:pt idx="1291">
                  <c:v>45637</c:v>
                </c:pt>
                <c:pt idx="1292">
                  <c:v>45638</c:v>
                </c:pt>
                <c:pt idx="1293">
                  <c:v>45639</c:v>
                </c:pt>
                <c:pt idx="1294">
                  <c:v>45642</c:v>
                </c:pt>
                <c:pt idx="1295">
                  <c:v>45643</c:v>
                </c:pt>
                <c:pt idx="1296">
                  <c:v>45644</c:v>
                </c:pt>
                <c:pt idx="1297">
                  <c:v>45645</c:v>
                </c:pt>
                <c:pt idx="1298">
                  <c:v>45646</c:v>
                </c:pt>
                <c:pt idx="1299">
                  <c:v>45649</c:v>
                </c:pt>
                <c:pt idx="1300">
                  <c:v>45650</c:v>
                </c:pt>
                <c:pt idx="1301">
                  <c:v>45651</c:v>
                </c:pt>
                <c:pt idx="1302">
                  <c:v>45652</c:v>
                </c:pt>
                <c:pt idx="1303">
                  <c:v>45653</c:v>
                </c:pt>
                <c:pt idx="1304">
                  <c:v>45656</c:v>
                </c:pt>
                <c:pt idx="1305">
                  <c:v>45657</c:v>
                </c:pt>
                <c:pt idx="1306">
                  <c:v>45658</c:v>
                </c:pt>
                <c:pt idx="1307">
                  <c:v>45659</c:v>
                </c:pt>
                <c:pt idx="1308">
                  <c:v>45660</c:v>
                </c:pt>
                <c:pt idx="1309">
                  <c:v>45663</c:v>
                </c:pt>
                <c:pt idx="1310">
                  <c:v>45664</c:v>
                </c:pt>
                <c:pt idx="1311">
                  <c:v>45665</c:v>
                </c:pt>
                <c:pt idx="1312">
                  <c:v>45666</c:v>
                </c:pt>
                <c:pt idx="1313">
                  <c:v>45667</c:v>
                </c:pt>
                <c:pt idx="1314">
                  <c:v>45670</c:v>
                </c:pt>
                <c:pt idx="1315">
                  <c:v>45671</c:v>
                </c:pt>
                <c:pt idx="1316">
                  <c:v>45672</c:v>
                </c:pt>
                <c:pt idx="1317">
                  <c:v>45673</c:v>
                </c:pt>
                <c:pt idx="1318">
                  <c:v>45674</c:v>
                </c:pt>
                <c:pt idx="1319">
                  <c:v>45677</c:v>
                </c:pt>
                <c:pt idx="1320">
                  <c:v>45678</c:v>
                </c:pt>
                <c:pt idx="1321">
                  <c:v>45679</c:v>
                </c:pt>
                <c:pt idx="1322">
                  <c:v>45680</c:v>
                </c:pt>
                <c:pt idx="1323">
                  <c:v>45681</c:v>
                </c:pt>
                <c:pt idx="1324">
                  <c:v>45684</c:v>
                </c:pt>
                <c:pt idx="1325">
                  <c:v>45685</c:v>
                </c:pt>
                <c:pt idx="1326">
                  <c:v>45686</c:v>
                </c:pt>
                <c:pt idx="1327">
                  <c:v>45687</c:v>
                </c:pt>
                <c:pt idx="1328">
                  <c:v>45688</c:v>
                </c:pt>
                <c:pt idx="1329">
                  <c:v>45691</c:v>
                </c:pt>
                <c:pt idx="1330">
                  <c:v>45692</c:v>
                </c:pt>
                <c:pt idx="1331">
                  <c:v>45693</c:v>
                </c:pt>
                <c:pt idx="1332">
                  <c:v>45694</c:v>
                </c:pt>
                <c:pt idx="1333">
                  <c:v>45695</c:v>
                </c:pt>
                <c:pt idx="1334">
                  <c:v>45698</c:v>
                </c:pt>
                <c:pt idx="1335">
                  <c:v>45699</c:v>
                </c:pt>
                <c:pt idx="1336">
                  <c:v>45700</c:v>
                </c:pt>
                <c:pt idx="1337">
                  <c:v>45701</c:v>
                </c:pt>
                <c:pt idx="1338">
                  <c:v>45702</c:v>
                </c:pt>
                <c:pt idx="1339">
                  <c:v>45705</c:v>
                </c:pt>
                <c:pt idx="1340">
                  <c:v>45706</c:v>
                </c:pt>
                <c:pt idx="1341">
                  <c:v>45707</c:v>
                </c:pt>
                <c:pt idx="1342">
                  <c:v>45708</c:v>
                </c:pt>
                <c:pt idx="1343">
                  <c:v>45709</c:v>
                </c:pt>
                <c:pt idx="1344">
                  <c:v>45712</c:v>
                </c:pt>
                <c:pt idx="1345">
                  <c:v>45713</c:v>
                </c:pt>
                <c:pt idx="1346">
                  <c:v>45714</c:v>
                </c:pt>
                <c:pt idx="1347">
                  <c:v>45715</c:v>
                </c:pt>
                <c:pt idx="1348">
                  <c:v>45716</c:v>
                </c:pt>
                <c:pt idx="1349">
                  <c:v>45719</c:v>
                </c:pt>
                <c:pt idx="1350">
                  <c:v>45720</c:v>
                </c:pt>
                <c:pt idx="1351">
                  <c:v>45721</c:v>
                </c:pt>
                <c:pt idx="1352">
                  <c:v>45722</c:v>
                </c:pt>
                <c:pt idx="1353">
                  <c:v>45723</c:v>
                </c:pt>
                <c:pt idx="1354">
                  <c:v>45726</c:v>
                </c:pt>
                <c:pt idx="1355">
                  <c:v>45727</c:v>
                </c:pt>
                <c:pt idx="1356">
                  <c:v>45728</c:v>
                </c:pt>
                <c:pt idx="1357">
                  <c:v>45729</c:v>
                </c:pt>
                <c:pt idx="1358">
                  <c:v>45730</c:v>
                </c:pt>
                <c:pt idx="1359">
                  <c:v>45733</c:v>
                </c:pt>
                <c:pt idx="1360">
                  <c:v>45734</c:v>
                </c:pt>
                <c:pt idx="1361">
                  <c:v>45735</c:v>
                </c:pt>
                <c:pt idx="1362">
                  <c:v>45736</c:v>
                </c:pt>
                <c:pt idx="1363">
                  <c:v>45737</c:v>
                </c:pt>
                <c:pt idx="1364">
                  <c:v>45740</c:v>
                </c:pt>
                <c:pt idx="1365">
                  <c:v>45741</c:v>
                </c:pt>
                <c:pt idx="1366">
                  <c:v>45742</c:v>
                </c:pt>
                <c:pt idx="1367">
                  <c:v>45743</c:v>
                </c:pt>
                <c:pt idx="1368">
                  <c:v>45744</c:v>
                </c:pt>
                <c:pt idx="1369">
                  <c:v>45747</c:v>
                </c:pt>
                <c:pt idx="1370">
                  <c:v>45748</c:v>
                </c:pt>
                <c:pt idx="1371">
                  <c:v>45749</c:v>
                </c:pt>
                <c:pt idx="1372">
                  <c:v>45750</c:v>
                </c:pt>
                <c:pt idx="1373">
                  <c:v>45751</c:v>
                </c:pt>
                <c:pt idx="1374">
                  <c:v>45754</c:v>
                </c:pt>
                <c:pt idx="1375">
                  <c:v>45755</c:v>
                </c:pt>
                <c:pt idx="1376">
                  <c:v>45756</c:v>
                </c:pt>
                <c:pt idx="1377">
                  <c:v>45757</c:v>
                </c:pt>
                <c:pt idx="1378">
                  <c:v>45758</c:v>
                </c:pt>
                <c:pt idx="1379">
                  <c:v>45761</c:v>
                </c:pt>
                <c:pt idx="1380">
                  <c:v>45762</c:v>
                </c:pt>
                <c:pt idx="1381">
                  <c:v>45763</c:v>
                </c:pt>
                <c:pt idx="1382">
                  <c:v>45764</c:v>
                </c:pt>
                <c:pt idx="1383">
                  <c:v>45765</c:v>
                </c:pt>
                <c:pt idx="1384">
                  <c:v>45768</c:v>
                </c:pt>
                <c:pt idx="1385">
                  <c:v>45769</c:v>
                </c:pt>
                <c:pt idx="1386">
                  <c:v>45770</c:v>
                </c:pt>
                <c:pt idx="1387">
                  <c:v>45771</c:v>
                </c:pt>
                <c:pt idx="1388">
                  <c:v>45772</c:v>
                </c:pt>
                <c:pt idx="1389">
                  <c:v>45775</c:v>
                </c:pt>
                <c:pt idx="1390">
                  <c:v>45776</c:v>
                </c:pt>
                <c:pt idx="1391">
                  <c:v>45777</c:v>
                </c:pt>
                <c:pt idx="1392">
                  <c:v>45778</c:v>
                </c:pt>
                <c:pt idx="1393">
                  <c:v>45779</c:v>
                </c:pt>
                <c:pt idx="1394">
                  <c:v>45782</c:v>
                </c:pt>
                <c:pt idx="1395">
                  <c:v>45783</c:v>
                </c:pt>
                <c:pt idx="1396">
                  <c:v>45784</c:v>
                </c:pt>
                <c:pt idx="1397">
                  <c:v>45785</c:v>
                </c:pt>
                <c:pt idx="1398">
                  <c:v>45786</c:v>
                </c:pt>
                <c:pt idx="1399">
                  <c:v>45789</c:v>
                </c:pt>
                <c:pt idx="1400">
                  <c:v>45790</c:v>
                </c:pt>
                <c:pt idx="1401">
                  <c:v>45791</c:v>
                </c:pt>
                <c:pt idx="1402">
                  <c:v>45792</c:v>
                </c:pt>
                <c:pt idx="1403">
                  <c:v>45793</c:v>
                </c:pt>
                <c:pt idx="1404">
                  <c:v>45796</c:v>
                </c:pt>
                <c:pt idx="1405">
                  <c:v>45797</c:v>
                </c:pt>
                <c:pt idx="1406">
                  <c:v>45798</c:v>
                </c:pt>
                <c:pt idx="1407">
                  <c:v>45799</c:v>
                </c:pt>
                <c:pt idx="1408">
                  <c:v>45800</c:v>
                </c:pt>
                <c:pt idx="1409">
                  <c:v>45803</c:v>
                </c:pt>
                <c:pt idx="1410">
                  <c:v>45804</c:v>
                </c:pt>
                <c:pt idx="1411">
                  <c:v>45805</c:v>
                </c:pt>
                <c:pt idx="1412">
                  <c:v>45806</c:v>
                </c:pt>
                <c:pt idx="1413">
                  <c:v>45807</c:v>
                </c:pt>
                <c:pt idx="1414">
                  <c:v>45810</c:v>
                </c:pt>
                <c:pt idx="1415">
                  <c:v>45811</c:v>
                </c:pt>
                <c:pt idx="1416">
                  <c:v>45812</c:v>
                </c:pt>
                <c:pt idx="1417">
                  <c:v>45813</c:v>
                </c:pt>
                <c:pt idx="1418">
                  <c:v>45814</c:v>
                </c:pt>
                <c:pt idx="1419">
                  <c:v>45817</c:v>
                </c:pt>
                <c:pt idx="1420">
                  <c:v>45818</c:v>
                </c:pt>
                <c:pt idx="1421">
                  <c:v>45819</c:v>
                </c:pt>
                <c:pt idx="1422">
                  <c:v>45820</c:v>
                </c:pt>
                <c:pt idx="1423">
                  <c:v>45821</c:v>
                </c:pt>
                <c:pt idx="1424">
                  <c:v>45824</c:v>
                </c:pt>
                <c:pt idx="1425">
                  <c:v>45825</c:v>
                </c:pt>
                <c:pt idx="1426">
                  <c:v>45826</c:v>
                </c:pt>
                <c:pt idx="1427">
                  <c:v>45827</c:v>
                </c:pt>
                <c:pt idx="1428">
                  <c:v>45828</c:v>
                </c:pt>
                <c:pt idx="1429">
                  <c:v>45831</c:v>
                </c:pt>
                <c:pt idx="1430">
                  <c:v>45832</c:v>
                </c:pt>
                <c:pt idx="1431">
                  <c:v>45833</c:v>
                </c:pt>
                <c:pt idx="1432">
                  <c:v>45834</c:v>
                </c:pt>
                <c:pt idx="1433">
                  <c:v>45835</c:v>
                </c:pt>
                <c:pt idx="1434">
                  <c:v>45838</c:v>
                </c:pt>
                <c:pt idx="1435">
                  <c:v>45839</c:v>
                </c:pt>
                <c:pt idx="1436">
                  <c:v>45840</c:v>
                </c:pt>
                <c:pt idx="1437">
                  <c:v>45841</c:v>
                </c:pt>
                <c:pt idx="1438">
                  <c:v>45842</c:v>
                </c:pt>
                <c:pt idx="1439">
                  <c:v>45845</c:v>
                </c:pt>
                <c:pt idx="1440">
                  <c:v>45846</c:v>
                </c:pt>
                <c:pt idx="1441">
                  <c:v>45847</c:v>
                </c:pt>
                <c:pt idx="1442">
                  <c:v>45848</c:v>
                </c:pt>
                <c:pt idx="1443">
                  <c:v>45849</c:v>
                </c:pt>
                <c:pt idx="1444">
                  <c:v>45852</c:v>
                </c:pt>
                <c:pt idx="1445">
                  <c:v>45853</c:v>
                </c:pt>
                <c:pt idx="1446">
                  <c:v>45854</c:v>
                </c:pt>
                <c:pt idx="1447">
                  <c:v>45855</c:v>
                </c:pt>
                <c:pt idx="1448">
                  <c:v>45856</c:v>
                </c:pt>
                <c:pt idx="1449">
                  <c:v>45859</c:v>
                </c:pt>
                <c:pt idx="1450">
                  <c:v>45860</c:v>
                </c:pt>
                <c:pt idx="1451">
                  <c:v>45861</c:v>
                </c:pt>
                <c:pt idx="1452">
                  <c:v>45862</c:v>
                </c:pt>
                <c:pt idx="1453">
                  <c:v>45863</c:v>
                </c:pt>
                <c:pt idx="1454">
                  <c:v>45866</c:v>
                </c:pt>
                <c:pt idx="1455">
                  <c:v>45867</c:v>
                </c:pt>
                <c:pt idx="1456">
                  <c:v>45868</c:v>
                </c:pt>
                <c:pt idx="1457">
                  <c:v>45869</c:v>
                </c:pt>
                <c:pt idx="1458">
                  <c:v>45870</c:v>
                </c:pt>
                <c:pt idx="1459">
                  <c:v>45873</c:v>
                </c:pt>
                <c:pt idx="1460">
                  <c:v>45874</c:v>
                </c:pt>
                <c:pt idx="1461">
                  <c:v>45875</c:v>
                </c:pt>
                <c:pt idx="1462">
                  <c:v>45876</c:v>
                </c:pt>
                <c:pt idx="1463">
                  <c:v>45877</c:v>
                </c:pt>
                <c:pt idx="1464">
                  <c:v>45880</c:v>
                </c:pt>
                <c:pt idx="1465">
                  <c:v>45881</c:v>
                </c:pt>
                <c:pt idx="1466">
                  <c:v>45882</c:v>
                </c:pt>
                <c:pt idx="1467">
                  <c:v>45883</c:v>
                </c:pt>
                <c:pt idx="1468">
                  <c:v>45884</c:v>
                </c:pt>
                <c:pt idx="1469">
                  <c:v>45887</c:v>
                </c:pt>
                <c:pt idx="1470">
                  <c:v>45888</c:v>
                </c:pt>
                <c:pt idx="1471">
                  <c:v>45889</c:v>
                </c:pt>
                <c:pt idx="1472">
                  <c:v>45890</c:v>
                </c:pt>
                <c:pt idx="1473">
                  <c:v>45891</c:v>
                </c:pt>
                <c:pt idx="1474">
                  <c:v>45894</c:v>
                </c:pt>
                <c:pt idx="1475">
                  <c:v>45895</c:v>
                </c:pt>
                <c:pt idx="1476">
                  <c:v>45896</c:v>
                </c:pt>
                <c:pt idx="1477">
                  <c:v>45897</c:v>
                </c:pt>
                <c:pt idx="1478">
                  <c:v>45898</c:v>
                </c:pt>
                <c:pt idx="1479">
                  <c:v>45901</c:v>
                </c:pt>
                <c:pt idx="1480">
                  <c:v>45902</c:v>
                </c:pt>
                <c:pt idx="1481">
                  <c:v>45903</c:v>
                </c:pt>
                <c:pt idx="1482">
                  <c:v>45904</c:v>
                </c:pt>
                <c:pt idx="1483">
                  <c:v>45905</c:v>
                </c:pt>
                <c:pt idx="1484">
                  <c:v>45908</c:v>
                </c:pt>
                <c:pt idx="1485">
                  <c:v>45909</c:v>
                </c:pt>
                <c:pt idx="1486">
                  <c:v>45910</c:v>
                </c:pt>
                <c:pt idx="1487">
                  <c:v>45911</c:v>
                </c:pt>
                <c:pt idx="1488">
                  <c:v>45912</c:v>
                </c:pt>
                <c:pt idx="1489">
                  <c:v>45915</c:v>
                </c:pt>
                <c:pt idx="1490">
                  <c:v>45916</c:v>
                </c:pt>
                <c:pt idx="1491">
                  <c:v>45917</c:v>
                </c:pt>
                <c:pt idx="1492">
                  <c:v>45918</c:v>
                </c:pt>
                <c:pt idx="1493">
                  <c:v>45919</c:v>
                </c:pt>
                <c:pt idx="1494">
                  <c:v>45922</c:v>
                </c:pt>
                <c:pt idx="1495">
                  <c:v>45923</c:v>
                </c:pt>
                <c:pt idx="1496">
                  <c:v>45924</c:v>
                </c:pt>
                <c:pt idx="1497">
                  <c:v>45925</c:v>
                </c:pt>
                <c:pt idx="1498">
                  <c:v>45926</c:v>
                </c:pt>
                <c:pt idx="1499">
                  <c:v>45929</c:v>
                </c:pt>
                <c:pt idx="1500">
                  <c:v>45930</c:v>
                </c:pt>
                <c:pt idx="1501">
                  <c:v>45931</c:v>
                </c:pt>
                <c:pt idx="1502">
                  <c:v>45932</c:v>
                </c:pt>
                <c:pt idx="1503">
                  <c:v>45933</c:v>
                </c:pt>
                <c:pt idx="1504">
                  <c:v>45936</c:v>
                </c:pt>
                <c:pt idx="1505">
                  <c:v>45937</c:v>
                </c:pt>
                <c:pt idx="1506">
                  <c:v>45938</c:v>
                </c:pt>
                <c:pt idx="1507">
                  <c:v>45939</c:v>
                </c:pt>
                <c:pt idx="1508">
                  <c:v>45940</c:v>
                </c:pt>
                <c:pt idx="1509">
                  <c:v>45943</c:v>
                </c:pt>
                <c:pt idx="1510">
                  <c:v>45944</c:v>
                </c:pt>
                <c:pt idx="1511">
                  <c:v>45945</c:v>
                </c:pt>
                <c:pt idx="1512">
                  <c:v>45946</c:v>
                </c:pt>
                <c:pt idx="1513">
                  <c:v>45947</c:v>
                </c:pt>
                <c:pt idx="1514">
                  <c:v>45950</c:v>
                </c:pt>
                <c:pt idx="1515">
                  <c:v>45951</c:v>
                </c:pt>
                <c:pt idx="1516">
                  <c:v>45952</c:v>
                </c:pt>
                <c:pt idx="1517">
                  <c:v>45953</c:v>
                </c:pt>
                <c:pt idx="1518">
                  <c:v>45954</c:v>
                </c:pt>
                <c:pt idx="1519">
                  <c:v>45957</c:v>
                </c:pt>
                <c:pt idx="1520">
                  <c:v>45958</c:v>
                </c:pt>
                <c:pt idx="1521">
                  <c:v>45959</c:v>
                </c:pt>
                <c:pt idx="1522">
                  <c:v>45960</c:v>
                </c:pt>
                <c:pt idx="1523">
                  <c:v>45961</c:v>
                </c:pt>
                <c:pt idx="1524">
                  <c:v>45964</c:v>
                </c:pt>
                <c:pt idx="1525">
                  <c:v>45965</c:v>
                </c:pt>
                <c:pt idx="1526">
                  <c:v>45966</c:v>
                </c:pt>
                <c:pt idx="1527">
                  <c:v>45967</c:v>
                </c:pt>
                <c:pt idx="1528">
                  <c:v>45968</c:v>
                </c:pt>
                <c:pt idx="1529">
                  <c:v>45971</c:v>
                </c:pt>
                <c:pt idx="1530">
                  <c:v>45972</c:v>
                </c:pt>
                <c:pt idx="1531">
                  <c:v>45973</c:v>
                </c:pt>
                <c:pt idx="1532">
                  <c:v>45974</c:v>
                </c:pt>
                <c:pt idx="1533">
                  <c:v>45975</c:v>
                </c:pt>
                <c:pt idx="1534">
                  <c:v>45978</c:v>
                </c:pt>
                <c:pt idx="1535">
                  <c:v>45979</c:v>
                </c:pt>
                <c:pt idx="1536">
                  <c:v>45980</c:v>
                </c:pt>
                <c:pt idx="1537">
                  <c:v>45981</c:v>
                </c:pt>
                <c:pt idx="1538">
                  <c:v>45982</c:v>
                </c:pt>
                <c:pt idx="1539">
                  <c:v>45985</c:v>
                </c:pt>
                <c:pt idx="1540">
                  <c:v>45986</c:v>
                </c:pt>
                <c:pt idx="1541">
                  <c:v>45987</c:v>
                </c:pt>
                <c:pt idx="1542">
                  <c:v>45988</c:v>
                </c:pt>
                <c:pt idx="1543">
                  <c:v>45989</c:v>
                </c:pt>
                <c:pt idx="1544">
                  <c:v>45992</c:v>
                </c:pt>
                <c:pt idx="1545">
                  <c:v>45993</c:v>
                </c:pt>
                <c:pt idx="1546">
                  <c:v>45994</c:v>
                </c:pt>
                <c:pt idx="1547">
                  <c:v>45995</c:v>
                </c:pt>
                <c:pt idx="1548">
                  <c:v>45996</c:v>
                </c:pt>
                <c:pt idx="1549">
                  <c:v>45999</c:v>
                </c:pt>
                <c:pt idx="1550">
                  <c:v>46000</c:v>
                </c:pt>
                <c:pt idx="1551">
                  <c:v>46001</c:v>
                </c:pt>
                <c:pt idx="1552">
                  <c:v>46002</c:v>
                </c:pt>
                <c:pt idx="1553">
                  <c:v>46003</c:v>
                </c:pt>
                <c:pt idx="1554">
                  <c:v>46006</c:v>
                </c:pt>
                <c:pt idx="1555">
                  <c:v>46007</c:v>
                </c:pt>
                <c:pt idx="1556">
                  <c:v>46008</c:v>
                </c:pt>
                <c:pt idx="1557">
                  <c:v>46009</c:v>
                </c:pt>
                <c:pt idx="1558">
                  <c:v>46010</c:v>
                </c:pt>
                <c:pt idx="1559">
                  <c:v>46013</c:v>
                </c:pt>
                <c:pt idx="1560">
                  <c:v>46014</c:v>
                </c:pt>
                <c:pt idx="1561">
                  <c:v>46015</c:v>
                </c:pt>
                <c:pt idx="1562">
                  <c:v>46016</c:v>
                </c:pt>
                <c:pt idx="1563">
                  <c:v>46017</c:v>
                </c:pt>
                <c:pt idx="1564">
                  <c:v>46020</c:v>
                </c:pt>
                <c:pt idx="1565">
                  <c:v>46021</c:v>
                </c:pt>
                <c:pt idx="1566">
                  <c:v>46022</c:v>
                </c:pt>
                <c:pt idx="1567">
                  <c:v>46023</c:v>
                </c:pt>
                <c:pt idx="1568">
                  <c:v>46024</c:v>
                </c:pt>
                <c:pt idx="1569">
                  <c:v>46027</c:v>
                </c:pt>
                <c:pt idx="1570">
                  <c:v>46028</c:v>
                </c:pt>
                <c:pt idx="1571">
                  <c:v>46029</c:v>
                </c:pt>
                <c:pt idx="1572">
                  <c:v>46030</c:v>
                </c:pt>
                <c:pt idx="1573">
                  <c:v>46031</c:v>
                </c:pt>
                <c:pt idx="1574">
                  <c:v>46034</c:v>
                </c:pt>
                <c:pt idx="1575">
                  <c:v>46035</c:v>
                </c:pt>
                <c:pt idx="1576">
                  <c:v>46036</c:v>
                </c:pt>
                <c:pt idx="1577">
                  <c:v>46037</c:v>
                </c:pt>
                <c:pt idx="1578">
                  <c:v>46038</c:v>
                </c:pt>
                <c:pt idx="1579">
                  <c:v>46041</c:v>
                </c:pt>
                <c:pt idx="1580">
                  <c:v>46042</c:v>
                </c:pt>
                <c:pt idx="1581">
                  <c:v>46043</c:v>
                </c:pt>
                <c:pt idx="1582">
                  <c:v>46044</c:v>
                </c:pt>
                <c:pt idx="1583">
                  <c:v>46045</c:v>
                </c:pt>
                <c:pt idx="1584">
                  <c:v>46048</c:v>
                </c:pt>
                <c:pt idx="1585">
                  <c:v>46049</c:v>
                </c:pt>
                <c:pt idx="1586">
                  <c:v>46050</c:v>
                </c:pt>
                <c:pt idx="1587">
                  <c:v>46051</c:v>
                </c:pt>
                <c:pt idx="1588">
                  <c:v>46052</c:v>
                </c:pt>
                <c:pt idx="1589">
                  <c:v>46055</c:v>
                </c:pt>
                <c:pt idx="1590">
                  <c:v>46056</c:v>
                </c:pt>
                <c:pt idx="1591">
                  <c:v>46057</c:v>
                </c:pt>
                <c:pt idx="1592">
                  <c:v>46058</c:v>
                </c:pt>
                <c:pt idx="1593">
                  <c:v>46059</c:v>
                </c:pt>
                <c:pt idx="1594">
                  <c:v>46062</c:v>
                </c:pt>
                <c:pt idx="1595">
                  <c:v>46063</c:v>
                </c:pt>
                <c:pt idx="1596">
                  <c:v>46064</c:v>
                </c:pt>
                <c:pt idx="1597">
                  <c:v>46065</c:v>
                </c:pt>
                <c:pt idx="1598">
                  <c:v>46066</c:v>
                </c:pt>
                <c:pt idx="1599">
                  <c:v>46069</c:v>
                </c:pt>
                <c:pt idx="1600">
                  <c:v>46070</c:v>
                </c:pt>
                <c:pt idx="1601">
                  <c:v>46071</c:v>
                </c:pt>
                <c:pt idx="1602">
                  <c:v>46072</c:v>
                </c:pt>
                <c:pt idx="1603">
                  <c:v>46073</c:v>
                </c:pt>
                <c:pt idx="1604">
                  <c:v>46076</c:v>
                </c:pt>
                <c:pt idx="1605">
                  <c:v>46077</c:v>
                </c:pt>
                <c:pt idx="1606">
                  <c:v>46078</c:v>
                </c:pt>
                <c:pt idx="1607">
                  <c:v>46079</c:v>
                </c:pt>
                <c:pt idx="1608">
                  <c:v>46080</c:v>
                </c:pt>
                <c:pt idx="1609">
                  <c:v>46083</c:v>
                </c:pt>
                <c:pt idx="1610">
                  <c:v>46084</c:v>
                </c:pt>
                <c:pt idx="1611">
                  <c:v>46085</c:v>
                </c:pt>
                <c:pt idx="1612">
                  <c:v>46086</c:v>
                </c:pt>
                <c:pt idx="1613">
                  <c:v>46087</c:v>
                </c:pt>
                <c:pt idx="1614">
                  <c:v>46090</c:v>
                </c:pt>
                <c:pt idx="1615">
                  <c:v>46091</c:v>
                </c:pt>
                <c:pt idx="1616">
                  <c:v>46092</c:v>
                </c:pt>
                <c:pt idx="1617">
                  <c:v>46093</c:v>
                </c:pt>
                <c:pt idx="1618">
                  <c:v>46094</c:v>
                </c:pt>
                <c:pt idx="1619">
                  <c:v>46097</c:v>
                </c:pt>
                <c:pt idx="1620">
                  <c:v>46098</c:v>
                </c:pt>
                <c:pt idx="1621">
                  <c:v>46099</c:v>
                </c:pt>
                <c:pt idx="1622">
                  <c:v>46100</c:v>
                </c:pt>
                <c:pt idx="1623">
                  <c:v>46101</c:v>
                </c:pt>
                <c:pt idx="1624">
                  <c:v>46104</c:v>
                </c:pt>
                <c:pt idx="1625">
                  <c:v>46105</c:v>
                </c:pt>
                <c:pt idx="1626">
                  <c:v>46106</c:v>
                </c:pt>
                <c:pt idx="1627">
                  <c:v>46107</c:v>
                </c:pt>
                <c:pt idx="1628">
                  <c:v>46108</c:v>
                </c:pt>
                <c:pt idx="1629">
                  <c:v>46111</c:v>
                </c:pt>
                <c:pt idx="1630">
                  <c:v>46112</c:v>
                </c:pt>
                <c:pt idx="1631">
                  <c:v>46113</c:v>
                </c:pt>
                <c:pt idx="1632">
                  <c:v>46114</c:v>
                </c:pt>
                <c:pt idx="1633">
                  <c:v>46115</c:v>
                </c:pt>
                <c:pt idx="1634">
                  <c:v>46118</c:v>
                </c:pt>
                <c:pt idx="1635">
                  <c:v>46119</c:v>
                </c:pt>
                <c:pt idx="1636">
                  <c:v>46120</c:v>
                </c:pt>
                <c:pt idx="1637">
                  <c:v>46121</c:v>
                </c:pt>
                <c:pt idx="1638">
                  <c:v>46122</c:v>
                </c:pt>
                <c:pt idx="1639">
                  <c:v>46125</c:v>
                </c:pt>
                <c:pt idx="1640">
                  <c:v>46126</c:v>
                </c:pt>
                <c:pt idx="1641">
                  <c:v>46127</c:v>
                </c:pt>
                <c:pt idx="1642">
                  <c:v>46128</c:v>
                </c:pt>
                <c:pt idx="1643">
                  <c:v>46129</c:v>
                </c:pt>
                <c:pt idx="1644">
                  <c:v>46132</c:v>
                </c:pt>
                <c:pt idx="1645">
                  <c:v>46133</c:v>
                </c:pt>
                <c:pt idx="1646">
                  <c:v>46134</c:v>
                </c:pt>
                <c:pt idx="1647">
                  <c:v>46135</c:v>
                </c:pt>
                <c:pt idx="1648">
                  <c:v>46136</c:v>
                </c:pt>
                <c:pt idx="1649">
                  <c:v>46139</c:v>
                </c:pt>
                <c:pt idx="1650">
                  <c:v>46140</c:v>
                </c:pt>
                <c:pt idx="1651">
                  <c:v>46141</c:v>
                </c:pt>
                <c:pt idx="1652">
                  <c:v>46142</c:v>
                </c:pt>
                <c:pt idx="1653">
                  <c:v>46143</c:v>
                </c:pt>
                <c:pt idx="1654">
                  <c:v>46146</c:v>
                </c:pt>
                <c:pt idx="1655">
                  <c:v>46147</c:v>
                </c:pt>
                <c:pt idx="1656">
                  <c:v>46148</c:v>
                </c:pt>
                <c:pt idx="1657">
                  <c:v>46149</c:v>
                </c:pt>
                <c:pt idx="1658">
                  <c:v>46150</c:v>
                </c:pt>
                <c:pt idx="1659">
                  <c:v>46153</c:v>
                </c:pt>
                <c:pt idx="1660">
                  <c:v>46154</c:v>
                </c:pt>
                <c:pt idx="1661">
                  <c:v>46155</c:v>
                </c:pt>
                <c:pt idx="1662">
                  <c:v>46156</c:v>
                </c:pt>
                <c:pt idx="1663">
                  <c:v>46157</c:v>
                </c:pt>
                <c:pt idx="1664">
                  <c:v>46160</c:v>
                </c:pt>
                <c:pt idx="1665">
                  <c:v>46161</c:v>
                </c:pt>
                <c:pt idx="1666">
                  <c:v>46162</c:v>
                </c:pt>
                <c:pt idx="1667">
                  <c:v>46163</c:v>
                </c:pt>
                <c:pt idx="1668">
                  <c:v>46164</c:v>
                </c:pt>
                <c:pt idx="1669">
                  <c:v>46167</c:v>
                </c:pt>
                <c:pt idx="1670">
                  <c:v>46168</c:v>
                </c:pt>
                <c:pt idx="1671">
                  <c:v>46169</c:v>
                </c:pt>
                <c:pt idx="1672">
                  <c:v>46170</c:v>
                </c:pt>
                <c:pt idx="1673">
                  <c:v>46171</c:v>
                </c:pt>
                <c:pt idx="1674">
                  <c:v>46174</c:v>
                </c:pt>
                <c:pt idx="1675">
                  <c:v>46175</c:v>
                </c:pt>
                <c:pt idx="1676">
                  <c:v>46176</c:v>
                </c:pt>
                <c:pt idx="1677">
                  <c:v>46177</c:v>
                </c:pt>
                <c:pt idx="1678">
                  <c:v>46178</c:v>
                </c:pt>
                <c:pt idx="1679">
                  <c:v>46181</c:v>
                </c:pt>
                <c:pt idx="1680">
                  <c:v>46182</c:v>
                </c:pt>
                <c:pt idx="1681">
                  <c:v>46183</c:v>
                </c:pt>
                <c:pt idx="1682">
                  <c:v>46184</c:v>
                </c:pt>
                <c:pt idx="1683">
                  <c:v>46185</c:v>
                </c:pt>
                <c:pt idx="1684">
                  <c:v>46188</c:v>
                </c:pt>
                <c:pt idx="1685">
                  <c:v>46189</c:v>
                </c:pt>
                <c:pt idx="1686">
                  <c:v>46190</c:v>
                </c:pt>
                <c:pt idx="1687">
                  <c:v>46191</c:v>
                </c:pt>
              </c:numCache>
            </c:numRef>
          </c:cat>
          <c:val>
            <c:numRef>
              <c:f>'[Gráfico en Microsoft PowerPoint]ACTUALIZAR CDS5Y LATAM'!$C$9:$C$1696</c:f>
              <c:numCache>
                <c:formatCode>0</c:formatCode>
                <c:ptCount val="1688"/>
                <c:pt idx="0">
                  <c:v>42.347000000000001</c:v>
                </c:pt>
                <c:pt idx="1">
                  <c:v>42.122999999999998</c:v>
                </c:pt>
                <c:pt idx="2">
                  <c:v>40.311</c:v>
                </c:pt>
                <c:pt idx="3">
                  <c:v>40.689</c:v>
                </c:pt>
                <c:pt idx="4">
                  <c:v>41.357999999999997</c:v>
                </c:pt>
                <c:pt idx="5">
                  <c:v>42.884</c:v>
                </c:pt>
                <c:pt idx="6">
                  <c:v>42.177</c:v>
                </c:pt>
                <c:pt idx="7">
                  <c:v>42.433</c:v>
                </c:pt>
                <c:pt idx="8">
                  <c:v>43.167999999999999</c:v>
                </c:pt>
                <c:pt idx="9">
                  <c:v>43.908999999999999</c:v>
                </c:pt>
                <c:pt idx="10">
                  <c:v>44.316000000000003</c:v>
                </c:pt>
                <c:pt idx="11">
                  <c:v>44.685000000000002</c:v>
                </c:pt>
                <c:pt idx="12">
                  <c:v>44.930999999999997</c:v>
                </c:pt>
                <c:pt idx="13">
                  <c:v>45.220999999999997</c:v>
                </c:pt>
                <c:pt idx="14">
                  <c:v>45.14</c:v>
                </c:pt>
                <c:pt idx="15">
                  <c:v>45.848999999999997</c:v>
                </c:pt>
                <c:pt idx="16">
                  <c:v>46.84</c:v>
                </c:pt>
                <c:pt idx="17">
                  <c:v>47.652999999999999</c:v>
                </c:pt>
                <c:pt idx="18">
                  <c:v>49.378999999999998</c:v>
                </c:pt>
                <c:pt idx="19">
                  <c:v>52.213000000000001</c:v>
                </c:pt>
                <c:pt idx="20">
                  <c:v>48.301000000000002</c:v>
                </c:pt>
                <c:pt idx="21">
                  <c:v>46.194000000000003</c:v>
                </c:pt>
                <c:pt idx="22">
                  <c:v>47.606000000000002</c:v>
                </c:pt>
                <c:pt idx="23">
                  <c:v>51.465000000000003</c:v>
                </c:pt>
                <c:pt idx="24">
                  <c:v>50.686</c:v>
                </c:pt>
                <c:pt idx="25">
                  <c:v>49.51</c:v>
                </c:pt>
                <c:pt idx="26">
                  <c:v>47.459000000000003</c:v>
                </c:pt>
                <c:pt idx="27">
                  <c:v>46.881</c:v>
                </c:pt>
                <c:pt idx="28">
                  <c:v>48.036999999999999</c:v>
                </c:pt>
                <c:pt idx="29">
                  <c:v>49.277999999999999</c:v>
                </c:pt>
                <c:pt idx="30">
                  <c:v>48.633000000000003</c:v>
                </c:pt>
                <c:pt idx="31">
                  <c:v>47.704999999999998</c:v>
                </c:pt>
                <c:pt idx="32">
                  <c:v>46.747999999999998</c:v>
                </c:pt>
                <c:pt idx="33">
                  <c:v>46.529000000000003</c:v>
                </c:pt>
                <c:pt idx="34">
                  <c:v>46.075000000000003</c:v>
                </c:pt>
                <c:pt idx="35">
                  <c:v>45.898000000000003</c:v>
                </c:pt>
                <c:pt idx="36">
                  <c:v>45.616</c:v>
                </c:pt>
                <c:pt idx="37">
                  <c:v>45.664999999999999</c:v>
                </c:pt>
                <c:pt idx="38">
                  <c:v>45.121000000000002</c:v>
                </c:pt>
                <c:pt idx="39">
                  <c:v>47.164999999999999</c:v>
                </c:pt>
                <c:pt idx="40">
                  <c:v>49.290999999999997</c:v>
                </c:pt>
                <c:pt idx="41">
                  <c:v>50.676000000000002</c:v>
                </c:pt>
                <c:pt idx="42">
                  <c:v>56.557000000000002</c:v>
                </c:pt>
                <c:pt idx="43">
                  <c:v>65.295000000000002</c:v>
                </c:pt>
                <c:pt idx="44">
                  <c:v>67.497</c:v>
                </c:pt>
                <c:pt idx="45">
                  <c:v>66.484999999999999</c:v>
                </c:pt>
                <c:pt idx="46">
                  <c:v>61.207999999999998</c:v>
                </c:pt>
                <c:pt idx="47">
                  <c:v>67.058999999999997</c:v>
                </c:pt>
                <c:pt idx="48">
                  <c:v>74.201999999999998</c:v>
                </c:pt>
                <c:pt idx="49">
                  <c:v>100.169</c:v>
                </c:pt>
                <c:pt idx="50">
                  <c:v>99.805000000000007</c:v>
                </c:pt>
                <c:pt idx="51">
                  <c:v>112.214</c:v>
                </c:pt>
                <c:pt idx="52">
                  <c:v>119.929</c:v>
                </c:pt>
                <c:pt idx="53">
                  <c:v>112.136</c:v>
                </c:pt>
                <c:pt idx="54">
                  <c:v>126.605</c:v>
                </c:pt>
                <c:pt idx="55">
                  <c:v>123.08799999999999</c:v>
                </c:pt>
                <c:pt idx="56">
                  <c:v>151.40799999999999</c:v>
                </c:pt>
                <c:pt idx="57">
                  <c:v>153.98400000000001</c:v>
                </c:pt>
                <c:pt idx="58">
                  <c:v>156.59800000000001</c:v>
                </c:pt>
                <c:pt idx="59">
                  <c:v>167.84299999999999</c:v>
                </c:pt>
                <c:pt idx="60">
                  <c:v>149.31200000000001</c:v>
                </c:pt>
                <c:pt idx="61">
                  <c:v>116.687</c:v>
                </c:pt>
                <c:pt idx="62">
                  <c:v>102.313</c:v>
                </c:pt>
                <c:pt idx="63">
                  <c:v>122.4</c:v>
                </c:pt>
                <c:pt idx="64">
                  <c:v>130.452</c:v>
                </c:pt>
                <c:pt idx="65">
                  <c:v>130.179</c:v>
                </c:pt>
                <c:pt idx="66">
                  <c:v>149.94499999999999</c:v>
                </c:pt>
                <c:pt idx="67">
                  <c:v>150.84800000000001</c:v>
                </c:pt>
                <c:pt idx="68">
                  <c:v>159.13999999999999</c:v>
                </c:pt>
                <c:pt idx="69">
                  <c:v>153.06399999999999</c:v>
                </c:pt>
                <c:pt idx="70">
                  <c:v>145.155</c:v>
                </c:pt>
                <c:pt idx="71">
                  <c:v>134.97</c:v>
                </c:pt>
                <c:pt idx="72">
                  <c:v>118.35299999999999</c:v>
                </c:pt>
                <c:pt idx="73">
                  <c:v>114.527</c:v>
                </c:pt>
                <c:pt idx="74">
                  <c:v>104.873</c:v>
                </c:pt>
                <c:pt idx="75">
                  <c:v>100.349</c:v>
                </c:pt>
                <c:pt idx="76">
                  <c:v>105.78400000000001</c:v>
                </c:pt>
                <c:pt idx="77">
                  <c:v>112.979</c:v>
                </c:pt>
                <c:pt idx="78">
                  <c:v>111.265</c:v>
                </c:pt>
                <c:pt idx="79">
                  <c:v>114.512</c:v>
                </c:pt>
                <c:pt idx="80">
                  <c:v>121.22799999999999</c:v>
                </c:pt>
                <c:pt idx="81">
                  <c:v>118.96299999999999</c:v>
                </c:pt>
                <c:pt idx="82">
                  <c:v>118.746</c:v>
                </c:pt>
                <c:pt idx="83">
                  <c:v>120.46299999999999</c:v>
                </c:pt>
                <c:pt idx="84">
                  <c:v>122.446</c:v>
                </c:pt>
                <c:pt idx="85">
                  <c:v>119.69</c:v>
                </c:pt>
                <c:pt idx="86">
                  <c:v>112.059</c:v>
                </c:pt>
                <c:pt idx="87">
                  <c:v>105.532</c:v>
                </c:pt>
                <c:pt idx="88">
                  <c:v>108.896</c:v>
                </c:pt>
                <c:pt idx="89">
                  <c:v>110.907</c:v>
                </c:pt>
                <c:pt idx="90">
                  <c:v>105.319</c:v>
                </c:pt>
                <c:pt idx="91">
                  <c:v>105.003</c:v>
                </c:pt>
                <c:pt idx="92">
                  <c:v>103.645</c:v>
                </c:pt>
                <c:pt idx="93">
                  <c:v>101.94499999999999</c:v>
                </c:pt>
                <c:pt idx="94">
                  <c:v>101.798</c:v>
                </c:pt>
                <c:pt idx="95">
                  <c:v>102.032</c:v>
                </c:pt>
                <c:pt idx="96">
                  <c:v>107.404</c:v>
                </c:pt>
                <c:pt idx="97">
                  <c:v>112.675</c:v>
                </c:pt>
                <c:pt idx="98">
                  <c:v>114.54</c:v>
                </c:pt>
                <c:pt idx="99">
                  <c:v>108.384</c:v>
                </c:pt>
                <c:pt idx="100">
                  <c:v>106.95699999999999</c:v>
                </c:pt>
                <c:pt idx="101">
                  <c:v>100.83799999999999</c:v>
                </c:pt>
                <c:pt idx="102">
                  <c:v>97.177999999999997</c:v>
                </c:pt>
                <c:pt idx="103">
                  <c:v>96.808999999999997</c:v>
                </c:pt>
                <c:pt idx="104">
                  <c:v>98.123999999999995</c:v>
                </c:pt>
                <c:pt idx="105">
                  <c:v>91.075999999999993</c:v>
                </c:pt>
                <c:pt idx="106">
                  <c:v>89.563999999999993</c:v>
                </c:pt>
                <c:pt idx="107">
                  <c:v>91.557000000000002</c:v>
                </c:pt>
                <c:pt idx="108">
                  <c:v>92.777000000000001</c:v>
                </c:pt>
                <c:pt idx="109">
                  <c:v>91.07</c:v>
                </c:pt>
                <c:pt idx="110">
                  <c:v>83.152000000000001</c:v>
                </c:pt>
                <c:pt idx="111">
                  <c:v>77.055999999999997</c:v>
                </c:pt>
                <c:pt idx="112">
                  <c:v>77.484999999999999</c:v>
                </c:pt>
                <c:pt idx="113">
                  <c:v>72.031999999999996</c:v>
                </c:pt>
                <c:pt idx="114">
                  <c:v>71.498999999999995</c:v>
                </c:pt>
                <c:pt idx="115">
                  <c:v>74.974999999999994</c:v>
                </c:pt>
                <c:pt idx="116">
                  <c:v>76.585999999999999</c:v>
                </c:pt>
                <c:pt idx="117">
                  <c:v>87.616</c:v>
                </c:pt>
                <c:pt idx="118">
                  <c:v>90.228999999999999</c:v>
                </c:pt>
                <c:pt idx="119">
                  <c:v>88.462000000000003</c:v>
                </c:pt>
                <c:pt idx="120">
                  <c:v>86.335999999999999</c:v>
                </c:pt>
                <c:pt idx="121">
                  <c:v>88.213999999999999</c:v>
                </c:pt>
                <c:pt idx="122">
                  <c:v>85.123000000000005</c:v>
                </c:pt>
                <c:pt idx="123">
                  <c:v>84.424999999999997</c:v>
                </c:pt>
                <c:pt idx="124">
                  <c:v>84.087000000000003</c:v>
                </c:pt>
                <c:pt idx="125">
                  <c:v>81.471000000000004</c:v>
                </c:pt>
                <c:pt idx="126">
                  <c:v>84.385999999999996</c:v>
                </c:pt>
                <c:pt idx="127">
                  <c:v>84.643000000000001</c:v>
                </c:pt>
                <c:pt idx="128">
                  <c:v>87.468999999999994</c:v>
                </c:pt>
                <c:pt idx="129">
                  <c:v>87.781999999999996</c:v>
                </c:pt>
                <c:pt idx="130">
                  <c:v>86.453000000000003</c:v>
                </c:pt>
                <c:pt idx="131">
                  <c:v>82.756</c:v>
                </c:pt>
                <c:pt idx="132">
                  <c:v>76.406999999999996</c:v>
                </c:pt>
                <c:pt idx="133">
                  <c:v>75.168000000000006</c:v>
                </c:pt>
                <c:pt idx="134">
                  <c:v>73.025999999999996</c:v>
                </c:pt>
                <c:pt idx="135">
                  <c:v>73.22</c:v>
                </c:pt>
                <c:pt idx="136">
                  <c:v>74.119</c:v>
                </c:pt>
                <c:pt idx="137">
                  <c:v>74.888999999999996</c:v>
                </c:pt>
                <c:pt idx="138">
                  <c:v>74.923000000000002</c:v>
                </c:pt>
                <c:pt idx="139">
                  <c:v>75.724999999999994</c:v>
                </c:pt>
                <c:pt idx="140">
                  <c:v>75.817999999999998</c:v>
                </c:pt>
                <c:pt idx="141">
                  <c:v>74.834999999999994</c:v>
                </c:pt>
                <c:pt idx="142">
                  <c:v>76.177000000000007</c:v>
                </c:pt>
                <c:pt idx="143">
                  <c:v>75.424000000000007</c:v>
                </c:pt>
                <c:pt idx="144">
                  <c:v>72.125</c:v>
                </c:pt>
                <c:pt idx="145">
                  <c:v>67.194999999999993</c:v>
                </c:pt>
                <c:pt idx="146">
                  <c:v>64.813999999999993</c:v>
                </c:pt>
                <c:pt idx="147">
                  <c:v>67.942999999999998</c:v>
                </c:pt>
                <c:pt idx="148">
                  <c:v>69.575999999999993</c:v>
                </c:pt>
                <c:pt idx="149">
                  <c:v>69.688999999999993</c:v>
                </c:pt>
                <c:pt idx="150">
                  <c:v>70.742999999999995</c:v>
                </c:pt>
                <c:pt idx="151">
                  <c:v>69.635000000000005</c:v>
                </c:pt>
                <c:pt idx="152">
                  <c:v>70.484999999999999</c:v>
                </c:pt>
                <c:pt idx="153">
                  <c:v>70.445999999999998</c:v>
                </c:pt>
                <c:pt idx="154">
                  <c:v>70.501000000000005</c:v>
                </c:pt>
                <c:pt idx="155">
                  <c:v>71.096999999999994</c:v>
                </c:pt>
                <c:pt idx="156">
                  <c:v>69.671999999999997</c:v>
                </c:pt>
                <c:pt idx="157">
                  <c:v>68.271000000000001</c:v>
                </c:pt>
                <c:pt idx="158">
                  <c:v>67.853999999999999</c:v>
                </c:pt>
                <c:pt idx="159">
                  <c:v>67.745000000000005</c:v>
                </c:pt>
                <c:pt idx="160">
                  <c:v>67.415000000000006</c:v>
                </c:pt>
                <c:pt idx="161">
                  <c:v>67.497</c:v>
                </c:pt>
                <c:pt idx="162">
                  <c:v>68.314999999999998</c:v>
                </c:pt>
                <c:pt idx="163">
                  <c:v>68.522000000000006</c:v>
                </c:pt>
                <c:pt idx="164">
                  <c:v>68.498000000000005</c:v>
                </c:pt>
                <c:pt idx="165">
                  <c:v>67.460999999999999</c:v>
                </c:pt>
                <c:pt idx="166">
                  <c:v>66.418000000000006</c:v>
                </c:pt>
                <c:pt idx="167">
                  <c:v>65.073999999999998</c:v>
                </c:pt>
                <c:pt idx="168">
                  <c:v>64.534999999999997</c:v>
                </c:pt>
                <c:pt idx="169">
                  <c:v>62.801000000000002</c:v>
                </c:pt>
                <c:pt idx="170">
                  <c:v>61.865000000000002</c:v>
                </c:pt>
                <c:pt idx="171">
                  <c:v>61.802</c:v>
                </c:pt>
                <c:pt idx="172">
                  <c:v>62.119</c:v>
                </c:pt>
                <c:pt idx="173">
                  <c:v>60.96</c:v>
                </c:pt>
                <c:pt idx="174">
                  <c:v>59.84</c:v>
                </c:pt>
                <c:pt idx="175">
                  <c:v>56.79</c:v>
                </c:pt>
                <c:pt idx="176">
                  <c:v>56.322000000000003</c:v>
                </c:pt>
                <c:pt idx="177">
                  <c:v>59.280999999999999</c:v>
                </c:pt>
                <c:pt idx="178">
                  <c:v>61.347000000000001</c:v>
                </c:pt>
                <c:pt idx="179">
                  <c:v>61.8</c:v>
                </c:pt>
                <c:pt idx="180">
                  <c:v>63.04</c:v>
                </c:pt>
                <c:pt idx="181">
                  <c:v>62.256</c:v>
                </c:pt>
                <c:pt idx="182">
                  <c:v>62.115000000000002</c:v>
                </c:pt>
                <c:pt idx="183">
                  <c:v>61.685000000000002</c:v>
                </c:pt>
                <c:pt idx="184">
                  <c:v>60.536999999999999</c:v>
                </c:pt>
                <c:pt idx="185">
                  <c:v>59.225999999999999</c:v>
                </c:pt>
                <c:pt idx="186">
                  <c:v>58.305999999999997</c:v>
                </c:pt>
                <c:pt idx="187">
                  <c:v>57.926000000000002</c:v>
                </c:pt>
                <c:pt idx="188">
                  <c:v>57.93</c:v>
                </c:pt>
                <c:pt idx="189">
                  <c:v>69.049000000000007</c:v>
                </c:pt>
                <c:pt idx="190">
                  <c:v>72.551000000000002</c:v>
                </c:pt>
                <c:pt idx="191">
                  <c:v>76.311000000000007</c:v>
                </c:pt>
                <c:pt idx="192">
                  <c:v>76.192999999999998</c:v>
                </c:pt>
                <c:pt idx="193">
                  <c:v>72.686000000000007</c:v>
                </c:pt>
                <c:pt idx="194">
                  <c:v>70.117000000000004</c:v>
                </c:pt>
                <c:pt idx="195">
                  <c:v>69.62</c:v>
                </c:pt>
                <c:pt idx="196">
                  <c:v>68.591999999999999</c:v>
                </c:pt>
                <c:pt idx="197">
                  <c:v>66.88</c:v>
                </c:pt>
                <c:pt idx="198">
                  <c:v>67.278000000000006</c:v>
                </c:pt>
                <c:pt idx="199">
                  <c:v>64.182000000000002</c:v>
                </c:pt>
                <c:pt idx="200">
                  <c:v>62.417999999999999</c:v>
                </c:pt>
                <c:pt idx="201">
                  <c:v>59.805</c:v>
                </c:pt>
                <c:pt idx="202">
                  <c:v>56.969000000000001</c:v>
                </c:pt>
                <c:pt idx="203">
                  <c:v>52.661000000000001</c:v>
                </c:pt>
                <c:pt idx="204">
                  <c:v>51.607999999999997</c:v>
                </c:pt>
                <c:pt idx="205">
                  <c:v>52.021999999999998</c:v>
                </c:pt>
                <c:pt idx="206">
                  <c:v>52.676000000000002</c:v>
                </c:pt>
                <c:pt idx="207">
                  <c:v>53.402000000000001</c:v>
                </c:pt>
                <c:pt idx="208">
                  <c:v>52.363</c:v>
                </c:pt>
                <c:pt idx="209">
                  <c:v>52.457000000000001</c:v>
                </c:pt>
                <c:pt idx="210">
                  <c:v>51.988999999999997</c:v>
                </c:pt>
                <c:pt idx="211">
                  <c:v>51.673999999999999</c:v>
                </c:pt>
                <c:pt idx="212">
                  <c:v>52.328000000000003</c:v>
                </c:pt>
                <c:pt idx="213">
                  <c:v>54.048999999999999</c:v>
                </c:pt>
                <c:pt idx="214">
                  <c:v>55.222999999999999</c:v>
                </c:pt>
                <c:pt idx="215">
                  <c:v>54.594000000000001</c:v>
                </c:pt>
                <c:pt idx="216">
                  <c:v>56.359000000000002</c:v>
                </c:pt>
                <c:pt idx="217">
                  <c:v>55.847000000000001</c:v>
                </c:pt>
                <c:pt idx="218">
                  <c:v>57.250999999999998</c:v>
                </c:pt>
                <c:pt idx="219">
                  <c:v>57.186</c:v>
                </c:pt>
                <c:pt idx="220">
                  <c:v>56.188000000000002</c:v>
                </c:pt>
                <c:pt idx="221">
                  <c:v>55.256999999999998</c:v>
                </c:pt>
                <c:pt idx="222">
                  <c:v>54.896000000000001</c:v>
                </c:pt>
                <c:pt idx="223">
                  <c:v>53.457999999999998</c:v>
                </c:pt>
                <c:pt idx="224">
                  <c:v>50.835000000000001</c:v>
                </c:pt>
                <c:pt idx="225">
                  <c:v>50.915999999999997</c:v>
                </c:pt>
                <c:pt idx="226">
                  <c:v>50.991</c:v>
                </c:pt>
                <c:pt idx="227">
                  <c:v>53.847999999999999</c:v>
                </c:pt>
                <c:pt idx="228">
                  <c:v>54.869</c:v>
                </c:pt>
                <c:pt idx="229">
                  <c:v>54.377000000000002</c:v>
                </c:pt>
                <c:pt idx="230">
                  <c:v>54.652000000000001</c:v>
                </c:pt>
                <c:pt idx="231">
                  <c:v>54.515999999999998</c:v>
                </c:pt>
                <c:pt idx="232">
                  <c:v>54.063000000000002</c:v>
                </c:pt>
                <c:pt idx="233">
                  <c:v>53.600999999999999</c:v>
                </c:pt>
                <c:pt idx="234">
                  <c:v>53.661999999999999</c:v>
                </c:pt>
                <c:pt idx="235">
                  <c:v>51.128</c:v>
                </c:pt>
                <c:pt idx="236">
                  <c:v>50.155000000000001</c:v>
                </c:pt>
                <c:pt idx="237">
                  <c:v>50.070999999999998</c:v>
                </c:pt>
                <c:pt idx="238">
                  <c:v>49.088999999999999</c:v>
                </c:pt>
                <c:pt idx="239">
                  <c:v>49.584000000000003</c:v>
                </c:pt>
                <c:pt idx="240">
                  <c:v>47.329000000000001</c:v>
                </c:pt>
                <c:pt idx="241">
                  <c:v>47.780999999999999</c:v>
                </c:pt>
                <c:pt idx="242">
                  <c:v>47.744999999999997</c:v>
                </c:pt>
                <c:pt idx="243">
                  <c:v>47.329000000000001</c:v>
                </c:pt>
                <c:pt idx="244">
                  <c:v>48.295000000000002</c:v>
                </c:pt>
                <c:pt idx="245">
                  <c:v>48.052</c:v>
                </c:pt>
                <c:pt idx="246">
                  <c:v>48.344999999999999</c:v>
                </c:pt>
                <c:pt idx="247">
                  <c:v>48.487000000000002</c:v>
                </c:pt>
                <c:pt idx="248">
                  <c:v>48.204999999999998</c:v>
                </c:pt>
                <c:pt idx="249">
                  <c:v>47.476999999999997</c:v>
                </c:pt>
                <c:pt idx="250">
                  <c:v>47.414000000000001</c:v>
                </c:pt>
                <c:pt idx="251">
                  <c:v>46.369</c:v>
                </c:pt>
                <c:pt idx="252">
                  <c:v>45.902999999999999</c:v>
                </c:pt>
                <c:pt idx="253">
                  <c:v>46.073999999999998</c:v>
                </c:pt>
                <c:pt idx="254">
                  <c:v>47.692999999999998</c:v>
                </c:pt>
                <c:pt idx="255">
                  <c:v>48.009</c:v>
                </c:pt>
                <c:pt idx="256">
                  <c:v>47.165999999999997</c:v>
                </c:pt>
                <c:pt idx="257">
                  <c:v>46.756999999999998</c:v>
                </c:pt>
                <c:pt idx="258">
                  <c:v>46.302</c:v>
                </c:pt>
                <c:pt idx="259">
                  <c:v>46.030999999999999</c:v>
                </c:pt>
                <c:pt idx="260">
                  <c:v>45.83</c:v>
                </c:pt>
                <c:pt idx="261">
                  <c:v>45.277999999999999</c:v>
                </c:pt>
                <c:pt idx="262">
                  <c:v>44.802</c:v>
                </c:pt>
                <c:pt idx="263">
                  <c:v>44.847999999999999</c:v>
                </c:pt>
                <c:pt idx="264">
                  <c:v>45.154000000000003</c:v>
                </c:pt>
                <c:pt idx="265">
                  <c:v>45.847999999999999</c:v>
                </c:pt>
                <c:pt idx="266">
                  <c:v>45.731999999999999</c:v>
                </c:pt>
                <c:pt idx="267">
                  <c:v>45.939</c:v>
                </c:pt>
                <c:pt idx="268">
                  <c:v>45.465000000000003</c:v>
                </c:pt>
                <c:pt idx="269">
                  <c:v>46.149000000000001</c:v>
                </c:pt>
                <c:pt idx="270">
                  <c:v>48.973999999999997</c:v>
                </c:pt>
                <c:pt idx="271">
                  <c:v>50.051000000000002</c:v>
                </c:pt>
                <c:pt idx="272">
                  <c:v>51.975999999999999</c:v>
                </c:pt>
                <c:pt idx="273">
                  <c:v>53.856999999999999</c:v>
                </c:pt>
                <c:pt idx="274">
                  <c:v>53.920999999999999</c:v>
                </c:pt>
                <c:pt idx="275">
                  <c:v>53.156999999999996</c:v>
                </c:pt>
                <c:pt idx="276">
                  <c:v>52.16</c:v>
                </c:pt>
                <c:pt idx="277">
                  <c:v>52.006</c:v>
                </c:pt>
                <c:pt idx="278">
                  <c:v>52.728000000000002</c:v>
                </c:pt>
                <c:pt idx="279">
                  <c:v>53.588999999999999</c:v>
                </c:pt>
                <c:pt idx="280">
                  <c:v>53.31</c:v>
                </c:pt>
                <c:pt idx="281">
                  <c:v>54.753999999999998</c:v>
                </c:pt>
                <c:pt idx="282">
                  <c:v>53.765000000000001</c:v>
                </c:pt>
                <c:pt idx="283">
                  <c:v>54.005000000000003</c:v>
                </c:pt>
                <c:pt idx="284">
                  <c:v>52.756</c:v>
                </c:pt>
                <c:pt idx="285">
                  <c:v>51.037999999999997</c:v>
                </c:pt>
                <c:pt idx="286">
                  <c:v>48.533999999999999</c:v>
                </c:pt>
                <c:pt idx="287">
                  <c:v>47.055</c:v>
                </c:pt>
                <c:pt idx="288">
                  <c:v>45.081000000000003</c:v>
                </c:pt>
                <c:pt idx="289">
                  <c:v>44.192</c:v>
                </c:pt>
                <c:pt idx="290">
                  <c:v>45.152999999999999</c:v>
                </c:pt>
                <c:pt idx="291">
                  <c:v>44.877000000000002</c:v>
                </c:pt>
                <c:pt idx="292">
                  <c:v>44.244999999999997</c:v>
                </c:pt>
                <c:pt idx="293">
                  <c:v>43.981000000000002</c:v>
                </c:pt>
                <c:pt idx="294">
                  <c:v>44.058999999999997</c:v>
                </c:pt>
                <c:pt idx="295">
                  <c:v>44.835999999999999</c:v>
                </c:pt>
                <c:pt idx="296">
                  <c:v>45.234999999999999</c:v>
                </c:pt>
                <c:pt idx="297">
                  <c:v>45.731999999999999</c:v>
                </c:pt>
                <c:pt idx="298">
                  <c:v>46.265000000000001</c:v>
                </c:pt>
                <c:pt idx="299">
                  <c:v>49.378</c:v>
                </c:pt>
                <c:pt idx="300">
                  <c:v>48.651000000000003</c:v>
                </c:pt>
                <c:pt idx="301">
                  <c:v>47.609000000000002</c:v>
                </c:pt>
                <c:pt idx="302">
                  <c:v>50.939</c:v>
                </c:pt>
                <c:pt idx="303">
                  <c:v>54.106999999999999</c:v>
                </c:pt>
                <c:pt idx="304">
                  <c:v>51.881</c:v>
                </c:pt>
                <c:pt idx="305">
                  <c:v>52.436999999999998</c:v>
                </c:pt>
                <c:pt idx="306">
                  <c:v>55.07</c:v>
                </c:pt>
                <c:pt idx="307">
                  <c:v>57.042000000000002</c:v>
                </c:pt>
                <c:pt idx="308">
                  <c:v>57.189</c:v>
                </c:pt>
                <c:pt idx="309">
                  <c:v>60.088000000000001</c:v>
                </c:pt>
                <c:pt idx="310">
                  <c:v>57.444000000000003</c:v>
                </c:pt>
                <c:pt idx="311">
                  <c:v>55.002000000000002</c:v>
                </c:pt>
                <c:pt idx="312">
                  <c:v>49.695</c:v>
                </c:pt>
                <c:pt idx="313">
                  <c:v>51.000999999999998</c:v>
                </c:pt>
                <c:pt idx="314">
                  <c:v>51.484000000000002</c:v>
                </c:pt>
                <c:pt idx="315">
                  <c:v>51.475000000000001</c:v>
                </c:pt>
                <c:pt idx="316">
                  <c:v>49.515000000000001</c:v>
                </c:pt>
                <c:pt idx="317">
                  <c:v>50.996000000000002</c:v>
                </c:pt>
                <c:pt idx="318">
                  <c:v>50.180999999999997</c:v>
                </c:pt>
                <c:pt idx="319">
                  <c:v>54.96</c:v>
                </c:pt>
                <c:pt idx="320">
                  <c:v>57.26</c:v>
                </c:pt>
                <c:pt idx="321">
                  <c:v>57.484999999999999</c:v>
                </c:pt>
                <c:pt idx="322">
                  <c:v>58.698999999999998</c:v>
                </c:pt>
                <c:pt idx="323">
                  <c:v>59.03</c:v>
                </c:pt>
                <c:pt idx="324">
                  <c:v>59.621000000000002</c:v>
                </c:pt>
                <c:pt idx="325">
                  <c:v>59.951000000000001</c:v>
                </c:pt>
                <c:pt idx="326">
                  <c:v>59.04</c:v>
                </c:pt>
                <c:pt idx="327">
                  <c:v>57.473999999999997</c:v>
                </c:pt>
                <c:pt idx="328">
                  <c:v>57.213000000000001</c:v>
                </c:pt>
                <c:pt idx="329">
                  <c:v>56.551000000000002</c:v>
                </c:pt>
                <c:pt idx="330">
                  <c:v>55.456000000000003</c:v>
                </c:pt>
                <c:pt idx="331">
                  <c:v>55.978999999999999</c:v>
                </c:pt>
                <c:pt idx="332">
                  <c:v>55.481999999999999</c:v>
                </c:pt>
                <c:pt idx="333">
                  <c:v>55.543999999999997</c:v>
                </c:pt>
                <c:pt idx="334">
                  <c:v>56.000999999999998</c:v>
                </c:pt>
                <c:pt idx="335">
                  <c:v>55.095999999999997</c:v>
                </c:pt>
                <c:pt idx="336">
                  <c:v>53.884999999999998</c:v>
                </c:pt>
                <c:pt idx="337">
                  <c:v>52.201999999999998</c:v>
                </c:pt>
                <c:pt idx="338">
                  <c:v>49.966999999999999</c:v>
                </c:pt>
                <c:pt idx="339">
                  <c:v>49.963999999999999</c:v>
                </c:pt>
                <c:pt idx="340">
                  <c:v>51.476999999999997</c:v>
                </c:pt>
                <c:pt idx="341">
                  <c:v>52.137999999999998</c:v>
                </c:pt>
                <c:pt idx="342">
                  <c:v>51.926000000000002</c:v>
                </c:pt>
                <c:pt idx="343">
                  <c:v>51.469000000000001</c:v>
                </c:pt>
                <c:pt idx="344">
                  <c:v>52.747</c:v>
                </c:pt>
                <c:pt idx="345">
                  <c:v>53.473999999999997</c:v>
                </c:pt>
                <c:pt idx="346">
                  <c:v>53.423999999999999</c:v>
                </c:pt>
                <c:pt idx="347">
                  <c:v>51.892000000000003</c:v>
                </c:pt>
                <c:pt idx="348">
                  <c:v>52.704999999999998</c:v>
                </c:pt>
                <c:pt idx="349">
                  <c:v>53.131</c:v>
                </c:pt>
                <c:pt idx="350">
                  <c:v>54.82</c:v>
                </c:pt>
                <c:pt idx="351">
                  <c:v>55.08</c:v>
                </c:pt>
                <c:pt idx="352">
                  <c:v>54.359000000000002</c:v>
                </c:pt>
                <c:pt idx="353">
                  <c:v>52.061999999999998</c:v>
                </c:pt>
                <c:pt idx="354">
                  <c:v>50.360999999999997</c:v>
                </c:pt>
                <c:pt idx="355">
                  <c:v>51.542000000000002</c:v>
                </c:pt>
                <c:pt idx="356">
                  <c:v>55.765000000000001</c:v>
                </c:pt>
                <c:pt idx="357">
                  <c:v>55.151000000000003</c:v>
                </c:pt>
                <c:pt idx="358">
                  <c:v>53.970999999999997</c:v>
                </c:pt>
                <c:pt idx="359">
                  <c:v>60.161999999999999</c:v>
                </c:pt>
                <c:pt idx="360">
                  <c:v>62.984999999999999</c:v>
                </c:pt>
                <c:pt idx="361">
                  <c:v>66.950999999999993</c:v>
                </c:pt>
                <c:pt idx="362">
                  <c:v>67.626000000000005</c:v>
                </c:pt>
                <c:pt idx="363">
                  <c:v>69.036000000000001</c:v>
                </c:pt>
                <c:pt idx="364">
                  <c:v>72.361999999999995</c:v>
                </c:pt>
                <c:pt idx="365">
                  <c:v>71.572000000000003</c:v>
                </c:pt>
                <c:pt idx="366">
                  <c:v>70.433000000000007</c:v>
                </c:pt>
                <c:pt idx="367">
                  <c:v>69.656000000000006</c:v>
                </c:pt>
                <c:pt idx="368">
                  <c:v>68.134</c:v>
                </c:pt>
                <c:pt idx="369">
                  <c:v>67.855999999999995</c:v>
                </c:pt>
                <c:pt idx="370">
                  <c:v>66.882000000000005</c:v>
                </c:pt>
                <c:pt idx="371">
                  <c:v>65.847999999999999</c:v>
                </c:pt>
                <c:pt idx="372">
                  <c:v>66.971000000000004</c:v>
                </c:pt>
                <c:pt idx="373">
                  <c:v>66.41</c:v>
                </c:pt>
                <c:pt idx="374">
                  <c:v>65.989000000000004</c:v>
                </c:pt>
                <c:pt idx="375">
                  <c:v>64.971999999999994</c:v>
                </c:pt>
                <c:pt idx="376">
                  <c:v>64.2</c:v>
                </c:pt>
                <c:pt idx="377">
                  <c:v>64.462999999999994</c:v>
                </c:pt>
                <c:pt idx="378">
                  <c:v>64.513000000000005</c:v>
                </c:pt>
                <c:pt idx="379">
                  <c:v>65.167000000000002</c:v>
                </c:pt>
                <c:pt idx="380">
                  <c:v>65.549000000000007</c:v>
                </c:pt>
                <c:pt idx="381">
                  <c:v>65.789000000000001</c:v>
                </c:pt>
                <c:pt idx="382">
                  <c:v>65.671000000000006</c:v>
                </c:pt>
                <c:pt idx="383">
                  <c:v>65.984999999999999</c:v>
                </c:pt>
                <c:pt idx="384">
                  <c:v>65.2</c:v>
                </c:pt>
                <c:pt idx="385">
                  <c:v>64.787999999999997</c:v>
                </c:pt>
                <c:pt idx="386">
                  <c:v>63.075000000000003</c:v>
                </c:pt>
                <c:pt idx="387">
                  <c:v>62.134999999999998</c:v>
                </c:pt>
                <c:pt idx="388">
                  <c:v>61.296999999999997</c:v>
                </c:pt>
                <c:pt idx="389">
                  <c:v>60.125</c:v>
                </c:pt>
                <c:pt idx="390">
                  <c:v>59.622</c:v>
                </c:pt>
                <c:pt idx="391">
                  <c:v>58.323</c:v>
                </c:pt>
                <c:pt idx="392">
                  <c:v>57.875</c:v>
                </c:pt>
                <c:pt idx="393">
                  <c:v>58.037999999999997</c:v>
                </c:pt>
                <c:pt idx="394">
                  <c:v>57.247</c:v>
                </c:pt>
                <c:pt idx="395">
                  <c:v>58.076999999999998</c:v>
                </c:pt>
                <c:pt idx="396">
                  <c:v>58.017000000000003</c:v>
                </c:pt>
                <c:pt idx="397">
                  <c:v>58.936</c:v>
                </c:pt>
                <c:pt idx="398">
                  <c:v>58.762999999999998</c:v>
                </c:pt>
                <c:pt idx="399">
                  <c:v>60.470999999999997</c:v>
                </c:pt>
                <c:pt idx="400">
                  <c:v>63.158000000000001</c:v>
                </c:pt>
                <c:pt idx="401">
                  <c:v>63.780999999999999</c:v>
                </c:pt>
                <c:pt idx="402">
                  <c:v>65.227000000000004</c:v>
                </c:pt>
                <c:pt idx="403">
                  <c:v>65.334000000000003</c:v>
                </c:pt>
                <c:pt idx="404">
                  <c:v>66.822000000000003</c:v>
                </c:pt>
                <c:pt idx="405">
                  <c:v>64.531000000000006</c:v>
                </c:pt>
                <c:pt idx="406">
                  <c:v>64.081999999999994</c:v>
                </c:pt>
                <c:pt idx="407">
                  <c:v>65.239000000000004</c:v>
                </c:pt>
                <c:pt idx="408">
                  <c:v>65.415999999999997</c:v>
                </c:pt>
                <c:pt idx="409">
                  <c:v>65.84</c:v>
                </c:pt>
                <c:pt idx="410">
                  <c:v>67.338999999999999</c:v>
                </c:pt>
                <c:pt idx="411">
                  <c:v>68.188999999999993</c:v>
                </c:pt>
                <c:pt idx="412">
                  <c:v>67.144000000000005</c:v>
                </c:pt>
                <c:pt idx="413">
                  <c:v>69.643000000000001</c:v>
                </c:pt>
                <c:pt idx="414">
                  <c:v>70.239000000000004</c:v>
                </c:pt>
                <c:pt idx="415">
                  <c:v>69.353999999999999</c:v>
                </c:pt>
                <c:pt idx="416">
                  <c:v>69.522000000000006</c:v>
                </c:pt>
                <c:pt idx="417">
                  <c:v>69.662000000000006</c:v>
                </c:pt>
                <c:pt idx="418">
                  <c:v>69.558000000000007</c:v>
                </c:pt>
                <c:pt idx="419">
                  <c:v>69.98</c:v>
                </c:pt>
                <c:pt idx="420">
                  <c:v>69.656000000000006</c:v>
                </c:pt>
                <c:pt idx="421">
                  <c:v>69.578999999999994</c:v>
                </c:pt>
                <c:pt idx="422">
                  <c:v>67.908000000000001</c:v>
                </c:pt>
                <c:pt idx="423">
                  <c:v>67.545000000000002</c:v>
                </c:pt>
                <c:pt idx="424">
                  <c:v>67.712000000000003</c:v>
                </c:pt>
                <c:pt idx="425">
                  <c:v>68.641999999999996</c:v>
                </c:pt>
                <c:pt idx="426">
                  <c:v>68.274000000000001</c:v>
                </c:pt>
                <c:pt idx="427">
                  <c:v>68.701999999999998</c:v>
                </c:pt>
                <c:pt idx="428">
                  <c:v>68.501000000000005</c:v>
                </c:pt>
                <c:pt idx="429">
                  <c:v>67.805999999999997</c:v>
                </c:pt>
                <c:pt idx="430">
                  <c:v>66.594999999999999</c:v>
                </c:pt>
                <c:pt idx="431">
                  <c:v>65.382000000000005</c:v>
                </c:pt>
                <c:pt idx="432">
                  <c:v>64.872</c:v>
                </c:pt>
                <c:pt idx="433">
                  <c:v>60.536000000000001</c:v>
                </c:pt>
                <c:pt idx="434">
                  <c:v>60.551000000000002</c:v>
                </c:pt>
                <c:pt idx="435">
                  <c:v>61.427999999999997</c:v>
                </c:pt>
                <c:pt idx="436">
                  <c:v>62.204999999999998</c:v>
                </c:pt>
                <c:pt idx="437">
                  <c:v>62.728000000000002</c:v>
                </c:pt>
                <c:pt idx="438">
                  <c:v>62.83</c:v>
                </c:pt>
                <c:pt idx="439">
                  <c:v>62.665999999999997</c:v>
                </c:pt>
                <c:pt idx="440">
                  <c:v>63.722999999999999</c:v>
                </c:pt>
                <c:pt idx="441">
                  <c:v>65.025000000000006</c:v>
                </c:pt>
                <c:pt idx="442">
                  <c:v>65.480999999999995</c:v>
                </c:pt>
                <c:pt idx="443">
                  <c:v>65.325000000000003</c:v>
                </c:pt>
                <c:pt idx="444">
                  <c:v>65.796000000000006</c:v>
                </c:pt>
                <c:pt idx="445">
                  <c:v>67.308999999999997</c:v>
                </c:pt>
                <c:pt idx="446">
                  <c:v>66.959000000000003</c:v>
                </c:pt>
                <c:pt idx="447">
                  <c:v>66.875</c:v>
                </c:pt>
                <c:pt idx="448">
                  <c:v>66.903999999999996</c:v>
                </c:pt>
                <c:pt idx="449">
                  <c:v>75.429000000000002</c:v>
                </c:pt>
                <c:pt idx="450">
                  <c:v>78.415000000000006</c:v>
                </c:pt>
                <c:pt idx="451">
                  <c:v>78.385999999999996</c:v>
                </c:pt>
                <c:pt idx="452">
                  <c:v>79.635999999999996</c:v>
                </c:pt>
                <c:pt idx="453">
                  <c:v>82.106999999999999</c:v>
                </c:pt>
                <c:pt idx="454">
                  <c:v>85.025000000000006</c:v>
                </c:pt>
                <c:pt idx="455">
                  <c:v>87.688999999999993</c:v>
                </c:pt>
                <c:pt idx="456">
                  <c:v>88.718000000000004</c:v>
                </c:pt>
                <c:pt idx="457">
                  <c:v>88.22</c:v>
                </c:pt>
                <c:pt idx="458">
                  <c:v>86.997</c:v>
                </c:pt>
                <c:pt idx="459">
                  <c:v>87.225999999999999</c:v>
                </c:pt>
                <c:pt idx="460">
                  <c:v>86.051000000000002</c:v>
                </c:pt>
                <c:pt idx="461">
                  <c:v>87.74</c:v>
                </c:pt>
                <c:pt idx="462">
                  <c:v>86.128</c:v>
                </c:pt>
                <c:pt idx="463">
                  <c:v>86.241</c:v>
                </c:pt>
                <c:pt idx="464">
                  <c:v>85.959000000000003</c:v>
                </c:pt>
                <c:pt idx="465">
                  <c:v>88.096000000000004</c:v>
                </c:pt>
                <c:pt idx="466">
                  <c:v>88.742999999999995</c:v>
                </c:pt>
                <c:pt idx="467">
                  <c:v>87.591999999999999</c:v>
                </c:pt>
                <c:pt idx="468">
                  <c:v>89.090999999999994</c:v>
                </c:pt>
                <c:pt idx="469">
                  <c:v>89.567999999999998</c:v>
                </c:pt>
                <c:pt idx="470">
                  <c:v>86.927999999999997</c:v>
                </c:pt>
                <c:pt idx="471">
                  <c:v>86.227000000000004</c:v>
                </c:pt>
                <c:pt idx="472">
                  <c:v>87.388000000000005</c:v>
                </c:pt>
                <c:pt idx="473">
                  <c:v>88.495999999999995</c:v>
                </c:pt>
                <c:pt idx="474">
                  <c:v>86.474000000000004</c:v>
                </c:pt>
                <c:pt idx="475">
                  <c:v>83.814999999999998</c:v>
                </c:pt>
                <c:pt idx="476">
                  <c:v>84.947000000000003</c:v>
                </c:pt>
                <c:pt idx="477">
                  <c:v>86.405000000000001</c:v>
                </c:pt>
                <c:pt idx="478">
                  <c:v>88.272999999999996</c:v>
                </c:pt>
                <c:pt idx="479">
                  <c:v>88.603999999999999</c:v>
                </c:pt>
                <c:pt idx="480">
                  <c:v>86.453000000000003</c:v>
                </c:pt>
                <c:pt idx="481">
                  <c:v>84.078999999999994</c:v>
                </c:pt>
                <c:pt idx="482">
                  <c:v>81.125</c:v>
                </c:pt>
                <c:pt idx="483">
                  <c:v>79.525999999999996</c:v>
                </c:pt>
                <c:pt idx="484">
                  <c:v>77.75</c:v>
                </c:pt>
                <c:pt idx="485">
                  <c:v>75.97</c:v>
                </c:pt>
                <c:pt idx="486">
                  <c:v>78.198999999999998</c:v>
                </c:pt>
                <c:pt idx="487">
                  <c:v>78.635999999999996</c:v>
                </c:pt>
                <c:pt idx="488">
                  <c:v>77.988</c:v>
                </c:pt>
                <c:pt idx="489">
                  <c:v>78.061000000000007</c:v>
                </c:pt>
                <c:pt idx="490">
                  <c:v>79.343999999999994</c:v>
                </c:pt>
                <c:pt idx="491">
                  <c:v>86.497</c:v>
                </c:pt>
                <c:pt idx="492">
                  <c:v>88.882000000000005</c:v>
                </c:pt>
                <c:pt idx="493">
                  <c:v>89.924000000000007</c:v>
                </c:pt>
                <c:pt idx="494">
                  <c:v>84.936999999999998</c:v>
                </c:pt>
                <c:pt idx="495">
                  <c:v>86.325000000000003</c:v>
                </c:pt>
                <c:pt idx="496">
                  <c:v>86.825999999999993</c:v>
                </c:pt>
                <c:pt idx="497">
                  <c:v>86.19</c:v>
                </c:pt>
                <c:pt idx="498">
                  <c:v>95.602999999999994</c:v>
                </c:pt>
                <c:pt idx="499">
                  <c:v>94.412999999999997</c:v>
                </c:pt>
                <c:pt idx="500">
                  <c:v>94.944000000000003</c:v>
                </c:pt>
                <c:pt idx="501">
                  <c:v>93.212000000000003</c:v>
                </c:pt>
                <c:pt idx="502">
                  <c:v>90.188000000000002</c:v>
                </c:pt>
                <c:pt idx="503">
                  <c:v>90.37</c:v>
                </c:pt>
                <c:pt idx="504">
                  <c:v>88.94</c:v>
                </c:pt>
                <c:pt idx="505">
                  <c:v>88.661000000000001</c:v>
                </c:pt>
                <c:pt idx="506">
                  <c:v>86.466999999999999</c:v>
                </c:pt>
                <c:pt idx="507">
                  <c:v>87.617999999999995</c:v>
                </c:pt>
                <c:pt idx="508">
                  <c:v>87.19</c:v>
                </c:pt>
                <c:pt idx="509">
                  <c:v>87.106999999999999</c:v>
                </c:pt>
                <c:pt idx="510">
                  <c:v>85.091999999999999</c:v>
                </c:pt>
                <c:pt idx="511">
                  <c:v>84.504999999999995</c:v>
                </c:pt>
                <c:pt idx="512">
                  <c:v>84.275000000000006</c:v>
                </c:pt>
                <c:pt idx="513">
                  <c:v>84.864999999999995</c:v>
                </c:pt>
                <c:pt idx="514">
                  <c:v>85.188999999999993</c:v>
                </c:pt>
                <c:pt idx="515">
                  <c:v>83.659000000000006</c:v>
                </c:pt>
                <c:pt idx="516">
                  <c:v>81.3</c:v>
                </c:pt>
                <c:pt idx="517">
                  <c:v>78.207999999999998</c:v>
                </c:pt>
                <c:pt idx="518">
                  <c:v>77.135999999999996</c:v>
                </c:pt>
                <c:pt idx="519">
                  <c:v>75.631</c:v>
                </c:pt>
                <c:pt idx="520">
                  <c:v>74.823999999999998</c:v>
                </c:pt>
                <c:pt idx="521">
                  <c:v>72.66</c:v>
                </c:pt>
                <c:pt idx="522">
                  <c:v>70.933000000000007</c:v>
                </c:pt>
                <c:pt idx="523">
                  <c:v>70.757000000000005</c:v>
                </c:pt>
                <c:pt idx="524">
                  <c:v>70.311999999999998</c:v>
                </c:pt>
                <c:pt idx="525">
                  <c:v>73.507000000000005</c:v>
                </c:pt>
                <c:pt idx="526">
                  <c:v>75.968000000000004</c:v>
                </c:pt>
                <c:pt idx="527">
                  <c:v>75.804000000000002</c:v>
                </c:pt>
                <c:pt idx="528">
                  <c:v>75.543000000000006</c:v>
                </c:pt>
                <c:pt idx="529">
                  <c:v>76.021000000000001</c:v>
                </c:pt>
                <c:pt idx="530">
                  <c:v>75.876999999999995</c:v>
                </c:pt>
                <c:pt idx="531">
                  <c:v>75.819999999999993</c:v>
                </c:pt>
                <c:pt idx="532">
                  <c:v>78.197999999999993</c:v>
                </c:pt>
                <c:pt idx="533">
                  <c:v>80.796999999999997</c:v>
                </c:pt>
                <c:pt idx="534">
                  <c:v>81.635999999999996</c:v>
                </c:pt>
                <c:pt idx="535">
                  <c:v>82.063999999999993</c:v>
                </c:pt>
                <c:pt idx="536">
                  <c:v>80.697000000000003</c:v>
                </c:pt>
                <c:pt idx="537">
                  <c:v>79.700999999999993</c:v>
                </c:pt>
                <c:pt idx="538">
                  <c:v>77.625</c:v>
                </c:pt>
                <c:pt idx="539">
                  <c:v>77.501000000000005</c:v>
                </c:pt>
                <c:pt idx="540">
                  <c:v>78.168999999999997</c:v>
                </c:pt>
                <c:pt idx="541">
                  <c:v>78.882000000000005</c:v>
                </c:pt>
                <c:pt idx="542">
                  <c:v>83.84</c:v>
                </c:pt>
                <c:pt idx="543">
                  <c:v>83.290999999999997</c:v>
                </c:pt>
                <c:pt idx="544">
                  <c:v>81.671999999999997</c:v>
                </c:pt>
                <c:pt idx="545">
                  <c:v>78.632000000000005</c:v>
                </c:pt>
                <c:pt idx="546">
                  <c:v>76.578000000000003</c:v>
                </c:pt>
                <c:pt idx="547">
                  <c:v>77.772000000000006</c:v>
                </c:pt>
                <c:pt idx="548">
                  <c:v>79.475999999999999</c:v>
                </c:pt>
                <c:pt idx="549">
                  <c:v>80.634</c:v>
                </c:pt>
                <c:pt idx="550">
                  <c:v>80.709000000000003</c:v>
                </c:pt>
                <c:pt idx="551">
                  <c:v>79.647000000000006</c:v>
                </c:pt>
                <c:pt idx="552">
                  <c:v>81.352999999999994</c:v>
                </c:pt>
                <c:pt idx="553">
                  <c:v>83.346999999999994</c:v>
                </c:pt>
                <c:pt idx="554">
                  <c:v>83.155000000000001</c:v>
                </c:pt>
                <c:pt idx="555">
                  <c:v>81.191000000000003</c:v>
                </c:pt>
                <c:pt idx="556">
                  <c:v>79.325999999999993</c:v>
                </c:pt>
                <c:pt idx="557">
                  <c:v>79.319000000000003</c:v>
                </c:pt>
                <c:pt idx="558">
                  <c:v>80.902000000000001</c:v>
                </c:pt>
                <c:pt idx="559">
                  <c:v>81.251000000000005</c:v>
                </c:pt>
                <c:pt idx="560">
                  <c:v>81.11</c:v>
                </c:pt>
                <c:pt idx="561">
                  <c:v>83.385999999999996</c:v>
                </c:pt>
                <c:pt idx="562">
                  <c:v>83.162000000000006</c:v>
                </c:pt>
                <c:pt idx="563">
                  <c:v>81.212000000000003</c:v>
                </c:pt>
                <c:pt idx="564">
                  <c:v>82.632999999999996</c:v>
                </c:pt>
                <c:pt idx="565">
                  <c:v>82.456999999999994</c:v>
                </c:pt>
                <c:pt idx="566">
                  <c:v>82.960999999999999</c:v>
                </c:pt>
                <c:pt idx="567">
                  <c:v>81.701999999999998</c:v>
                </c:pt>
                <c:pt idx="568">
                  <c:v>84.674999999999997</c:v>
                </c:pt>
                <c:pt idx="569">
                  <c:v>87.688000000000002</c:v>
                </c:pt>
                <c:pt idx="570">
                  <c:v>86.183000000000007</c:v>
                </c:pt>
                <c:pt idx="571">
                  <c:v>80.709999999999994</c:v>
                </c:pt>
                <c:pt idx="572">
                  <c:v>79.81</c:v>
                </c:pt>
                <c:pt idx="573">
                  <c:v>80.397999999999996</c:v>
                </c:pt>
                <c:pt idx="574">
                  <c:v>80.498999999999995</c:v>
                </c:pt>
                <c:pt idx="575">
                  <c:v>78.924000000000007</c:v>
                </c:pt>
                <c:pt idx="576">
                  <c:v>74.563999999999993</c:v>
                </c:pt>
                <c:pt idx="577">
                  <c:v>71.454999999999998</c:v>
                </c:pt>
                <c:pt idx="578">
                  <c:v>69.427999999999997</c:v>
                </c:pt>
                <c:pt idx="579">
                  <c:v>75.066999999999993</c:v>
                </c:pt>
                <c:pt idx="580">
                  <c:v>74.753</c:v>
                </c:pt>
                <c:pt idx="581">
                  <c:v>76.438000000000002</c:v>
                </c:pt>
                <c:pt idx="582">
                  <c:v>74.197000000000003</c:v>
                </c:pt>
                <c:pt idx="583">
                  <c:v>72.721000000000004</c:v>
                </c:pt>
                <c:pt idx="584">
                  <c:v>71.391000000000005</c:v>
                </c:pt>
                <c:pt idx="585">
                  <c:v>68.984999999999999</c:v>
                </c:pt>
                <c:pt idx="586">
                  <c:v>67.790999999999997</c:v>
                </c:pt>
                <c:pt idx="587">
                  <c:v>69.376000000000005</c:v>
                </c:pt>
                <c:pt idx="588">
                  <c:v>69.875</c:v>
                </c:pt>
                <c:pt idx="589">
                  <c:v>67.156999999999996</c:v>
                </c:pt>
                <c:pt idx="590">
                  <c:v>70.028000000000006</c:v>
                </c:pt>
                <c:pt idx="591">
                  <c:v>73.718999999999994</c:v>
                </c:pt>
                <c:pt idx="592">
                  <c:v>75.917000000000002</c:v>
                </c:pt>
                <c:pt idx="593">
                  <c:v>79.661000000000001</c:v>
                </c:pt>
                <c:pt idx="594">
                  <c:v>84.379000000000005</c:v>
                </c:pt>
                <c:pt idx="595">
                  <c:v>86.126000000000005</c:v>
                </c:pt>
                <c:pt idx="596">
                  <c:v>86.792000000000002</c:v>
                </c:pt>
                <c:pt idx="597">
                  <c:v>89.049000000000007</c:v>
                </c:pt>
                <c:pt idx="598">
                  <c:v>89.899000000000001</c:v>
                </c:pt>
                <c:pt idx="599">
                  <c:v>91.144000000000005</c:v>
                </c:pt>
                <c:pt idx="600">
                  <c:v>92.043000000000006</c:v>
                </c:pt>
                <c:pt idx="601">
                  <c:v>91.71</c:v>
                </c:pt>
                <c:pt idx="602">
                  <c:v>94.468999999999994</c:v>
                </c:pt>
                <c:pt idx="603">
                  <c:v>98.709000000000003</c:v>
                </c:pt>
                <c:pt idx="604">
                  <c:v>97.91</c:v>
                </c:pt>
                <c:pt idx="605">
                  <c:v>99.245999999999995</c:v>
                </c:pt>
                <c:pt idx="606">
                  <c:v>99.378</c:v>
                </c:pt>
                <c:pt idx="607">
                  <c:v>99.143000000000001</c:v>
                </c:pt>
                <c:pt idx="608">
                  <c:v>105.227</c:v>
                </c:pt>
                <c:pt idx="609">
                  <c:v>109.54600000000001</c:v>
                </c:pt>
                <c:pt idx="610">
                  <c:v>107.559</c:v>
                </c:pt>
                <c:pt idx="611">
                  <c:v>102.97499999999999</c:v>
                </c:pt>
                <c:pt idx="612">
                  <c:v>103.321</c:v>
                </c:pt>
                <c:pt idx="613">
                  <c:v>106.035</c:v>
                </c:pt>
                <c:pt idx="614">
                  <c:v>110.483</c:v>
                </c:pt>
                <c:pt idx="615">
                  <c:v>109.997</c:v>
                </c:pt>
                <c:pt idx="616">
                  <c:v>108.301</c:v>
                </c:pt>
                <c:pt idx="617">
                  <c:v>108.43300000000001</c:v>
                </c:pt>
                <c:pt idx="618">
                  <c:v>105.92400000000001</c:v>
                </c:pt>
                <c:pt idx="619">
                  <c:v>104.81</c:v>
                </c:pt>
                <c:pt idx="620">
                  <c:v>102.18600000000001</c:v>
                </c:pt>
                <c:pt idx="621">
                  <c:v>106.003</c:v>
                </c:pt>
                <c:pt idx="622">
                  <c:v>107.22199999999999</c:v>
                </c:pt>
                <c:pt idx="623">
                  <c:v>107.14400000000001</c:v>
                </c:pt>
                <c:pt idx="624">
                  <c:v>103.791</c:v>
                </c:pt>
                <c:pt idx="625">
                  <c:v>100.968</c:v>
                </c:pt>
                <c:pt idx="626">
                  <c:v>95.453000000000003</c:v>
                </c:pt>
                <c:pt idx="627">
                  <c:v>87.391000000000005</c:v>
                </c:pt>
                <c:pt idx="628">
                  <c:v>85.847999999999999</c:v>
                </c:pt>
                <c:pt idx="629">
                  <c:v>84.77</c:v>
                </c:pt>
                <c:pt idx="630">
                  <c:v>86.049000000000007</c:v>
                </c:pt>
                <c:pt idx="631">
                  <c:v>84.96</c:v>
                </c:pt>
                <c:pt idx="632">
                  <c:v>82.956999999999994</c:v>
                </c:pt>
                <c:pt idx="633">
                  <c:v>82.292000000000002</c:v>
                </c:pt>
                <c:pt idx="634">
                  <c:v>82.697999999999993</c:v>
                </c:pt>
                <c:pt idx="635">
                  <c:v>83.623999999999995</c:v>
                </c:pt>
                <c:pt idx="636">
                  <c:v>86.421000000000006</c:v>
                </c:pt>
                <c:pt idx="637">
                  <c:v>90.885000000000005</c:v>
                </c:pt>
                <c:pt idx="638">
                  <c:v>95.242000000000004</c:v>
                </c:pt>
                <c:pt idx="639">
                  <c:v>106.52800000000001</c:v>
                </c:pt>
                <c:pt idx="640">
                  <c:v>111.373</c:v>
                </c:pt>
                <c:pt idx="641">
                  <c:v>106.22199999999999</c:v>
                </c:pt>
                <c:pt idx="642">
                  <c:v>110.857</c:v>
                </c:pt>
                <c:pt idx="643">
                  <c:v>110.60599999999999</c:v>
                </c:pt>
                <c:pt idx="644">
                  <c:v>110.252</c:v>
                </c:pt>
                <c:pt idx="645">
                  <c:v>106.678</c:v>
                </c:pt>
                <c:pt idx="646">
                  <c:v>107.309</c:v>
                </c:pt>
                <c:pt idx="647">
                  <c:v>108.68300000000001</c:v>
                </c:pt>
                <c:pt idx="648">
                  <c:v>107.117</c:v>
                </c:pt>
                <c:pt idx="649">
                  <c:v>107.35599999999999</c:v>
                </c:pt>
                <c:pt idx="650">
                  <c:v>112.41200000000001</c:v>
                </c:pt>
                <c:pt idx="651">
                  <c:v>112.401</c:v>
                </c:pt>
                <c:pt idx="652">
                  <c:v>112.39100000000001</c:v>
                </c:pt>
                <c:pt idx="653">
                  <c:v>113.533</c:v>
                </c:pt>
                <c:pt idx="654">
                  <c:v>113.533</c:v>
                </c:pt>
                <c:pt idx="655">
                  <c:v>115.529</c:v>
                </c:pt>
                <c:pt idx="656">
                  <c:v>117.303</c:v>
                </c:pt>
                <c:pt idx="657">
                  <c:v>115.426</c:v>
                </c:pt>
                <c:pt idx="658">
                  <c:v>113.565</c:v>
                </c:pt>
                <c:pt idx="659">
                  <c:v>117.67700000000001</c:v>
                </c:pt>
                <c:pt idx="660">
                  <c:v>124.717</c:v>
                </c:pt>
                <c:pt idx="661">
                  <c:v>129.69200000000001</c:v>
                </c:pt>
                <c:pt idx="662">
                  <c:v>134.99</c:v>
                </c:pt>
                <c:pt idx="663">
                  <c:v>138.214</c:v>
                </c:pt>
                <c:pt idx="664">
                  <c:v>142.53800000000001</c:v>
                </c:pt>
                <c:pt idx="665">
                  <c:v>140.59399999999999</c:v>
                </c:pt>
                <c:pt idx="666">
                  <c:v>138.518</c:v>
                </c:pt>
                <c:pt idx="667">
                  <c:v>138.209</c:v>
                </c:pt>
                <c:pt idx="668">
                  <c:v>138.72300000000001</c:v>
                </c:pt>
                <c:pt idx="669">
                  <c:v>135.60499999999999</c:v>
                </c:pt>
                <c:pt idx="670">
                  <c:v>140.92699999999999</c:v>
                </c:pt>
                <c:pt idx="671">
                  <c:v>137.13800000000001</c:v>
                </c:pt>
                <c:pt idx="672">
                  <c:v>132.636</c:v>
                </c:pt>
                <c:pt idx="673">
                  <c:v>128.91300000000001</c:v>
                </c:pt>
                <c:pt idx="674">
                  <c:v>129.898</c:v>
                </c:pt>
                <c:pt idx="675">
                  <c:v>133.84100000000001</c:v>
                </c:pt>
                <c:pt idx="676">
                  <c:v>133.78800000000001</c:v>
                </c:pt>
                <c:pt idx="677">
                  <c:v>132.35900000000001</c:v>
                </c:pt>
                <c:pt idx="678">
                  <c:v>135.631</c:v>
                </c:pt>
                <c:pt idx="679">
                  <c:v>134.083</c:v>
                </c:pt>
                <c:pt idx="680">
                  <c:v>136.268</c:v>
                </c:pt>
                <c:pt idx="681">
                  <c:v>128.155</c:v>
                </c:pt>
                <c:pt idx="682">
                  <c:v>124.968</c:v>
                </c:pt>
                <c:pt idx="683">
                  <c:v>122.02500000000001</c:v>
                </c:pt>
                <c:pt idx="684">
                  <c:v>122.931</c:v>
                </c:pt>
                <c:pt idx="685">
                  <c:v>128.108</c:v>
                </c:pt>
                <c:pt idx="686">
                  <c:v>130.62700000000001</c:v>
                </c:pt>
                <c:pt idx="687">
                  <c:v>130.518</c:v>
                </c:pt>
                <c:pt idx="688">
                  <c:v>145.18299999999999</c:v>
                </c:pt>
                <c:pt idx="689">
                  <c:v>153.39699999999999</c:v>
                </c:pt>
                <c:pt idx="690">
                  <c:v>150.91999999999999</c:v>
                </c:pt>
                <c:pt idx="691">
                  <c:v>146.37100000000001</c:v>
                </c:pt>
                <c:pt idx="692">
                  <c:v>144.73699999999999</c:v>
                </c:pt>
                <c:pt idx="693">
                  <c:v>148.08199999999999</c:v>
                </c:pt>
                <c:pt idx="694">
                  <c:v>150.428</c:v>
                </c:pt>
                <c:pt idx="695">
                  <c:v>150.55699999999999</c:v>
                </c:pt>
                <c:pt idx="696">
                  <c:v>152.53399999999999</c:v>
                </c:pt>
                <c:pt idx="697">
                  <c:v>151.63900000000001</c:v>
                </c:pt>
                <c:pt idx="698">
                  <c:v>145.06100000000001</c:v>
                </c:pt>
                <c:pt idx="699">
                  <c:v>144.684</c:v>
                </c:pt>
                <c:pt idx="700">
                  <c:v>133.703</c:v>
                </c:pt>
                <c:pt idx="701">
                  <c:v>125.089</c:v>
                </c:pt>
                <c:pt idx="702">
                  <c:v>121.01</c:v>
                </c:pt>
                <c:pt idx="703">
                  <c:v>116.69199999999999</c:v>
                </c:pt>
                <c:pt idx="704">
                  <c:v>116.25</c:v>
                </c:pt>
                <c:pt idx="705">
                  <c:v>125.063</c:v>
                </c:pt>
                <c:pt idx="706">
                  <c:v>128.68600000000001</c:v>
                </c:pt>
                <c:pt idx="707">
                  <c:v>131.363</c:v>
                </c:pt>
                <c:pt idx="708">
                  <c:v>134.179</c:v>
                </c:pt>
                <c:pt idx="709">
                  <c:v>132.76900000000001</c:v>
                </c:pt>
                <c:pt idx="710">
                  <c:v>147.85900000000001</c:v>
                </c:pt>
                <c:pt idx="711">
                  <c:v>147.90899999999999</c:v>
                </c:pt>
                <c:pt idx="712">
                  <c:v>147.417</c:v>
                </c:pt>
                <c:pt idx="713">
                  <c:v>149.59200000000001</c:v>
                </c:pt>
                <c:pt idx="714">
                  <c:v>155.10499999999999</c:v>
                </c:pt>
                <c:pt idx="715">
                  <c:v>163.83600000000001</c:v>
                </c:pt>
                <c:pt idx="716">
                  <c:v>161.73400000000001</c:v>
                </c:pt>
                <c:pt idx="717">
                  <c:v>164.92400000000001</c:v>
                </c:pt>
                <c:pt idx="718">
                  <c:v>169.173</c:v>
                </c:pt>
                <c:pt idx="719">
                  <c:v>162.26</c:v>
                </c:pt>
                <c:pt idx="720">
                  <c:v>152.25200000000001</c:v>
                </c:pt>
                <c:pt idx="721">
                  <c:v>155.40199999999999</c:v>
                </c:pt>
                <c:pt idx="722">
                  <c:v>156.63499999999999</c:v>
                </c:pt>
                <c:pt idx="723">
                  <c:v>165.26400000000001</c:v>
                </c:pt>
                <c:pt idx="724">
                  <c:v>170.37100000000001</c:v>
                </c:pt>
                <c:pt idx="725">
                  <c:v>168.52699999999999</c:v>
                </c:pt>
                <c:pt idx="726">
                  <c:v>170.172</c:v>
                </c:pt>
                <c:pt idx="727">
                  <c:v>171.15899999999999</c:v>
                </c:pt>
                <c:pt idx="728">
                  <c:v>177.00800000000001</c:v>
                </c:pt>
                <c:pt idx="729">
                  <c:v>175.4</c:v>
                </c:pt>
                <c:pt idx="730">
                  <c:v>170.572</c:v>
                </c:pt>
                <c:pt idx="731">
                  <c:v>172.768</c:v>
                </c:pt>
                <c:pt idx="732">
                  <c:v>175.054</c:v>
                </c:pt>
                <c:pt idx="733">
                  <c:v>172.18100000000001</c:v>
                </c:pt>
                <c:pt idx="734">
                  <c:v>169.10599999999999</c:v>
                </c:pt>
                <c:pt idx="735">
                  <c:v>165.74299999999999</c:v>
                </c:pt>
                <c:pt idx="736">
                  <c:v>163.31100000000001</c:v>
                </c:pt>
                <c:pt idx="737">
                  <c:v>156.71600000000001</c:v>
                </c:pt>
                <c:pt idx="738">
                  <c:v>151.45099999999999</c:v>
                </c:pt>
                <c:pt idx="739">
                  <c:v>152.66499999999999</c:v>
                </c:pt>
                <c:pt idx="740">
                  <c:v>151.15799999999999</c:v>
                </c:pt>
                <c:pt idx="741">
                  <c:v>153.166</c:v>
                </c:pt>
                <c:pt idx="742">
                  <c:v>155.02199999999999</c:v>
                </c:pt>
                <c:pt idx="743">
                  <c:v>150.70500000000001</c:v>
                </c:pt>
                <c:pt idx="744">
                  <c:v>142.43700000000001</c:v>
                </c:pt>
                <c:pt idx="745">
                  <c:v>134.42500000000001</c:v>
                </c:pt>
                <c:pt idx="746">
                  <c:v>135.559</c:v>
                </c:pt>
                <c:pt idx="747">
                  <c:v>121.586</c:v>
                </c:pt>
                <c:pt idx="748">
                  <c:v>115.614</c:v>
                </c:pt>
                <c:pt idx="749">
                  <c:v>117.404</c:v>
                </c:pt>
                <c:pt idx="750">
                  <c:v>116.187</c:v>
                </c:pt>
                <c:pt idx="751">
                  <c:v>120.11799999999999</c:v>
                </c:pt>
                <c:pt idx="752">
                  <c:v>121.967</c:v>
                </c:pt>
                <c:pt idx="753">
                  <c:v>122.639</c:v>
                </c:pt>
                <c:pt idx="754">
                  <c:v>122.756</c:v>
                </c:pt>
                <c:pt idx="755">
                  <c:v>118.48</c:v>
                </c:pt>
                <c:pt idx="756">
                  <c:v>114.855</c:v>
                </c:pt>
                <c:pt idx="757">
                  <c:v>113.08799999999999</c:v>
                </c:pt>
                <c:pt idx="758">
                  <c:v>113.721</c:v>
                </c:pt>
                <c:pt idx="759">
                  <c:v>117.40900000000001</c:v>
                </c:pt>
                <c:pt idx="760">
                  <c:v>116.67700000000001</c:v>
                </c:pt>
                <c:pt idx="761">
                  <c:v>112.69799999999999</c:v>
                </c:pt>
                <c:pt idx="762">
                  <c:v>109.584</c:v>
                </c:pt>
                <c:pt idx="763">
                  <c:v>108.504</c:v>
                </c:pt>
                <c:pt idx="764">
                  <c:v>110.982</c:v>
                </c:pt>
                <c:pt idx="765">
                  <c:v>113.77500000000001</c:v>
                </c:pt>
                <c:pt idx="766">
                  <c:v>113.82899999999999</c:v>
                </c:pt>
                <c:pt idx="767">
                  <c:v>112.158</c:v>
                </c:pt>
                <c:pt idx="768">
                  <c:v>110.187</c:v>
                </c:pt>
                <c:pt idx="769">
                  <c:v>110.15600000000001</c:v>
                </c:pt>
                <c:pt idx="770">
                  <c:v>105.816</c:v>
                </c:pt>
                <c:pt idx="771">
                  <c:v>103.021</c:v>
                </c:pt>
                <c:pt idx="772">
                  <c:v>104.935</c:v>
                </c:pt>
                <c:pt idx="773">
                  <c:v>111.07299999999999</c:v>
                </c:pt>
                <c:pt idx="774">
                  <c:v>113.84399999999999</c:v>
                </c:pt>
                <c:pt idx="775">
                  <c:v>114.172</c:v>
                </c:pt>
                <c:pt idx="776">
                  <c:v>109.066</c:v>
                </c:pt>
                <c:pt idx="777">
                  <c:v>109.876</c:v>
                </c:pt>
                <c:pt idx="778">
                  <c:v>109.693</c:v>
                </c:pt>
                <c:pt idx="779">
                  <c:v>108.919</c:v>
                </c:pt>
                <c:pt idx="780">
                  <c:v>109.093</c:v>
                </c:pt>
                <c:pt idx="781">
                  <c:v>108.66</c:v>
                </c:pt>
                <c:pt idx="782">
                  <c:v>108.107</c:v>
                </c:pt>
                <c:pt idx="783">
                  <c:v>107.94499999999999</c:v>
                </c:pt>
                <c:pt idx="784">
                  <c:v>108.322</c:v>
                </c:pt>
                <c:pt idx="785">
                  <c:v>108.205</c:v>
                </c:pt>
                <c:pt idx="786">
                  <c:v>109.678</c:v>
                </c:pt>
                <c:pt idx="787">
                  <c:v>115.828</c:v>
                </c:pt>
                <c:pt idx="788">
                  <c:v>115.458</c:v>
                </c:pt>
                <c:pt idx="789">
                  <c:v>113.875</c:v>
                </c:pt>
                <c:pt idx="790">
                  <c:v>116.271</c:v>
                </c:pt>
                <c:pt idx="791">
                  <c:v>116.907</c:v>
                </c:pt>
                <c:pt idx="792">
                  <c:v>115.63</c:v>
                </c:pt>
                <c:pt idx="793">
                  <c:v>114.265</c:v>
                </c:pt>
                <c:pt idx="794">
                  <c:v>114.419</c:v>
                </c:pt>
                <c:pt idx="795">
                  <c:v>115.07</c:v>
                </c:pt>
                <c:pt idx="796">
                  <c:v>114.995</c:v>
                </c:pt>
                <c:pt idx="797">
                  <c:v>115.07</c:v>
                </c:pt>
                <c:pt idx="798">
                  <c:v>112.994</c:v>
                </c:pt>
                <c:pt idx="799">
                  <c:v>111.178</c:v>
                </c:pt>
                <c:pt idx="800">
                  <c:v>108.83</c:v>
                </c:pt>
                <c:pt idx="801">
                  <c:v>108.73399999999999</c:v>
                </c:pt>
                <c:pt idx="802">
                  <c:v>105.411</c:v>
                </c:pt>
                <c:pt idx="803">
                  <c:v>101.36499999999999</c:v>
                </c:pt>
                <c:pt idx="804">
                  <c:v>102.58499999999999</c:v>
                </c:pt>
                <c:pt idx="805">
                  <c:v>99.917000000000002</c:v>
                </c:pt>
                <c:pt idx="806">
                  <c:v>97.8</c:v>
                </c:pt>
                <c:pt idx="807">
                  <c:v>94.341999999999999</c:v>
                </c:pt>
                <c:pt idx="808">
                  <c:v>95.411000000000001</c:v>
                </c:pt>
                <c:pt idx="809">
                  <c:v>98.054000000000002</c:v>
                </c:pt>
                <c:pt idx="810">
                  <c:v>96.844999999999999</c:v>
                </c:pt>
                <c:pt idx="811">
                  <c:v>98.787999999999997</c:v>
                </c:pt>
                <c:pt idx="812">
                  <c:v>99.843999999999994</c:v>
                </c:pt>
                <c:pt idx="813">
                  <c:v>99.942999999999998</c:v>
                </c:pt>
                <c:pt idx="814">
                  <c:v>98.909000000000006</c:v>
                </c:pt>
                <c:pt idx="815">
                  <c:v>95.471999999999994</c:v>
                </c:pt>
                <c:pt idx="816">
                  <c:v>94.004999999999995</c:v>
                </c:pt>
                <c:pt idx="817">
                  <c:v>94.055000000000007</c:v>
                </c:pt>
                <c:pt idx="818">
                  <c:v>95.233999999999995</c:v>
                </c:pt>
                <c:pt idx="819">
                  <c:v>94.49</c:v>
                </c:pt>
                <c:pt idx="820">
                  <c:v>96.311000000000007</c:v>
                </c:pt>
                <c:pt idx="821">
                  <c:v>93.298000000000002</c:v>
                </c:pt>
                <c:pt idx="822">
                  <c:v>90.432000000000002</c:v>
                </c:pt>
                <c:pt idx="823">
                  <c:v>92.522999999999996</c:v>
                </c:pt>
                <c:pt idx="824">
                  <c:v>92.003</c:v>
                </c:pt>
                <c:pt idx="825">
                  <c:v>92.152000000000001</c:v>
                </c:pt>
                <c:pt idx="826">
                  <c:v>91.932000000000002</c:v>
                </c:pt>
                <c:pt idx="827">
                  <c:v>91.619</c:v>
                </c:pt>
                <c:pt idx="828">
                  <c:v>89.113</c:v>
                </c:pt>
                <c:pt idx="829">
                  <c:v>86.878</c:v>
                </c:pt>
                <c:pt idx="830">
                  <c:v>91.489000000000004</c:v>
                </c:pt>
                <c:pt idx="831">
                  <c:v>94.55</c:v>
                </c:pt>
                <c:pt idx="832">
                  <c:v>96.915000000000006</c:v>
                </c:pt>
                <c:pt idx="833">
                  <c:v>100.473</c:v>
                </c:pt>
                <c:pt idx="834">
                  <c:v>110.387</c:v>
                </c:pt>
                <c:pt idx="835">
                  <c:v>110.354</c:v>
                </c:pt>
                <c:pt idx="836">
                  <c:v>115.04</c:v>
                </c:pt>
                <c:pt idx="837">
                  <c:v>112.295</c:v>
                </c:pt>
                <c:pt idx="838">
                  <c:v>114.735</c:v>
                </c:pt>
                <c:pt idx="839">
                  <c:v>127.16500000000001</c:v>
                </c:pt>
                <c:pt idx="840">
                  <c:v>120.53</c:v>
                </c:pt>
                <c:pt idx="841">
                  <c:v>119.18899999999999</c:v>
                </c:pt>
                <c:pt idx="842">
                  <c:v>120.77200000000001</c:v>
                </c:pt>
                <c:pt idx="843">
                  <c:v>119.85599999999999</c:v>
                </c:pt>
                <c:pt idx="844">
                  <c:v>111.38500000000001</c:v>
                </c:pt>
                <c:pt idx="845">
                  <c:v>109.527</c:v>
                </c:pt>
                <c:pt idx="846">
                  <c:v>106.851</c:v>
                </c:pt>
                <c:pt idx="847">
                  <c:v>106.06</c:v>
                </c:pt>
                <c:pt idx="848">
                  <c:v>104.242</c:v>
                </c:pt>
                <c:pt idx="849">
                  <c:v>103.754</c:v>
                </c:pt>
                <c:pt idx="850">
                  <c:v>105.553</c:v>
                </c:pt>
                <c:pt idx="851">
                  <c:v>109.822</c:v>
                </c:pt>
                <c:pt idx="852">
                  <c:v>110.392</c:v>
                </c:pt>
                <c:pt idx="853">
                  <c:v>110.66200000000001</c:v>
                </c:pt>
                <c:pt idx="854">
                  <c:v>110.38800000000001</c:v>
                </c:pt>
                <c:pt idx="855">
                  <c:v>108.187</c:v>
                </c:pt>
                <c:pt idx="856">
                  <c:v>105.986</c:v>
                </c:pt>
                <c:pt idx="857">
                  <c:v>104.398</c:v>
                </c:pt>
                <c:pt idx="858">
                  <c:v>103.239</c:v>
                </c:pt>
                <c:pt idx="859">
                  <c:v>103.44</c:v>
                </c:pt>
                <c:pt idx="860">
                  <c:v>103.55500000000001</c:v>
                </c:pt>
                <c:pt idx="861">
                  <c:v>103.973</c:v>
                </c:pt>
                <c:pt idx="862">
                  <c:v>105.209</c:v>
                </c:pt>
                <c:pt idx="863">
                  <c:v>105.346</c:v>
                </c:pt>
                <c:pt idx="864">
                  <c:v>105.56100000000001</c:v>
                </c:pt>
                <c:pt idx="865">
                  <c:v>105.54</c:v>
                </c:pt>
                <c:pt idx="866">
                  <c:v>106.194</c:v>
                </c:pt>
                <c:pt idx="867">
                  <c:v>104.884</c:v>
                </c:pt>
                <c:pt idx="868">
                  <c:v>103.18600000000001</c:v>
                </c:pt>
                <c:pt idx="869">
                  <c:v>96.986000000000004</c:v>
                </c:pt>
                <c:pt idx="870">
                  <c:v>96.715000000000003</c:v>
                </c:pt>
                <c:pt idx="871">
                  <c:v>97.370999999999995</c:v>
                </c:pt>
                <c:pt idx="872">
                  <c:v>99.902000000000001</c:v>
                </c:pt>
                <c:pt idx="873">
                  <c:v>98.754000000000005</c:v>
                </c:pt>
                <c:pt idx="874">
                  <c:v>98.856999999999999</c:v>
                </c:pt>
                <c:pt idx="875">
                  <c:v>99.796000000000006</c:v>
                </c:pt>
                <c:pt idx="876">
                  <c:v>97.653000000000006</c:v>
                </c:pt>
                <c:pt idx="877">
                  <c:v>94.76</c:v>
                </c:pt>
                <c:pt idx="878">
                  <c:v>95.075000000000003</c:v>
                </c:pt>
                <c:pt idx="879">
                  <c:v>95.605999999999995</c:v>
                </c:pt>
                <c:pt idx="880">
                  <c:v>95.293999999999997</c:v>
                </c:pt>
                <c:pt idx="881">
                  <c:v>91.988</c:v>
                </c:pt>
                <c:pt idx="882">
                  <c:v>88.757999999999996</c:v>
                </c:pt>
                <c:pt idx="883">
                  <c:v>88.241</c:v>
                </c:pt>
                <c:pt idx="884">
                  <c:v>87.382000000000005</c:v>
                </c:pt>
                <c:pt idx="885">
                  <c:v>86.176000000000002</c:v>
                </c:pt>
                <c:pt idx="886">
                  <c:v>86.828000000000003</c:v>
                </c:pt>
                <c:pt idx="887">
                  <c:v>85.463999999999999</c:v>
                </c:pt>
                <c:pt idx="888">
                  <c:v>84.903000000000006</c:v>
                </c:pt>
                <c:pt idx="889">
                  <c:v>84.046999999999997</c:v>
                </c:pt>
                <c:pt idx="890">
                  <c:v>84.153000000000006</c:v>
                </c:pt>
                <c:pt idx="891">
                  <c:v>85.281000000000006</c:v>
                </c:pt>
                <c:pt idx="892">
                  <c:v>84.343000000000004</c:v>
                </c:pt>
                <c:pt idx="893">
                  <c:v>82.296999999999997</c:v>
                </c:pt>
                <c:pt idx="894">
                  <c:v>81.218000000000004</c:v>
                </c:pt>
                <c:pt idx="895">
                  <c:v>80.402000000000001</c:v>
                </c:pt>
                <c:pt idx="896">
                  <c:v>79.501000000000005</c:v>
                </c:pt>
                <c:pt idx="897">
                  <c:v>79.292000000000002</c:v>
                </c:pt>
                <c:pt idx="898">
                  <c:v>77.965999999999994</c:v>
                </c:pt>
                <c:pt idx="899">
                  <c:v>76.900999999999996</c:v>
                </c:pt>
                <c:pt idx="900">
                  <c:v>74.462000000000003</c:v>
                </c:pt>
                <c:pt idx="901">
                  <c:v>74.825000000000003</c:v>
                </c:pt>
                <c:pt idx="902">
                  <c:v>74.462999999999994</c:v>
                </c:pt>
                <c:pt idx="903">
                  <c:v>74</c:v>
                </c:pt>
                <c:pt idx="904">
                  <c:v>74.040000000000006</c:v>
                </c:pt>
                <c:pt idx="905">
                  <c:v>73.343999999999994</c:v>
                </c:pt>
                <c:pt idx="906">
                  <c:v>72.459000000000003</c:v>
                </c:pt>
                <c:pt idx="907">
                  <c:v>71.709000000000003</c:v>
                </c:pt>
                <c:pt idx="908">
                  <c:v>72.122</c:v>
                </c:pt>
                <c:pt idx="909">
                  <c:v>72.911000000000001</c:v>
                </c:pt>
                <c:pt idx="910">
                  <c:v>73.200999999999993</c:v>
                </c:pt>
                <c:pt idx="911">
                  <c:v>73.233000000000004</c:v>
                </c:pt>
                <c:pt idx="912">
                  <c:v>73.567999999999998</c:v>
                </c:pt>
                <c:pt idx="913">
                  <c:v>72.436000000000007</c:v>
                </c:pt>
                <c:pt idx="914">
                  <c:v>72.367999999999995</c:v>
                </c:pt>
                <c:pt idx="915">
                  <c:v>72.117999999999995</c:v>
                </c:pt>
                <c:pt idx="916">
                  <c:v>72.918999999999997</c:v>
                </c:pt>
                <c:pt idx="917">
                  <c:v>75.629000000000005</c:v>
                </c:pt>
                <c:pt idx="918">
                  <c:v>77.159000000000006</c:v>
                </c:pt>
                <c:pt idx="919">
                  <c:v>79.924000000000007</c:v>
                </c:pt>
                <c:pt idx="920">
                  <c:v>79.456999999999994</c:v>
                </c:pt>
                <c:pt idx="921">
                  <c:v>77.212000000000003</c:v>
                </c:pt>
                <c:pt idx="922">
                  <c:v>74.667000000000002</c:v>
                </c:pt>
                <c:pt idx="923">
                  <c:v>74.914000000000001</c:v>
                </c:pt>
                <c:pt idx="924">
                  <c:v>75.873999999999995</c:v>
                </c:pt>
                <c:pt idx="925">
                  <c:v>75.763999999999996</c:v>
                </c:pt>
                <c:pt idx="926">
                  <c:v>74.870999999999995</c:v>
                </c:pt>
                <c:pt idx="927">
                  <c:v>75.832999999999998</c:v>
                </c:pt>
                <c:pt idx="928">
                  <c:v>74.600999999999999</c:v>
                </c:pt>
                <c:pt idx="929">
                  <c:v>73.012</c:v>
                </c:pt>
                <c:pt idx="930">
                  <c:v>71.448999999999998</c:v>
                </c:pt>
                <c:pt idx="931">
                  <c:v>69.322999999999993</c:v>
                </c:pt>
                <c:pt idx="932">
                  <c:v>66.751000000000005</c:v>
                </c:pt>
                <c:pt idx="933">
                  <c:v>63.453000000000003</c:v>
                </c:pt>
                <c:pt idx="934">
                  <c:v>62.692999999999998</c:v>
                </c:pt>
                <c:pt idx="935">
                  <c:v>62.802</c:v>
                </c:pt>
                <c:pt idx="936">
                  <c:v>63.731000000000002</c:v>
                </c:pt>
                <c:pt idx="937">
                  <c:v>64.06</c:v>
                </c:pt>
                <c:pt idx="938">
                  <c:v>63.445</c:v>
                </c:pt>
                <c:pt idx="939">
                  <c:v>62.341999999999999</c:v>
                </c:pt>
                <c:pt idx="940">
                  <c:v>61.591999999999999</c:v>
                </c:pt>
                <c:pt idx="941">
                  <c:v>62.930999999999997</c:v>
                </c:pt>
                <c:pt idx="942">
                  <c:v>62.569000000000003</c:v>
                </c:pt>
                <c:pt idx="943">
                  <c:v>62.506999999999998</c:v>
                </c:pt>
                <c:pt idx="944">
                  <c:v>65.343999999999994</c:v>
                </c:pt>
                <c:pt idx="945">
                  <c:v>68.355000000000004</c:v>
                </c:pt>
                <c:pt idx="946">
                  <c:v>68.858999999999995</c:v>
                </c:pt>
                <c:pt idx="947">
                  <c:v>69.456999999999994</c:v>
                </c:pt>
                <c:pt idx="948">
                  <c:v>69.614999999999995</c:v>
                </c:pt>
                <c:pt idx="949">
                  <c:v>68.070999999999998</c:v>
                </c:pt>
                <c:pt idx="950">
                  <c:v>66.337000000000003</c:v>
                </c:pt>
                <c:pt idx="951">
                  <c:v>62.16</c:v>
                </c:pt>
                <c:pt idx="952">
                  <c:v>61.18</c:v>
                </c:pt>
                <c:pt idx="953">
                  <c:v>61.255000000000003</c:v>
                </c:pt>
                <c:pt idx="954">
                  <c:v>58.384</c:v>
                </c:pt>
                <c:pt idx="955">
                  <c:v>56.938000000000002</c:v>
                </c:pt>
                <c:pt idx="956">
                  <c:v>56.12</c:v>
                </c:pt>
                <c:pt idx="957">
                  <c:v>57.02</c:v>
                </c:pt>
                <c:pt idx="958">
                  <c:v>56.165999999999997</c:v>
                </c:pt>
                <c:pt idx="959">
                  <c:v>56.134999999999998</c:v>
                </c:pt>
                <c:pt idx="960">
                  <c:v>57.561</c:v>
                </c:pt>
                <c:pt idx="961">
                  <c:v>59.478999999999999</c:v>
                </c:pt>
                <c:pt idx="962">
                  <c:v>59.97</c:v>
                </c:pt>
                <c:pt idx="963">
                  <c:v>59.481999999999999</c:v>
                </c:pt>
                <c:pt idx="964">
                  <c:v>60.152999999999999</c:v>
                </c:pt>
                <c:pt idx="965">
                  <c:v>61.036000000000001</c:v>
                </c:pt>
                <c:pt idx="966">
                  <c:v>60.482999999999997</c:v>
                </c:pt>
                <c:pt idx="967">
                  <c:v>58.534999999999997</c:v>
                </c:pt>
                <c:pt idx="968">
                  <c:v>58.591000000000001</c:v>
                </c:pt>
                <c:pt idx="969">
                  <c:v>59.396000000000001</c:v>
                </c:pt>
                <c:pt idx="970">
                  <c:v>58.676000000000002</c:v>
                </c:pt>
                <c:pt idx="971">
                  <c:v>66.513999999999996</c:v>
                </c:pt>
                <c:pt idx="972">
                  <c:v>69.637</c:v>
                </c:pt>
                <c:pt idx="973">
                  <c:v>68.242999999999995</c:v>
                </c:pt>
                <c:pt idx="974">
                  <c:v>68.777000000000001</c:v>
                </c:pt>
                <c:pt idx="975">
                  <c:v>70.665999999999997</c:v>
                </c:pt>
                <c:pt idx="976">
                  <c:v>73.509</c:v>
                </c:pt>
                <c:pt idx="977">
                  <c:v>73.486999999999995</c:v>
                </c:pt>
                <c:pt idx="978">
                  <c:v>73.444000000000003</c:v>
                </c:pt>
                <c:pt idx="979">
                  <c:v>75.409000000000006</c:v>
                </c:pt>
                <c:pt idx="980">
                  <c:v>80.995000000000005</c:v>
                </c:pt>
                <c:pt idx="981">
                  <c:v>81.405000000000001</c:v>
                </c:pt>
                <c:pt idx="982">
                  <c:v>81.730999999999995</c:v>
                </c:pt>
                <c:pt idx="983">
                  <c:v>80.686000000000007</c:v>
                </c:pt>
                <c:pt idx="984">
                  <c:v>80.623999999999995</c:v>
                </c:pt>
                <c:pt idx="985">
                  <c:v>76.650999999999996</c:v>
                </c:pt>
                <c:pt idx="986">
                  <c:v>74.950999999999993</c:v>
                </c:pt>
                <c:pt idx="987">
                  <c:v>75.581000000000003</c:v>
                </c:pt>
                <c:pt idx="988">
                  <c:v>77.323999999999998</c:v>
                </c:pt>
                <c:pt idx="989">
                  <c:v>74.796000000000006</c:v>
                </c:pt>
                <c:pt idx="990">
                  <c:v>74.182000000000002</c:v>
                </c:pt>
                <c:pt idx="991">
                  <c:v>77.286000000000001</c:v>
                </c:pt>
                <c:pt idx="992">
                  <c:v>79.346000000000004</c:v>
                </c:pt>
                <c:pt idx="993">
                  <c:v>80.962999999999994</c:v>
                </c:pt>
                <c:pt idx="994">
                  <c:v>79.849999999999994</c:v>
                </c:pt>
                <c:pt idx="995">
                  <c:v>78.256</c:v>
                </c:pt>
                <c:pt idx="996">
                  <c:v>78.31</c:v>
                </c:pt>
                <c:pt idx="997">
                  <c:v>79.594999999999999</c:v>
                </c:pt>
                <c:pt idx="998">
                  <c:v>80.525999999999996</c:v>
                </c:pt>
                <c:pt idx="999">
                  <c:v>79.510000000000005</c:v>
                </c:pt>
                <c:pt idx="1000">
                  <c:v>78.578999999999994</c:v>
                </c:pt>
                <c:pt idx="1001">
                  <c:v>76.019000000000005</c:v>
                </c:pt>
                <c:pt idx="1002">
                  <c:v>70.742000000000004</c:v>
                </c:pt>
                <c:pt idx="1003">
                  <c:v>66.888999999999996</c:v>
                </c:pt>
                <c:pt idx="1004">
                  <c:v>67.102000000000004</c:v>
                </c:pt>
                <c:pt idx="1005">
                  <c:v>67.343000000000004</c:v>
                </c:pt>
                <c:pt idx="1006">
                  <c:v>67.055999999999997</c:v>
                </c:pt>
                <c:pt idx="1007">
                  <c:v>68.37</c:v>
                </c:pt>
                <c:pt idx="1008">
                  <c:v>67.284999999999997</c:v>
                </c:pt>
                <c:pt idx="1009">
                  <c:v>66.783000000000001</c:v>
                </c:pt>
                <c:pt idx="1010">
                  <c:v>63.795000000000002</c:v>
                </c:pt>
                <c:pt idx="1011">
                  <c:v>62.323999999999998</c:v>
                </c:pt>
                <c:pt idx="1012">
                  <c:v>61.798999999999999</c:v>
                </c:pt>
                <c:pt idx="1013">
                  <c:v>60.828000000000003</c:v>
                </c:pt>
                <c:pt idx="1014">
                  <c:v>58.48</c:v>
                </c:pt>
                <c:pt idx="1015">
                  <c:v>58.115000000000002</c:v>
                </c:pt>
                <c:pt idx="1016">
                  <c:v>58.726999999999997</c:v>
                </c:pt>
                <c:pt idx="1017">
                  <c:v>58.901000000000003</c:v>
                </c:pt>
                <c:pt idx="1018">
                  <c:v>58.085999999999999</c:v>
                </c:pt>
                <c:pt idx="1019">
                  <c:v>57.94</c:v>
                </c:pt>
                <c:pt idx="1020">
                  <c:v>57.548999999999999</c:v>
                </c:pt>
                <c:pt idx="1021">
                  <c:v>55.473999999999997</c:v>
                </c:pt>
                <c:pt idx="1022">
                  <c:v>55.703000000000003</c:v>
                </c:pt>
                <c:pt idx="1023">
                  <c:v>55.332999999999998</c:v>
                </c:pt>
                <c:pt idx="1024">
                  <c:v>53.993000000000002</c:v>
                </c:pt>
                <c:pt idx="1025">
                  <c:v>54.793999999999997</c:v>
                </c:pt>
                <c:pt idx="1026">
                  <c:v>56.78</c:v>
                </c:pt>
                <c:pt idx="1027">
                  <c:v>58.167999999999999</c:v>
                </c:pt>
                <c:pt idx="1028">
                  <c:v>57.470999999999997</c:v>
                </c:pt>
                <c:pt idx="1029">
                  <c:v>56.091999999999999</c:v>
                </c:pt>
                <c:pt idx="1030">
                  <c:v>56.304000000000002</c:v>
                </c:pt>
                <c:pt idx="1031">
                  <c:v>54.317</c:v>
                </c:pt>
                <c:pt idx="1032">
                  <c:v>52.118000000000002</c:v>
                </c:pt>
                <c:pt idx="1033">
                  <c:v>52.634999999999998</c:v>
                </c:pt>
                <c:pt idx="1034">
                  <c:v>52.901000000000003</c:v>
                </c:pt>
                <c:pt idx="1035">
                  <c:v>52.631</c:v>
                </c:pt>
                <c:pt idx="1036">
                  <c:v>52.835000000000001</c:v>
                </c:pt>
                <c:pt idx="1037">
                  <c:v>51.392000000000003</c:v>
                </c:pt>
                <c:pt idx="1038">
                  <c:v>50.93</c:v>
                </c:pt>
                <c:pt idx="1039">
                  <c:v>50.628</c:v>
                </c:pt>
                <c:pt idx="1040">
                  <c:v>51.067</c:v>
                </c:pt>
                <c:pt idx="1041">
                  <c:v>50.905000000000001</c:v>
                </c:pt>
                <c:pt idx="1042">
                  <c:v>50.284999999999997</c:v>
                </c:pt>
                <c:pt idx="1043">
                  <c:v>50.128</c:v>
                </c:pt>
                <c:pt idx="1044">
                  <c:v>50.292999999999999</c:v>
                </c:pt>
                <c:pt idx="1045">
                  <c:v>55.381999999999998</c:v>
                </c:pt>
                <c:pt idx="1046">
                  <c:v>58.838999999999999</c:v>
                </c:pt>
                <c:pt idx="1047">
                  <c:v>59.621000000000002</c:v>
                </c:pt>
                <c:pt idx="1048">
                  <c:v>59.430999999999997</c:v>
                </c:pt>
                <c:pt idx="1049">
                  <c:v>58.277000000000001</c:v>
                </c:pt>
                <c:pt idx="1050">
                  <c:v>57.73</c:v>
                </c:pt>
                <c:pt idx="1051">
                  <c:v>55.689</c:v>
                </c:pt>
                <c:pt idx="1052">
                  <c:v>54.436</c:v>
                </c:pt>
                <c:pt idx="1053">
                  <c:v>53.656999999999996</c:v>
                </c:pt>
                <c:pt idx="1054">
                  <c:v>53.046999999999997</c:v>
                </c:pt>
                <c:pt idx="1055">
                  <c:v>53.634</c:v>
                </c:pt>
                <c:pt idx="1056">
                  <c:v>55.545999999999999</c:v>
                </c:pt>
                <c:pt idx="1057">
                  <c:v>55.012</c:v>
                </c:pt>
                <c:pt idx="1058">
                  <c:v>55.1</c:v>
                </c:pt>
                <c:pt idx="1059">
                  <c:v>55.064999999999998</c:v>
                </c:pt>
                <c:pt idx="1060">
                  <c:v>56.186999999999998</c:v>
                </c:pt>
                <c:pt idx="1061">
                  <c:v>57.186</c:v>
                </c:pt>
                <c:pt idx="1062">
                  <c:v>55.591999999999999</c:v>
                </c:pt>
                <c:pt idx="1063">
                  <c:v>53.664999999999999</c:v>
                </c:pt>
                <c:pt idx="1064">
                  <c:v>53.238</c:v>
                </c:pt>
                <c:pt idx="1065">
                  <c:v>52.566000000000003</c:v>
                </c:pt>
                <c:pt idx="1066">
                  <c:v>54.228000000000002</c:v>
                </c:pt>
                <c:pt idx="1067">
                  <c:v>53.268999999999998</c:v>
                </c:pt>
                <c:pt idx="1068">
                  <c:v>52.99</c:v>
                </c:pt>
                <c:pt idx="1069">
                  <c:v>54.645000000000003</c:v>
                </c:pt>
                <c:pt idx="1070">
                  <c:v>54.073</c:v>
                </c:pt>
                <c:pt idx="1071">
                  <c:v>53.244999999999997</c:v>
                </c:pt>
                <c:pt idx="1072">
                  <c:v>55.191000000000003</c:v>
                </c:pt>
                <c:pt idx="1073">
                  <c:v>56.807000000000002</c:v>
                </c:pt>
                <c:pt idx="1074">
                  <c:v>57.746000000000002</c:v>
                </c:pt>
                <c:pt idx="1075">
                  <c:v>57.746000000000002</c:v>
                </c:pt>
                <c:pt idx="1076">
                  <c:v>54.667999999999999</c:v>
                </c:pt>
                <c:pt idx="1077">
                  <c:v>52.378</c:v>
                </c:pt>
                <c:pt idx="1078">
                  <c:v>51.356000000000002</c:v>
                </c:pt>
                <c:pt idx="1079">
                  <c:v>51.603999999999999</c:v>
                </c:pt>
                <c:pt idx="1080">
                  <c:v>54.173999999999999</c:v>
                </c:pt>
                <c:pt idx="1081">
                  <c:v>53.247999999999998</c:v>
                </c:pt>
                <c:pt idx="1082">
                  <c:v>50.834000000000003</c:v>
                </c:pt>
                <c:pt idx="1083">
                  <c:v>48.162999999999997</c:v>
                </c:pt>
                <c:pt idx="1084">
                  <c:v>47.405000000000001</c:v>
                </c:pt>
                <c:pt idx="1085">
                  <c:v>48.908000000000001</c:v>
                </c:pt>
                <c:pt idx="1086">
                  <c:v>49.67</c:v>
                </c:pt>
                <c:pt idx="1087">
                  <c:v>47.156999999999996</c:v>
                </c:pt>
                <c:pt idx="1088">
                  <c:v>45.009</c:v>
                </c:pt>
                <c:pt idx="1089">
                  <c:v>44.600999999999999</c:v>
                </c:pt>
                <c:pt idx="1090">
                  <c:v>46.106000000000002</c:v>
                </c:pt>
                <c:pt idx="1091">
                  <c:v>46.463000000000001</c:v>
                </c:pt>
                <c:pt idx="1092">
                  <c:v>47.908000000000001</c:v>
                </c:pt>
                <c:pt idx="1093">
                  <c:v>49.106999999999999</c:v>
                </c:pt>
                <c:pt idx="1094">
                  <c:v>49.173999999999999</c:v>
                </c:pt>
                <c:pt idx="1095">
                  <c:v>47.493000000000002</c:v>
                </c:pt>
                <c:pt idx="1096">
                  <c:v>47.674999999999997</c:v>
                </c:pt>
                <c:pt idx="1097">
                  <c:v>49.728000000000002</c:v>
                </c:pt>
                <c:pt idx="1098">
                  <c:v>51.167999999999999</c:v>
                </c:pt>
                <c:pt idx="1099">
                  <c:v>50.459000000000003</c:v>
                </c:pt>
                <c:pt idx="1100">
                  <c:v>49.688000000000002</c:v>
                </c:pt>
                <c:pt idx="1101">
                  <c:v>54.744</c:v>
                </c:pt>
                <c:pt idx="1102">
                  <c:v>52.456000000000003</c:v>
                </c:pt>
                <c:pt idx="1103">
                  <c:v>54.256999999999998</c:v>
                </c:pt>
                <c:pt idx="1104">
                  <c:v>54.585999999999999</c:v>
                </c:pt>
                <c:pt idx="1105">
                  <c:v>54.860999999999997</c:v>
                </c:pt>
                <c:pt idx="1106">
                  <c:v>55.061</c:v>
                </c:pt>
                <c:pt idx="1107">
                  <c:v>54.694000000000003</c:v>
                </c:pt>
                <c:pt idx="1108">
                  <c:v>54.613</c:v>
                </c:pt>
                <c:pt idx="1109">
                  <c:v>55.112000000000002</c:v>
                </c:pt>
                <c:pt idx="1110">
                  <c:v>55.811999999999998</c:v>
                </c:pt>
                <c:pt idx="1111">
                  <c:v>56.713999999999999</c:v>
                </c:pt>
                <c:pt idx="1112">
                  <c:v>57.597000000000001</c:v>
                </c:pt>
                <c:pt idx="1113">
                  <c:v>56.996000000000002</c:v>
                </c:pt>
                <c:pt idx="1114">
                  <c:v>54.71</c:v>
                </c:pt>
                <c:pt idx="1115">
                  <c:v>53.287999999999997</c:v>
                </c:pt>
                <c:pt idx="1116">
                  <c:v>55.695</c:v>
                </c:pt>
                <c:pt idx="1117">
                  <c:v>57.039000000000001</c:v>
                </c:pt>
                <c:pt idx="1118">
                  <c:v>61.972000000000001</c:v>
                </c:pt>
                <c:pt idx="1119">
                  <c:v>65.896000000000001</c:v>
                </c:pt>
                <c:pt idx="1120">
                  <c:v>66.021000000000001</c:v>
                </c:pt>
                <c:pt idx="1121">
                  <c:v>64.200999999999993</c:v>
                </c:pt>
                <c:pt idx="1122">
                  <c:v>63.920999999999999</c:v>
                </c:pt>
                <c:pt idx="1123">
                  <c:v>64.777000000000001</c:v>
                </c:pt>
                <c:pt idx="1124">
                  <c:v>62.264000000000003</c:v>
                </c:pt>
                <c:pt idx="1125">
                  <c:v>59.966000000000001</c:v>
                </c:pt>
                <c:pt idx="1126">
                  <c:v>60.085999999999999</c:v>
                </c:pt>
                <c:pt idx="1127">
                  <c:v>61.48</c:v>
                </c:pt>
                <c:pt idx="1128">
                  <c:v>61.533999999999999</c:v>
                </c:pt>
                <c:pt idx="1129">
                  <c:v>59.82</c:v>
                </c:pt>
                <c:pt idx="1130">
                  <c:v>61.703000000000003</c:v>
                </c:pt>
                <c:pt idx="1131">
                  <c:v>62.341999999999999</c:v>
                </c:pt>
                <c:pt idx="1132">
                  <c:v>60.728999999999999</c:v>
                </c:pt>
                <c:pt idx="1133">
                  <c:v>58.232999999999997</c:v>
                </c:pt>
                <c:pt idx="1134">
                  <c:v>56.756</c:v>
                </c:pt>
                <c:pt idx="1135">
                  <c:v>56.076000000000001</c:v>
                </c:pt>
                <c:pt idx="1136">
                  <c:v>56.813000000000002</c:v>
                </c:pt>
                <c:pt idx="1137">
                  <c:v>55.287999999999997</c:v>
                </c:pt>
                <c:pt idx="1138">
                  <c:v>53.628</c:v>
                </c:pt>
                <c:pt idx="1139">
                  <c:v>52.048000000000002</c:v>
                </c:pt>
                <c:pt idx="1140">
                  <c:v>51.875</c:v>
                </c:pt>
                <c:pt idx="1141">
                  <c:v>48.765000000000001</c:v>
                </c:pt>
                <c:pt idx="1142">
                  <c:v>47.646000000000001</c:v>
                </c:pt>
                <c:pt idx="1143">
                  <c:v>48.529000000000003</c:v>
                </c:pt>
                <c:pt idx="1144">
                  <c:v>49.054000000000002</c:v>
                </c:pt>
                <c:pt idx="1145">
                  <c:v>49.393999999999998</c:v>
                </c:pt>
                <c:pt idx="1146">
                  <c:v>50.649000000000001</c:v>
                </c:pt>
                <c:pt idx="1147">
                  <c:v>52.756</c:v>
                </c:pt>
                <c:pt idx="1148">
                  <c:v>52.939</c:v>
                </c:pt>
                <c:pt idx="1149">
                  <c:v>53.012999999999998</c:v>
                </c:pt>
                <c:pt idx="1150">
                  <c:v>52.167000000000002</c:v>
                </c:pt>
                <c:pt idx="1151">
                  <c:v>51.871000000000002</c:v>
                </c:pt>
                <c:pt idx="1152">
                  <c:v>50.832000000000001</c:v>
                </c:pt>
                <c:pt idx="1153">
                  <c:v>50.222999999999999</c:v>
                </c:pt>
                <c:pt idx="1154">
                  <c:v>49.448999999999998</c:v>
                </c:pt>
                <c:pt idx="1155">
                  <c:v>50.91</c:v>
                </c:pt>
                <c:pt idx="1156">
                  <c:v>49.441000000000003</c:v>
                </c:pt>
                <c:pt idx="1157">
                  <c:v>49.685000000000002</c:v>
                </c:pt>
                <c:pt idx="1158">
                  <c:v>49.843000000000004</c:v>
                </c:pt>
                <c:pt idx="1159">
                  <c:v>49.472000000000001</c:v>
                </c:pt>
                <c:pt idx="1160">
                  <c:v>50.08</c:v>
                </c:pt>
                <c:pt idx="1161">
                  <c:v>50.256999999999998</c:v>
                </c:pt>
                <c:pt idx="1162">
                  <c:v>50.597999999999999</c:v>
                </c:pt>
                <c:pt idx="1163">
                  <c:v>52.09</c:v>
                </c:pt>
                <c:pt idx="1164">
                  <c:v>53.682000000000002</c:v>
                </c:pt>
                <c:pt idx="1165">
                  <c:v>52.887999999999998</c:v>
                </c:pt>
                <c:pt idx="1166">
                  <c:v>52.359000000000002</c:v>
                </c:pt>
                <c:pt idx="1167">
                  <c:v>53.552999999999997</c:v>
                </c:pt>
                <c:pt idx="1168">
                  <c:v>54.906999999999996</c:v>
                </c:pt>
                <c:pt idx="1169">
                  <c:v>54.417999999999999</c:v>
                </c:pt>
                <c:pt idx="1170">
                  <c:v>54.087000000000003</c:v>
                </c:pt>
                <c:pt idx="1171">
                  <c:v>54.814</c:v>
                </c:pt>
                <c:pt idx="1172">
                  <c:v>56.804000000000002</c:v>
                </c:pt>
                <c:pt idx="1173">
                  <c:v>57.378999999999998</c:v>
                </c:pt>
                <c:pt idx="1174">
                  <c:v>56.866999999999997</c:v>
                </c:pt>
                <c:pt idx="1175">
                  <c:v>56.222999999999999</c:v>
                </c:pt>
                <c:pt idx="1176">
                  <c:v>53.921999999999997</c:v>
                </c:pt>
                <c:pt idx="1177">
                  <c:v>54.215000000000003</c:v>
                </c:pt>
                <c:pt idx="1178">
                  <c:v>52.216999999999999</c:v>
                </c:pt>
                <c:pt idx="1179">
                  <c:v>50.76</c:v>
                </c:pt>
                <c:pt idx="1180">
                  <c:v>52.119</c:v>
                </c:pt>
                <c:pt idx="1181">
                  <c:v>50.179000000000002</c:v>
                </c:pt>
                <c:pt idx="1182">
                  <c:v>50.667000000000002</c:v>
                </c:pt>
                <c:pt idx="1183">
                  <c:v>48.523000000000003</c:v>
                </c:pt>
                <c:pt idx="1184">
                  <c:v>48.676000000000002</c:v>
                </c:pt>
                <c:pt idx="1185">
                  <c:v>48.856000000000002</c:v>
                </c:pt>
                <c:pt idx="1186">
                  <c:v>50.22</c:v>
                </c:pt>
                <c:pt idx="1187">
                  <c:v>53.704000000000001</c:v>
                </c:pt>
                <c:pt idx="1188">
                  <c:v>56.02</c:v>
                </c:pt>
                <c:pt idx="1189">
                  <c:v>54.298999999999999</c:v>
                </c:pt>
                <c:pt idx="1190">
                  <c:v>54.253</c:v>
                </c:pt>
                <c:pt idx="1191">
                  <c:v>58.395000000000003</c:v>
                </c:pt>
                <c:pt idx="1192">
                  <c:v>58.304000000000002</c:v>
                </c:pt>
                <c:pt idx="1193">
                  <c:v>56.036999999999999</c:v>
                </c:pt>
                <c:pt idx="1194">
                  <c:v>57.177999999999997</c:v>
                </c:pt>
                <c:pt idx="1195">
                  <c:v>58.444000000000003</c:v>
                </c:pt>
                <c:pt idx="1196">
                  <c:v>57.384999999999998</c:v>
                </c:pt>
                <c:pt idx="1197">
                  <c:v>58.537999999999997</c:v>
                </c:pt>
                <c:pt idx="1198">
                  <c:v>63.762999999999998</c:v>
                </c:pt>
                <c:pt idx="1199">
                  <c:v>63.326999999999998</c:v>
                </c:pt>
                <c:pt idx="1200">
                  <c:v>62.384999999999998</c:v>
                </c:pt>
                <c:pt idx="1201">
                  <c:v>63.173000000000002</c:v>
                </c:pt>
                <c:pt idx="1202">
                  <c:v>60.185000000000002</c:v>
                </c:pt>
                <c:pt idx="1203">
                  <c:v>59.295999999999999</c:v>
                </c:pt>
                <c:pt idx="1204">
                  <c:v>61.36</c:v>
                </c:pt>
                <c:pt idx="1205">
                  <c:v>62.177999999999997</c:v>
                </c:pt>
                <c:pt idx="1206">
                  <c:v>61.744</c:v>
                </c:pt>
                <c:pt idx="1207">
                  <c:v>58.167000000000002</c:v>
                </c:pt>
                <c:pt idx="1208">
                  <c:v>53.87</c:v>
                </c:pt>
                <c:pt idx="1209">
                  <c:v>50.058999999999997</c:v>
                </c:pt>
                <c:pt idx="1210">
                  <c:v>51.119</c:v>
                </c:pt>
                <c:pt idx="1211">
                  <c:v>50.805</c:v>
                </c:pt>
                <c:pt idx="1212">
                  <c:v>51.890999999999998</c:v>
                </c:pt>
                <c:pt idx="1213">
                  <c:v>49.182000000000002</c:v>
                </c:pt>
                <c:pt idx="1214">
                  <c:v>48.954999999999998</c:v>
                </c:pt>
                <c:pt idx="1215">
                  <c:v>48.735999999999997</c:v>
                </c:pt>
                <c:pt idx="1216">
                  <c:v>49.414999999999999</c:v>
                </c:pt>
                <c:pt idx="1217">
                  <c:v>49.88</c:v>
                </c:pt>
                <c:pt idx="1218">
                  <c:v>50.274999999999999</c:v>
                </c:pt>
                <c:pt idx="1219">
                  <c:v>50.32</c:v>
                </c:pt>
                <c:pt idx="1220">
                  <c:v>53.603000000000002</c:v>
                </c:pt>
                <c:pt idx="1221">
                  <c:v>53.332000000000001</c:v>
                </c:pt>
                <c:pt idx="1222">
                  <c:v>53.27</c:v>
                </c:pt>
                <c:pt idx="1223">
                  <c:v>53.265000000000001</c:v>
                </c:pt>
                <c:pt idx="1224">
                  <c:v>52.75</c:v>
                </c:pt>
                <c:pt idx="1225">
                  <c:v>54.156999999999996</c:v>
                </c:pt>
                <c:pt idx="1226">
                  <c:v>53.551000000000002</c:v>
                </c:pt>
                <c:pt idx="1227">
                  <c:v>52.487000000000002</c:v>
                </c:pt>
                <c:pt idx="1228">
                  <c:v>51.56</c:v>
                </c:pt>
                <c:pt idx="1229">
                  <c:v>51.158000000000001</c:v>
                </c:pt>
                <c:pt idx="1230">
                  <c:v>49.564999999999998</c:v>
                </c:pt>
                <c:pt idx="1231">
                  <c:v>49.286000000000001</c:v>
                </c:pt>
                <c:pt idx="1232">
                  <c:v>46.893000000000001</c:v>
                </c:pt>
                <c:pt idx="1233">
                  <c:v>54.631999999999998</c:v>
                </c:pt>
                <c:pt idx="1234">
                  <c:v>56.241999999999997</c:v>
                </c:pt>
                <c:pt idx="1235">
                  <c:v>54.893999999999998</c:v>
                </c:pt>
                <c:pt idx="1236">
                  <c:v>56.546999999999997</c:v>
                </c:pt>
                <c:pt idx="1237">
                  <c:v>54.784999999999997</c:v>
                </c:pt>
                <c:pt idx="1238">
                  <c:v>54.026000000000003</c:v>
                </c:pt>
                <c:pt idx="1239">
                  <c:v>54.1</c:v>
                </c:pt>
                <c:pt idx="1240">
                  <c:v>54.34</c:v>
                </c:pt>
                <c:pt idx="1241">
                  <c:v>54.155000000000001</c:v>
                </c:pt>
                <c:pt idx="1242">
                  <c:v>54.436999999999998</c:v>
                </c:pt>
                <c:pt idx="1243">
                  <c:v>53.658999999999999</c:v>
                </c:pt>
                <c:pt idx="1244">
                  <c:v>54.606999999999999</c:v>
                </c:pt>
                <c:pt idx="1245">
                  <c:v>54.661000000000001</c:v>
                </c:pt>
                <c:pt idx="1246">
                  <c:v>54.991</c:v>
                </c:pt>
                <c:pt idx="1247">
                  <c:v>56.387999999999998</c:v>
                </c:pt>
                <c:pt idx="1248">
                  <c:v>55.843000000000004</c:v>
                </c:pt>
                <c:pt idx="1249">
                  <c:v>57.094999999999999</c:v>
                </c:pt>
                <c:pt idx="1250">
                  <c:v>57.603999999999999</c:v>
                </c:pt>
                <c:pt idx="1251">
                  <c:v>57.258000000000003</c:v>
                </c:pt>
                <c:pt idx="1252">
                  <c:v>57.872999999999998</c:v>
                </c:pt>
                <c:pt idx="1253">
                  <c:v>57.427</c:v>
                </c:pt>
                <c:pt idx="1254">
                  <c:v>57.914000000000001</c:v>
                </c:pt>
                <c:pt idx="1255">
                  <c:v>58.109000000000002</c:v>
                </c:pt>
                <c:pt idx="1256">
                  <c:v>56.918999999999997</c:v>
                </c:pt>
                <c:pt idx="1257">
                  <c:v>55.923000000000002</c:v>
                </c:pt>
                <c:pt idx="1258">
                  <c:v>56.683999999999997</c:v>
                </c:pt>
                <c:pt idx="1259">
                  <c:v>55.518999999999998</c:v>
                </c:pt>
                <c:pt idx="1260">
                  <c:v>55.36</c:v>
                </c:pt>
                <c:pt idx="1261">
                  <c:v>56.51</c:v>
                </c:pt>
                <c:pt idx="1262">
                  <c:v>58.03</c:v>
                </c:pt>
                <c:pt idx="1263">
                  <c:v>59.073999999999998</c:v>
                </c:pt>
                <c:pt idx="1264">
                  <c:v>62.235999999999997</c:v>
                </c:pt>
                <c:pt idx="1265">
                  <c:v>60.363999999999997</c:v>
                </c:pt>
                <c:pt idx="1266">
                  <c:v>57.469000000000001</c:v>
                </c:pt>
                <c:pt idx="1267">
                  <c:v>56.415999999999997</c:v>
                </c:pt>
                <c:pt idx="1268">
                  <c:v>57.067</c:v>
                </c:pt>
                <c:pt idx="1269">
                  <c:v>55.000999999999998</c:v>
                </c:pt>
                <c:pt idx="1270">
                  <c:v>56.823999999999998</c:v>
                </c:pt>
                <c:pt idx="1271">
                  <c:v>57.386000000000003</c:v>
                </c:pt>
                <c:pt idx="1272">
                  <c:v>58.097999999999999</c:v>
                </c:pt>
                <c:pt idx="1273">
                  <c:v>58.872</c:v>
                </c:pt>
                <c:pt idx="1274">
                  <c:v>60.728000000000002</c:v>
                </c:pt>
                <c:pt idx="1275">
                  <c:v>58.694000000000003</c:v>
                </c:pt>
                <c:pt idx="1276">
                  <c:v>58.122</c:v>
                </c:pt>
                <c:pt idx="1277">
                  <c:v>56.957999999999998</c:v>
                </c:pt>
                <c:pt idx="1278">
                  <c:v>57.826000000000001</c:v>
                </c:pt>
                <c:pt idx="1279">
                  <c:v>55.848999999999997</c:v>
                </c:pt>
                <c:pt idx="1280">
                  <c:v>55.411000000000001</c:v>
                </c:pt>
                <c:pt idx="1281">
                  <c:v>56.103000000000002</c:v>
                </c:pt>
                <c:pt idx="1282">
                  <c:v>55.951999999999998</c:v>
                </c:pt>
                <c:pt idx="1283">
                  <c:v>54.987000000000002</c:v>
                </c:pt>
                <c:pt idx="1284">
                  <c:v>55.215000000000003</c:v>
                </c:pt>
                <c:pt idx="1285">
                  <c:v>55.926000000000002</c:v>
                </c:pt>
                <c:pt idx="1286">
                  <c:v>55.48</c:v>
                </c:pt>
                <c:pt idx="1287">
                  <c:v>54.780999999999999</c:v>
                </c:pt>
                <c:pt idx="1288">
                  <c:v>54.314999999999998</c:v>
                </c:pt>
                <c:pt idx="1289">
                  <c:v>54.832999999999998</c:v>
                </c:pt>
                <c:pt idx="1290">
                  <c:v>55.113</c:v>
                </c:pt>
                <c:pt idx="1291">
                  <c:v>54.197000000000003</c:v>
                </c:pt>
                <c:pt idx="1292">
                  <c:v>54.491</c:v>
                </c:pt>
                <c:pt idx="1293">
                  <c:v>55.087000000000003</c:v>
                </c:pt>
                <c:pt idx="1294">
                  <c:v>56.488999999999997</c:v>
                </c:pt>
                <c:pt idx="1295">
                  <c:v>56.939</c:v>
                </c:pt>
                <c:pt idx="1296">
                  <c:v>59.686999999999998</c:v>
                </c:pt>
                <c:pt idx="1297">
                  <c:v>59.622</c:v>
                </c:pt>
                <c:pt idx="1298">
                  <c:v>58.399000000000001</c:v>
                </c:pt>
                <c:pt idx="1299">
                  <c:v>59.555</c:v>
                </c:pt>
                <c:pt idx="1300">
                  <c:v>59.813000000000002</c:v>
                </c:pt>
                <c:pt idx="1301">
                  <c:v>59.853999999999999</c:v>
                </c:pt>
                <c:pt idx="1302">
                  <c:v>60.301000000000002</c:v>
                </c:pt>
                <c:pt idx="1303">
                  <c:v>61.686999999999998</c:v>
                </c:pt>
                <c:pt idx="1304">
                  <c:v>62.834000000000003</c:v>
                </c:pt>
                <c:pt idx="1305">
                  <c:v>62.906999999999996</c:v>
                </c:pt>
                <c:pt idx="1306">
                  <c:v>64.608999999999995</c:v>
                </c:pt>
                <c:pt idx="1307">
                  <c:v>62.64</c:v>
                </c:pt>
                <c:pt idx="1308">
                  <c:v>62.326999999999998</c:v>
                </c:pt>
                <c:pt idx="1309">
                  <c:v>62.16</c:v>
                </c:pt>
                <c:pt idx="1310">
                  <c:v>62.44</c:v>
                </c:pt>
                <c:pt idx="1311">
                  <c:v>63.112000000000002</c:v>
                </c:pt>
                <c:pt idx="1312">
                  <c:v>63.033000000000001</c:v>
                </c:pt>
                <c:pt idx="1313">
                  <c:v>66.263999999999996</c:v>
                </c:pt>
                <c:pt idx="1314">
                  <c:v>63.712000000000003</c:v>
                </c:pt>
                <c:pt idx="1315">
                  <c:v>63.308999999999997</c:v>
                </c:pt>
                <c:pt idx="1316">
                  <c:v>62.576999999999998</c:v>
                </c:pt>
                <c:pt idx="1317">
                  <c:v>62.216999999999999</c:v>
                </c:pt>
                <c:pt idx="1318">
                  <c:v>61.942</c:v>
                </c:pt>
                <c:pt idx="1319">
                  <c:v>61.304000000000002</c:v>
                </c:pt>
                <c:pt idx="1320">
                  <c:v>60.052999999999997</c:v>
                </c:pt>
                <c:pt idx="1321">
                  <c:v>58.79</c:v>
                </c:pt>
                <c:pt idx="1322">
                  <c:v>58.75</c:v>
                </c:pt>
                <c:pt idx="1323">
                  <c:v>58.674999999999997</c:v>
                </c:pt>
                <c:pt idx="1324">
                  <c:v>59.664000000000001</c:v>
                </c:pt>
                <c:pt idx="1325">
                  <c:v>59.307000000000002</c:v>
                </c:pt>
                <c:pt idx="1326">
                  <c:v>59.496000000000002</c:v>
                </c:pt>
                <c:pt idx="1327">
                  <c:v>59.594000000000001</c:v>
                </c:pt>
                <c:pt idx="1328">
                  <c:v>60.292999999999999</c:v>
                </c:pt>
                <c:pt idx="1329">
                  <c:v>60.673000000000002</c:v>
                </c:pt>
                <c:pt idx="1330">
                  <c:v>59.965000000000003</c:v>
                </c:pt>
                <c:pt idx="1331">
                  <c:v>59.798000000000002</c:v>
                </c:pt>
                <c:pt idx="1332">
                  <c:v>59.529000000000003</c:v>
                </c:pt>
                <c:pt idx="1333">
                  <c:v>59.009</c:v>
                </c:pt>
                <c:pt idx="1334">
                  <c:v>57.654000000000003</c:v>
                </c:pt>
                <c:pt idx="1335">
                  <c:v>55.588999999999999</c:v>
                </c:pt>
                <c:pt idx="1336">
                  <c:v>55.018000000000001</c:v>
                </c:pt>
                <c:pt idx="1337">
                  <c:v>52.941000000000003</c:v>
                </c:pt>
                <c:pt idx="1338">
                  <c:v>54.521000000000001</c:v>
                </c:pt>
                <c:pt idx="1339">
                  <c:v>53.715000000000003</c:v>
                </c:pt>
                <c:pt idx="1340">
                  <c:v>52.259</c:v>
                </c:pt>
                <c:pt idx="1341">
                  <c:v>52.781999999999996</c:v>
                </c:pt>
                <c:pt idx="1342">
                  <c:v>53.061999999999998</c:v>
                </c:pt>
                <c:pt idx="1343">
                  <c:v>55.774000000000001</c:v>
                </c:pt>
                <c:pt idx="1344">
                  <c:v>56.658000000000001</c:v>
                </c:pt>
                <c:pt idx="1345">
                  <c:v>56.274999999999999</c:v>
                </c:pt>
                <c:pt idx="1346">
                  <c:v>55.523000000000003</c:v>
                </c:pt>
                <c:pt idx="1347">
                  <c:v>56.351999999999997</c:v>
                </c:pt>
                <c:pt idx="1348">
                  <c:v>55.996000000000002</c:v>
                </c:pt>
                <c:pt idx="1349">
                  <c:v>56.44</c:v>
                </c:pt>
                <c:pt idx="1350">
                  <c:v>53.893000000000001</c:v>
                </c:pt>
                <c:pt idx="1351">
                  <c:v>53.23</c:v>
                </c:pt>
                <c:pt idx="1352">
                  <c:v>54.597000000000001</c:v>
                </c:pt>
                <c:pt idx="1353">
                  <c:v>54.551000000000002</c:v>
                </c:pt>
                <c:pt idx="1354">
                  <c:v>56.536999999999999</c:v>
                </c:pt>
                <c:pt idx="1355">
                  <c:v>56.250999999999998</c:v>
                </c:pt>
                <c:pt idx="1356">
                  <c:v>56.16</c:v>
                </c:pt>
                <c:pt idx="1357">
                  <c:v>57.673999999999999</c:v>
                </c:pt>
                <c:pt idx="1358">
                  <c:v>57.201999999999998</c:v>
                </c:pt>
                <c:pt idx="1359">
                  <c:v>56.694000000000003</c:v>
                </c:pt>
                <c:pt idx="1360">
                  <c:v>57.173999999999999</c:v>
                </c:pt>
                <c:pt idx="1361">
                  <c:v>56.396000000000001</c:v>
                </c:pt>
                <c:pt idx="1362">
                  <c:v>62.347000000000001</c:v>
                </c:pt>
                <c:pt idx="1363">
                  <c:v>64.334000000000003</c:v>
                </c:pt>
                <c:pt idx="1364">
                  <c:v>59.765000000000001</c:v>
                </c:pt>
                <c:pt idx="1365">
                  <c:v>58.161999999999999</c:v>
                </c:pt>
                <c:pt idx="1366">
                  <c:v>59.32</c:v>
                </c:pt>
                <c:pt idx="1367">
                  <c:v>59.113</c:v>
                </c:pt>
                <c:pt idx="1368">
                  <c:v>60.460999999999999</c:v>
                </c:pt>
                <c:pt idx="1369">
                  <c:v>60.341999999999999</c:v>
                </c:pt>
                <c:pt idx="1370">
                  <c:v>59.86</c:v>
                </c:pt>
                <c:pt idx="1371">
                  <c:v>60.32</c:v>
                </c:pt>
                <c:pt idx="1372">
                  <c:v>63.04</c:v>
                </c:pt>
                <c:pt idx="1373">
                  <c:v>72.721000000000004</c:v>
                </c:pt>
                <c:pt idx="1374">
                  <c:v>79.963999999999999</c:v>
                </c:pt>
                <c:pt idx="1375">
                  <c:v>83.07</c:v>
                </c:pt>
                <c:pt idx="1376">
                  <c:v>67.912000000000006</c:v>
                </c:pt>
                <c:pt idx="1377">
                  <c:v>80.727999999999994</c:v>
                </c:pt>
                <c:pt idx="1378">
                  <c:v>78.474000000000004</c:v>
                </c:pt>
                <c:pt idx="1379">
                  <c:v>75.95</c:v>
                </c:pt>
                <c:pt idx="1380">
                  <c:v>76.741</c:v>
                </c:pt>
                <c:pt idx="1381">
                  <c:v>78.789000000000001</c:v>
                </c:pt>
                <c:pt idx="1382">
                  <c:v>78.465999999999994</c:v>
                </c:pt>
                <c:pt idx="1383">
                  <c:v>77.278999999999996</c:v>
                </c:pt>
                <c:pt idx="1384">
                  <c:v>79.326999999999998</c:v>
                </c:pt>
                <c:pt idx="1385">
                  <c:v>79.760999999999996</c:v>
                </c:pt>
                <c:pt idx="1386">
                  <c:v>77.119</c:v>
                </c:pt>
                <c:pt idx="1387">
                  <c:v>71.570999999999998</c:v>
                </c:pt>
                <c:pt idx="1388">
                  <c:v>69.093999999999994</c:v>
                </c:pt>
                <c:pt idx="1389">
                  <c:v>69.292000000000002</c:v>
                </c:pt>
                <c:pt idx="1390">
                  <c:v>68.527000000000001</c:v>
                </c:pt>
                <c:pt idx="1391">
                  <c:v>69.334000000000003</c:v>
                </c:pt>
                <c:pt idx="1392">
                  <c:v>71.004999999999995</c:v>
                </c:pt>
                <c:pt idx="1393">
                  <c:v>70.105999999999995</c:v>
                </c:pt>
                <c:pt idx="1394">
                  <c:v>69.974000000000004</c:v>
                </c:pt>
                <c:pt idx="1395">
                  <c:v>68.968000000000004</c:v>
                </c:pt>
                <c:pt idx="1396">
                  <c:v>68.805000000000007</c:v>
                </c:pt>
                <c:pt idx="1397">
                  <c:v>68.126999999999995</c:v>
                </c:pt>
                <c:pt idx="1398">
                  <c:v>67.582999999999998</c:v>
                </c:pt>
                <c:pt idx="1399">
                  <c:v>60.743000000000002</c:v>
                </c:pt>
                <c:pt idx="1400">
                  <c:v>55.162999999999997</c:v>
                </c:pt>
                <c:pt idx="1401">
                  <c:v>56.487000000000002</c:v>
                </c:pt>
                <c:pt idx="1402">
                  <c:v>56.695999999999998</c:v>
                </c:pt>
                <c:pt idx="1403">
                  <c:v>56.628999999999998</c:v>
                </c:pt>
                <c:pt idx="1404">
                  <c:v>56.423999999999999</c:v>
                </c:pt>
                <c:pt idx="1405">
                  <c:v>56.237000000000002</c:v>
                </c:pt>
                <c:pt idx="1406">
                  <c:v>57.518999999999998</c:v>
                </c:pt>
                <c:pt idx="1407">
                  <c:v>57.628</c:v>
                </c:pt>
                <c:pt idx="1408">
                  <c:v>58.576000000000001</c:v>
                </c:pt>
                <c:pt idx="1409">
                  <c:v>59.180999999999997</c:v>
                </c:pt>
                <c:pt idx="1410">
                  <c:v>57.767000000000003</c:v>
                </c:pt>
                <c:pt idx="1411">
                  <c:v>57.917000000000002</c:v>
                </c:pt>
                <c:pt idx="1412">
                  <c:v>58.107999999999997</c:v>
                </c:pt>
                <c:pt idx="1413">
                  <c:v>59.177</c:v>
                </c:pt>
                <c:pt idx="1414">
                  <c:v>58.289000000000001</c:v>
                </c:pt>
                <c:pt idx="1415">
                  <c:v>57.423999999999999</c:v>
                </c:pt>
                <c:pt idx="1416">
                  <c:v>57.713000000000001</c:v>
                </c:pt>
                <c:pt idx="1417">
                  <c:v>58.640999999999998</c:v>
                </c:pt>
                <c:pt idx="1418">
                  <c:v>57.537999999999997</c:v>
                </c:pt>
                <c:pt idx="1419">
                  <c:v>55.46</c:v>
                </c:pt>
                <c:pt idx="1420">
                  <c:v>54.715000000000003</c:v>
                </c:pt>
                <c:pt idx="1421">
                  <c:v>54.075000000000003</c:v>
                </c:pt>
                <c:pt idx="1422">
                  <c:v>53.999000000000002</c:v>
                </c:pt>
                <c:pt idx="1423">
                  <c:v>54.822000000000003</c:v>
                </c:pt>
                <c:pt idx="1424">
                  <c:v>53.805</c:v>
                </c:pt>
                <c:pt idx="1425">
                  <c:v>54.439</c:v>
                </c:pt>
                <c:pt idx="1426">
                  <c:v>55.71</c:v>
                </c:pt>
                <c:pt idx="1427">
                  <c:v>55.85</c:v>
                </c:pt>
                <c:pt idx="1428">
                  <c:v>55.552999999999997</c:v>
                </c:pt>
                <c:pt idx="1429">
                  <c:v>55.094999999999999</c:v>
                </c:pt>
                <c:pt idx="1430">
                  <c:v>53.923999999999999</c:v>
                </c:pt>
                <c:pt idx="1431">
                  <c:v>54.866999999999997</c:v>
                </c:pt>
                <c:pt idx="1432">
                  <c:v>54.765999999999998</c:v>
                </c:pt>
                <c:pt idx="1433">
                  <c:v>54.929000000000002</c:v>
                </c:pt>
                <c:pt idx="1434">
                  <c:v>53.664000000000001</c:v>
                </c:pt>
                <c:pt idx="1435">
                  <c:v>52.756999999999998</c:v>
                </c:pt>
                <c:pt idx="1436">
                  <c:v>52.414000000000001</c:v>
                </c:pt>
                <c:pt idx="1437">
                  <c:v>52.234999999999999</c:v>
                </c:pt>
                <c:pt idx="1438">
                  <c:v>51.259</c:v>
                </c:pt>
                <c:pt idx="1439">
                  <c:v>53.892000000000003</c:v>
                </c:pt>
                <c:pt idx="1440">
                  <c:v>54.436999999999998</c:v>
                </c:pt>
                <c:pt idx="1441">
                  <c:v>52.924999999999997</c:v>
                </c:pt>
                <c:pt idx="1442">
                  <c:v>52.69</c:v>
                </c:pt>
                <c:pt idx="1443">
                  <c:v>54.151000000000003</c:v>
                </c:pt>
                <c:pt idx="1444">
                  <c:v>54.127000000000002</c:v>
                </c:pt>
                <c:pt idx="1445">
                  <c:v>54.624000000000002</c:v>
                </c:pt>
                <c:pt idx="1446">
                  <c:v>55.771999999999998</c:v>
                </c:pt>
                <c:pt idx="1447">
                  <c:v>55.423000000000002</c:v>
                </c:pt>
                <c:pt idx="1448">
                  <c:v>55.61</c:v>
                </c:pt>
                <c:pt idx="1449">
                  <c:v>55.014000000000003</c:v>
                </c:pt>
                <c:pt idx="1450">
                  <c:v>55.97</c:v>
                </c:pt>
                <c:pt idx="1451">
                  <c:v>54.572000000000003</c:v>
                </c:pt>
                <c:pt idx="1452">
                  <c:v>54.156999999999996</c:v>
                </c:pt>
                <c:pt idx="1453">
                  <c:v>54.743000000000002</c:v>
                </c:pt>
                <c:pt idx="1454">
                  <c:v>55.031999999999996</c:v>
                </c:pt>
                <c:pt idx="1455">
                  <c:v>54.753999999999998</c:v>
                </c:pt>
                <c:pt idx="1456">
                  <c:v>54.984999999999999</c:v>
                </c:pt>
                <c:pt idx="1457">
                  <c:v>54.911000000000001</c:v>
                </c:pt>
                <c:pt idx="1458">
                  <c:v>55.92</c:v>
                </c:pt>
                <c:pt idx="1459">
                  <c:v>56.101999999999997</c:v>
                </c:pt>
                <c:pt idx="1460">
                  <c:v>56.015999999999998</c:v>
                </c:pt>
                <c:pt idx="1461">
                  <c:v>54.969000000000001</c:v>
                </c:pt>
                <c:pt idx="1462">
                  <c:v>54.463000000000001</c:v>
                </c:pt>
                <c:pt idx="1463">
                  <c:v>54.354999999999997</c:v>
                </c:pt>
                <c:pt idx="1464">
                  <c:v>52.984999999999999</c:v>
                </c:pt>
                <c:pt idx="1465">
                  <c:v>51.341000000000001</c:v>
                </c:pt>
                <c:pt idx="1466">
                  <c:v>50.807000000000002</c:v>
                </c:pt>
                <c:pt idx="1467">
                  <c:v>50.911000000000001</c:v>
                </c:pt>
                <c:pt idx="1468">
                  <c:v>50.932000000000002</c:v>
                </c:pt>
                <c:pt idx="1469">
                  <c:v>50.832000000000001</c:v>
                </c:pt>
                <c:pt idx="1470">
                  <c:v>50.823</c:v>
                </c:pt>
                <c:pt idx="1471">
                  <c:v>51.329000000000001</c:v>
                </c:pt>
                <c:pt idx="1472">
                  <c:v>53.103000000000002</c:v>
                </c:pt>
                <c:pt idx="1473">
                  <c:v>51.832000000000001</c:v>
                </c:pt>
                <c:pt idx="1474">
                  <c:v>51.95</c:v>
                </c:pt>
                <c:pt idx="1475">
                  <c:v>51.850999999999999</c:v>
                </c:pt>
                <c:pt idx="1476">
                  <c:v>51.545999999999999</c:v>
                </c:pt>
                <c:pt idx="1477">
                  <c:v>50.884999999999998</c:v>
                </c:pt>
                <c:pt idx="1478">
                  <c:v>51.029000000000003</c:v>
                </c:pt>
                <c:pt idx="1479">
                  <c:v>51.183999999999997</c:v>
                </c:pt>
                <c:pt idx="1480">
                  <c:v>51.851999999999997</c:v>
                </c:pt>
                <c:pt idx="1481">
                  <c:v>51.578000000000003</c:v>
                </c:pt>
                <c:pt idx="1482">
                  <c:v>50.319000000000003</c:v>
                </c:pt>
                <c:pt idx="1483">
                  <c:v>49.121000000000002</c:v>
                </c:pt>
                <c:pt idx="1484">
                  <c:v>48.255000000000003</c:v>
                </c:pt>
                <c:pt idx="1485">
                  <c:v>46.552</c:v>
                </c:pt>
                <c:pt idx="1486">
                  <c:v>46.118000000000002</c:v>
                </c:pt>
                <c:pt idx="1487">
                  <c:v>45.29</c:v>
                </c:pt>
                <c:pt idx="1488">
                  <c:v>46.046999999999997</c:v>
                </c:pt>
                <c:pt idx="1489">
                  <c:v>45.348999999999997</c:v>
                </c:pt>
                <c:pt idx="1490">
                  <c:v>46.741</c:v>
                </c:pt>
                <c:pt idx="1491">
                  <c:v>47.186</c:v>
                </c:pt>
                <c:pt idx="1492">
                  <c:v>46.860999999999997</c:v>
                </c:pt>
                <c:pt idx="1493">
                  <c:v>46.411999999999999</c:v>
                </c:pt>
                <c:pt idx="1494">
                  <c:v>50.354999999999997</c:v>
                </c:pt>
                <c:pt idx="1495">
                  <c:v>49.862000000000002</c:v>
                </c:pt>
                <c:pt idx="1496">
                  <c:v>49.841000000000001</c:v>
                </c:pt>
                <c:pt idx="1497">
                  <c:v>51.558999999999997</c:v>
                </c:pt>
                <c:pt idx="1498">
                  <c:v>51.527000000000001</c:v>
                </c:pt>
                <c:pt idx="1499">
                  <c:v>51.005000000000003</c:v>
                </c:pt>
                <c:pt idx="1500">
                  <c:v>51.122999999999998</c:v>
                </c:pt>
                <c:pt idx="1501">
                  <c:v>51.125</c:v>
                </c:pt>
                <c:pt idx="1502">
                  <c:v>51.802999999999997</c:v>
                </c:pt>
                <c:pt idx="1503">
                  <c:v>51.134</c:v>
                </c:pt>
                <c:pt idx="1504">
                  <c:v>50.966999999999999</c:v>
                </c:pt>
                <c:pt idx="1505">
                  <c:v>51.423000000000002</c:v>
                </c:pt>
                <c:pt idx="1506">
                  <c:v>51.838000000000001</c:v>
                </c:pt>
                <c:pt idx="1507">
                  <c:v>53.13</c:v>
                </c:pt>
                <c:pt idx="1508">
                  <c:v>57.712000000000003</c:v>
                </c:pt>
                <c:pt idx="1509">
                  <c:v>58.152000000000001</c:v>
                </c:pt>
                <c:pt idx="1510">
                  <c:v>56.195999999999998</c:v>
                </c:pt>
                <c:pt idx="1511">
                  <c:v>53.828000000000003</c:v>
                </c:pt>
                <c:pt idx="1512">
                  <c:v>56.255000000000003</c:v>
                </c:pt>
                <c:pt idx="1513">
                  <c:v>55.362000000000002</c:v>
                </c:pt>
                <c:pt idx="1514">
                  <c:v>51.698999999999998</c:v>
                </c:pt>
                <c:pt idx="1515">
                  <c:v>51.124000000000002</c:v>
                </c:pt>
                <c:pt idx="1516">
                  <c:v>52.125</c:v>
                </c:pt>
                <c:pt idx="1517">
                  <c:v>51.993000000000002</c:v>
                </c:pt>
                <c:pt idx="1518">
                  <c:v>50.701000000000001</c:v>
                </c:pt>
                <c:pt idx="1519">
                  <c:v>48.247</c:v>
                </c:pt>
                <c:pt idx="1520">
                  <c:v>49.680999999999997</c:v>
                </c:pt>
                <c:pt idx="1521">
                  <c:v>52.037999999999997</c:v>
                </c:pt>
                <c:pt idx="1522">
                  <c:v>52.317</c:v>
                </c:pt>
                <c:pt idx="1523">
                  <c:v>52.561</c:v>
                </c:pt>
                <c:pt idx="1524">
                  <c:v>53.024999999999999</c:v>
                </c:pt>
                <c:pt idx="1525">
                  <c:v>54.844000000000001</c:v>
                </c:pt>
                <c:pt idx="1526">
                  <c:v>54.954000000000001</c:v>
                </c:pt>
                <c:pt idx="1527">
                  <c:v>57.194000000000003</c:v>
                </c:pt>
                <c:pt idx="1528">
                  <c:v>57.255000000000003</c:v>
                </c:pt>
                <c:pt idx="1529">
                  <c:v>55.140999999999998</c:v>
                </c:pt>
                <c:pt idx="1530">
                  <c:v>54.557000000000002</c:v>
                </c:pt>
                <c:pt idx="1531">
                  <c:v>54.954999999999998</c:v>
                </c:pt>
                <c:pt idx="1532">
                  <c:v>55.011000000000003</c:v>
                </c:pt>
                <c:pt idx="1533">
                  <c:v>54.868000000000002</c:v>
                </c:pt>
                <c:pt idx="1534">
                  <c:v>53.207000000000001</c:v>
                </c:pt>
                <c:pt idx="1535">
                  <c:v>52.585999999999999</c:v>
                </c:pt>
                <c:pt idx="1536">
                  <c:v>52.402999999999999</c:v>
                </c:pt>
                <c:pt idx="1537">
                  <c:v>53.618000000000002</c:v>
                </c:pt>
                <c:pt idx="1538">
                  <c:v>52.802</c:v>
                </c:pt>
                <c:pt idx="1539">
                  <c:v>51.368000000000002</c:v>
                </c:pt>
                <c:pt idx="1540">
                  <c:v>48.595999999999997</c:v>
                </c:pt>
                <c:pt idx="1541">
                  <c:v>47.904000000000003</c:v>
                </c:pt>
                <c:pt idx="1542">
                  <c:v>48.185000000000002</c:v>
                </c:pt>
                <c:pt idx="1543">
                  <c:v>47.005000000000003</c:v>
                </c:pt>
                <c:pt idx="1544">
                  <c:v>45.917999999999999</c:v>
                </c:pt>
                <c:pt idx="1545">
                  <c:v>45.664999999999999</c:v>
                </c:pt>
                <c:pt idx="1546">
                  <c:v>44.067999999999998</c:v>
                </c:pt>
                <c:pt idx="1547">
                  <c:v>46.863999999999997</c:v>
                </c:pt>
                <c:pt idx="1548">
                  <c:v>46.152000000000001</c:v>
                </c:pt>
                <c:pt idx="1549">
                  <c:v>45.932000000000002</c:v>
                </c:pt>
                <c:pt idx="1550">
                  <c:v>45.924999999999997</c:v>
                </c:pt>
                <c:pt idx="1551">
                  <c:v>44.018999999999998</c:v>
                </c:pt>
                <c:pt idx="1552">
                  <c:v>44.131999999999998</c:v>
                </c:pt>
                <c:pt idx="1553">
                  <c:v>43.978999999999999</c:v>
                </c:pt>
                <c:pt idx="1554">
                  <c:v>43.401000000000003</c:v>
                </c:pt>
                <c:pt idx="1555">
                  <c:v>43.807000000000002</c:v>
                </c:pt>
                <c:pt idx="1556">
                  <c:v>43.838000000000001</c:v>
                </c:pt>
                <c:pt idx="1557">
                  <c:v>43.673999999999999</c:v>
                </c:pt>
                <c:pt idx="1558">
                  <c:v>43.151000000000003</c:v>
                </c:pt>
                <c:pt idx="1559">
                  <c:v>43.14</c:v>
                </c:pt>
                <c:pt idx="1560">
                  <c:v>43.195999999999998</c:v>
                </c:pt>
                <c:pt idx="1561">
                  <c:v>43.219000000000001</c:v>
                </c:pt>
                <c:pt idx="1562">
                  <c:v>43.534999999999997</c:v>
                </c:pt>
                <c:pt idx="1563">
                  <c:v>42.581000000000003</c:v>
                </c:pt>
                <c:pt idx="1564">
                  <c:v>42.793999999999997</c:v>
                </c:pt>
                <c:pt idx="1565">
                  <c:v>42.883000000000003</c:v>
                </c:pt>
                <c:pt idx="1566">
                  <c:v>42.704999999999998</c:v>
                </c:pt>
                <c:pt idx="1567">
                  <c:v>43.122999999999998</c:v>
                </c:pt>
                <c:pt idx="1568">
                  <c:v>43.042000000000002</c:v>
                </c:pt>
                <c:pt idx="1569">
                  <c:v>43.037999999999997</c:v>
                </c:pt>
                <c:pt idx="1570">
                  <c:v>42.182000000000002</c:v>
                </c:pt>
                <c:pt idx="1571">
                  <c:v>43.436</c:v>
                </c:pt>
                <c:pt idx="1572">
                  <c:v>42.542000000000002</c:v>
                </c:pt>
                <c:pt idx="1573">
                  <c:v>42.432000000000002</c:v>
                </c:pt>
                <c:pt idx="1574">
                  <c:v>42.04</c:v>
                </c:pt>
                <c:pt idx="1575">
                  <c:v>41.561999999999998</c:v>
                </c:pt>
                <c:pt idx="1576">
                  <c:v>40.948</c:v>
                </c:pt>
                <c:pt idx="1577">
                  <c:v>41.326000000000001</c:v>
                </c:pt>
                <c:pt idx="1578">
                  <c:v>41.218000000000004</c:v>
                </c:pt>
                <c:pt idx="1579">
                  <c:v>41.256</c:v>
                </c:pt>
                <c:pt idx="1580">
                  <c:v>41.287999999999997</c:v>
                </c:pt>
                <c:pt idx="1581">
                  <c:v>40.273000000000003</c:v>
                </c:pt>
                <c:pt idx="1582">
                  <c:v>39.877000000000002</c:v>
                </c:pt>
                <c:pt idx="1583">
                  <c:v>39.712000000000003</c:v>
                </c:pt>
                <c:pt idx="1584">
                  <c:v>39.527999999999999</c:v>
                </c:pt>
                <c:pt idx="1585">
                  <c:v>39.14</c:v>
                </c:pt>
                <c:pt idx="1586">
                  <c:v>39.229999999999997</c:v>
                </c:pt>
                <c:pt idx="1587">
                  <c:v>39.137999999999998</c:v>
                </c:pt>
                <c:pt idx="1588">
                  <c:v>39.847000000000001</c:v>
                </c:pt>
                <c:pt idx="1589">
                  <c:v>39.003</c:v>
                </c:pt>
                <c:pt idx="1590">
                  <c:v>39.99</c:v>
                </c:pt>
                <c:pt idx="1591">
                  <c:v>40.6</c:v>
                </c:pt>
                <c:pt idx="1592">
                  <c:v>41.857999999999997</c:v>
                </c:pt>
                <c:pt idx="1593">
                  <c:v>39.793999999999997</c:v>
                </c:pt>
                <c:pt idx="1594">
                  <c:v>39.881</c:v>
                </c:pt>
                <c:pt idx="1595">
                  <c:v>40.496000000000002</c:v>
                </c:pt>
                <c:pt idx="1596">
                  <c:v>40.531999999999996</c:v>
                </c:pt>
                <c:pt idx="1597">
                  <c:v>41.249000000000002</c:v>
                </c:pt>
                <c:pt idx="1598">
                  <c:v>41.524999999999999</c:v>
                </c:pt>
                <c:pt idx="1599">
                  <c:v>41.313000000000002</c:v>
                </c:pt>
                <c:pt idx="1600">
                  <c:v>41.584000000000003</c:v>
                </c:pt>
                <c:pt idx="1601">
                  <c:v>42.155999999999999</c:v>
                </c:pt>
                <c:pt idx="1602">
                  <c:v>43.274999999999999</c:v>
                </c:pt>
                <c:pt idx="1603">
                  <c:v>42.625999999999998</c:v>
                </c:pt>
                <c:pt idx="1604">
                  <c:v>42.951999999999998</c:v>
                </c:pt>
                <c:pt idx="1605">
                  <c:v>43.198</c:v>
                </c:pt>
                <c:pt idx="1606">
                  <c:v>43.402999999999999</c:v>
                </c:pt>
                <c:pt idx="1607">
                  <c:v>44.076999999999998</c:v>
                </c:pt>
                <c:pt idx="1608">
                  <c:v>46.055999999999997</c:v>
                </c:pt>
                <c:pt idx="1609">
                  <c:v>46.612000000000002</c:v>
                </c:pt>
                <c:pt idx="1610">
                  <c:v>47.548000000000002</c:v>
                </c:pt>
                <c:pt idx="1611">
                  <c:v>47.61</c:v>
                </c:pt>
                <c:pt idx="1612">
                  <c:v>48.892000000000003</c:v>
                </c:pt>
                <c:pt idx="1613">
                  <c:v>51.743000000000002</c:v>
                </c:pt>
                <c:pt idx="1614">
                  <c:v>51.975999999999999</c:v>
                </c:pt>
                <c:pt idx="1615">
                  <c:v>49.298000000000002</c:v>
                </c:pt>
                <c:pt idx="1616">
                  <c:v>50.246000000000002</c:v>
                </c:pt>
                <c:pt idx="1617">
                  <c:v>52.91</c:v>
                </c:pt>
                <c:pt idx="1618">
                  <c:v>54.597000000000001</c:v>
                </c:pt>
                <c:pt idx="1619">
                  <c:v>53.408999999999999</c:v>
                </c:pt>
                <c:pt idx="1620">
                  <c:v>51.192</c:v>
                </c:pt>
                <c:pt idx="1621">
                  <c:v>52.593000000000004</c:v>
                </c:pt>
                <c:pt idx="1622">
                  <c:v>51.387</c:v>
                </c:pt>
                <c:pt idx="1623">
                  <c:v>56.298000000000002</c:v>
                </c:pt>
                <c:pt idx="1624">
                  <c:v>54.762</c:v>
                </c:pt>
                <c:pt idx="1625">
                  <c:v>55.515000000000001</c:v>
                </c:pt>
                <c:pt idx="1626">
                  <c:v>54.637</c:v>
                </c:pt>
                <c:pt idx="1627">
                  <c:v>59.036999999999999</c:v>
                </c:pt>
                <c:pt idx="1628">
                  <c:v>62.918999999999997</c:v>
                </c:pt>
                <c:pt idx="1629">
                  <c:v>63.847000000000001</c:v>
                </c:pt>
                <c:pt idx="1630">
                  <c:v>63.8</c:v>
                </c:pt>
                <c:pt idx="1631">
                  <c:v>62.194000000000003</c:v>
                </c:pt>
                <c:pt idx="1632">
                  <c:v>61.039000000000001</c:v>
                </c:pt>
                <c:pt idx="1633">
                  <c:v>61.149000000000001</c:v>
                </c:pt>
                <c:pt idx="1634">
                  <c:v>60.334000000000003</c:v>
                </c:pt>
                <c:pt idx="1635">
                  <c:v>58.656999999999996</c:v>
                </c:pt>
                <c:pt idx="1636">
                  <c:v>50.557000000000002</c:v>
                </c:pt>
                <c:pt idx="1637">
                  <c:v>51.863</c:v>
                </c:pt>
                <c:pt idx="1638">
                  <c:v>53.064</c:v>
                </c:pt>
                <c:pt idx="1639">
                  <c:v>47.93</c:v>
                </c:pt>
                <c:pt idx="1640">
                  <c:v>51.847999999999999</c:v>
                </c:pt>
                <c:pt idx="1641">
                  <c:v>47.95</c:v>
                </c:pt>
                <c:pt idx="1642">
                  <c:v>49.033000000000001</c:v>
                </c:pt>
                <c:pt idx="1643">
                  <c:v>50.249000000000002</c:v>
                </c:pt>
                <c:pt idx="1644">
                  <c:v>49.792000000000002</c:v>
                </c:pt>
                <c:pt idx="1645">
                  <c:v>45.7</c:v>
                </c:pt>
                <c:pt idx="1646">
                  <c:v>44.966999999999999</c:v>
                </c:pt>
                <c:pt idx="1647">
                  <c:v>45.463000000000001</c:v>
                </c:pt>
                <c:pt idx="1648">
                  <c:v>49.975000000000001</c:v>
                </c:pt>
                <c:pt idx="1649">
                  <c:v>45.238999999999997</c:v>
                </c:pt>
                <c:pt idx="1650">
                  <c:v>45.619</c:v>
                </c:pt>
                <c:pt idx="1651">
                  <c:v>49.43</c:v>
                </c:pt>
                <c:pt idx="1652">
                  <c:v>44.680999999999997</c:v>
                </c:pt>
                <c:pt idx="1653">
                  <c:v>50.286999999999999</c:v>
                </c:pt>
                <c:pt idx="1654">
                  <c:v>51.392000000000003</c:v>
                </c:pt>
                <c:pt idx="1655">
                  <c:v>50.88</c:v>
                </c:pt>
                <c:pt idx="1656">
                  <c:v>45.975000000000001</c:v>
                </c:pt>
                <c:pt idx="1657">
                  <c:v>46.444000000000003</c:v>
                </c:pt>
                <c:pt idx="1658">
                  <c:v>50.1</c:v>
                </c:pt>
                <c:pt idx="1659">
                  <c:v>50.616</c:v>
                </c:pt>
                <c:pt idx="1660">
                  <c:v>46.395000000000003</c:v>
                </c:pt>
                <c:pt idx="1661">
                  <c:v>50.774000000000001</c:v>
                </c:pt>
                <c:pt idx="1662">
                  <c:v>51.26</c:v>
                </c:pt>
                <c:pt idx="1663">
                  <c:v>52.02</c:v>
                </c:pt>
                <c:pt idx="1664">
                  <c:v>52.046999999999997</c:v>
                </c:pt>
                <c:pt idx="1665">
                  <c:v>48.308</c:v>
                </c:pt>
                <c:pt idx="1666">
                  <c:v>46.085000000000001</c:v>
                </c:pt>
                <c:pt idx="1667">
                  <c:v>45.031999999999996</c:v>
                </c:pt>
                <c:pt idx="1668">
                  <c:v>49.844000000000001</c:v>
                </c:pt>
                <c:pt idx="1669">
                  <c:v>50.94</c:v>
                </c:pt>
                <c:pt idx="1670">
                  <c:v>44.186</c:v>
                </c:pt>
                <c:pt idx="1671">
                  <c:v>44.058</c:v>
                </c:pt>
                <c:pt idx="1672">
                  <c:v>43.649000000000001</c:v>
                </c:pt>
                <c:pt idx="1673">
                  <c:v>41.706000000000003</c:v>
                </c:pt>
                <c:pt idx="1674">
                  <c:v>41.869</c:v>
                </c:pt>
                <c:pt idx="1675">
                  <c:v>41.247</c:v>
                </c:pt>
                <c:pt idx="1676">
                  <c:v>42.393999999999998</c:v>
                </c:pt>
                <c:pt idx="1677">
                  <c:v>43.023000000000003</c:v>
                </c:pt>
                <c:pt idx="1678">
                  <c:v>44.377000000000002</c:v>
                </c:pt>
                <c:pt idx="1679">
                  <c:v>44.308</c:v>
                </c:pt>
                <c:pt idx="1680">
                  <c:v>43.838000000000001</c:v>
                </c:pt>
                <c:pt idx="1681">
                  <c:v>44.656999999999996</c:v>
                </c:pt>
                <c:pt idx="1682">
                  <c:v>42.436999999999998</c:v>
                </c:pt>
                <c:pt idx="1683">
                  <c:v>42.491</c:v>
                </c:pt>
                <c:pt idx="1684">
                  <c:v>40.479999999999997</c:v>
                </c:pt>
                <c:pt idx="1685">
                  <c:v>41.390999999999998</c:v>
                </c:pt>
                <c:pt idx="1686">
                  <c:v>42.88</c:v>
                </c:pt>
                <c:pt idx="1687">
                  <c:v>42.131</c:v>
                </c:pt>
              </c:numCache>
            </c:numRef>
          </c:val>
          <c:smooth val="0"/>
          <c:extLst>
            <c:ext xmlns:c16="http://schemas.microsoft.com/office/drawing/2014/chart" uri="{C3380CC4-5D6E-409C-BE32-E72D297353CC}">
              <c16:uniqueId val="{00000003-9B8E-48AB-8263-0733D0E402C5}"/>
            </c:ext>
          </c:extLst>
        </c:ser>
        <c:ser>
          <c:idx val="2"/>
          <c:order val="2"/>
          <c:tx>
            <c:strRef>
              <c:f>'[Gráfico en Microsoft PowerPoint]ACTUALIZAR CDS5Y LATAM'!$D$8</c:f>
              <c:strCache>
                <c:ptCount val="1"/>
                <c:pt idx="0">
                  <c:v>Brasil</c:v>
                </c:pt>
              </c:strCache>
            </c:strRef>
          </c:tx>
          <c:spPr>
            <a:ln w="28575" cap="rnd">
              <a:solidFill>
                <a:schemeClr val="accent4"/>
              </a:solidFill>
              <a:round/>
            </a:ln>
            <a:effectLst/>
          </c:spPr>
          <c:marker>
            <c:symbol val="none"/>
          </c:marker>
          <c:dLbls>
            <c:dLbl>
              <c:idx val="1687"/>
              <c:layout>
                <c:manualLayout>
                  <c:x val="1.2539867788323082E-3"/>
                  <c:y val="-2.55881380931469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B8E-48AB-8263-0733D0E402C5}"/>
                </c:ext>
              </c:extLst>
            </c:dLbl>
            <c:spPr>
              <a:noFill/>
              <a:ln>
                <a:noFill/>
              </a:ln>
              <a:effectLst/>
            </c:spPr>
            <c:txPr>
              <a:bodyPr rot="0" spcFirstLastPara="1" vertOverflow="ellipsis" vert="horz" wrap="square" anchor="ctr" anchorCtr="1"/>
              <a:lstStyle/>
              <a:p>
                <a:pPr>
                  <a:defRPr sz="1100" b="1" i="0" u="none" strike="noStrike" kern="1200" baseline="0">
                    <a:solidFill>
                      <a:schemeClr val="accent4">
                        <a:lumMod val="75000"/>
                      </a:schemeClr>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'[Gráfico en Microsoft PowerPoint]ACTUALIZAR CDS5Y LATAM'!$A$9:$A$1696</c:f>
              <c:numCache>
                <c:formatCode>mmm\-yy</c:formatCode>
                <c:ptCount val="1688"/>
                <c:pt idx="0">
                  <c:v>43830</c:v>
                </c:pt>
                <c:pt idx="1">
                  <c:v>43831</c:v>
                </c:pt>
                <c:pt idx="2">
                  <c:v>43832</c:v>
                </c:pt>
                <c:pt idx="3">
                  <c:v>43833</c:v>
                </c:pt>
                <c:pt idx="4">
                  <c:v>43836</c:v>
                </c:pt>
                <c:pt idx="5">
                  <c:v>43837</c:v>
                </c:pt>
                <c:pt idx="6">
                  <c:v>43838</c:v>
                </c:pt>
                <c:pt idx="7">
                  <c:v>43839</c:v>
                </c:pt>
                <c:pt idx="8">
                  <c:v>43840</c:v>
                </c:pt>
                <c:pt idx="9">
                  <c:v>43843</c:v>
                </c:pt>
                <c:pt idx="10">
                  <c:v>43844</c:v>
                </c:pt>
                <c:pt idx="11">
                  <c:v>43845</c:v>
                </c:pt>
                <c:pt idx="12">
                  <c:v>43846</c:v>
                </c:pt>
                <c:pt idx="13">
                  <c:v>43847</c:v>
                </c:pt>
                <c:pt idx="14">
                  <c:v>43850</c:v>
                </c:pt>
                <c:pt idx="15">
                  <c:v>43851</c:v>
                </c:pt>
                <c:pt idx="16">
                  <c:v>43852</c:v>
                </c:pt>
                <c:pt idx="17">
                  <c:v>43853</c:v>
                </c:pt>
                <c:pt idx="18">
                  <c:v>43854</c:v>
                </c:pt>
                <c:pt idx="19">
                  <c:v>43857</c:v>
                </c:pt>
                <c:pt idx="20">
                  <c:v>43858</c:v>
                </c:pt>
                <c:pt idx="21">
                  <c:v>43859</c:v>
                </c:pt>
                <c:pt idx="22">
                  <c:v>43860</c:v>
                </c:pt>
                <c:pt idx="23">
                  <c:v>43861</c:v>
                </c:pt>
                <c:pt idx="24">
                  <c:v>43864</c:v>
                </c:pt>
                <c:pt idx="25">
                  <c:v>43865</c:v>
                </c:pt>
                <c:pt idx="26">
                  <c:v>43866</c:v>
                </c:pt>
                <c:pt idx="27">
                  <c:v>43867</c:v>
                </c:pt>
                <c:pt idx="28">
                  <c:v>43868</c:v>
                </c:pt>
                <c:pt idx="29">
                  <c:v>43871</c:v>
                </c:pt>
                <c:pt idx="30">
                  <c:v>43872</c:v>
                </c:pt>
                <c:pt idx="31">
                  <c:v>43873</c:v>
                </c:pt>
                <c:pt idx="32">
                  <c:v>43874</c:v>
                </c:pt>
                <c:pt idx="33">
                  <c:v>43875</c:v>
                </c:pt>
                <c:pt idx="34">
                  <c:v>43878</c:v>
                </c:pt>
                <c:pt idx="35">
                  <c:v>43879</c:v>
                </c:pt>
                <c:pt idx="36">
                  <c:v>43880</c:v>
                </c:pt>
                <c:pt idx="37">
                  <c:v>43881</c:v>
                </c:pt>
                <c:pt idx="38">
                  <c:v>43882</c:v>
                </c:pt>
                <c:pt idx="39">
                  <c:v>43885</c:v>
                </c:pt>
                <c:pt idx="40">
                  <c:v>43886</c:v>
                </c:pt>
                <c:pt idx="41">
                  <c:v>43887</c:v>
                </c:pt>
                <c:pt idx="42">
                  <c:v>43888</c:v>
                </c:pt>
                <c:pt idx="43">
                  <c:v>43889</c:v>
                </c:pt>
                <c:pt idx="44">
                  <c:v>43892</c:v>
                </c:pt>
                <c:pt idx="45">
                  <c:v>43893</c:v>
                </c:pt>
                <c:pt idx="46">
                  <c:v>43894</c:v>
                </c:pt>
                <c:pt idx="47">
                  <c:v>43895</c:v>
                </c:pt>
                <c:pt idx="48">
                  <c:v>43896</c:v>
                </c:pt>
                <c:pt idx="49">
                  <c:v>43899</c:v>
                </c:pt>
                <c:pt idx="50">
                  <c:v>43900</c:v>
                </c:pt>
                <c:pt idx="51">
                  <c:v>43901</c:v>
                </c:pt>
                <c:pt idx="52">
                  <c:v>43902</c:v>
                </c:pt>
                <c:pt idx="53">
                  <c:v>43903</c:v>
                </c:pt>
                <c:pt idx="54">
                  <c:v>43906</c:v>
                </c:pt>
                <c:pt idx="55">
                  <c:v>43907</c:v>
                </c:pt>
                <c:pt idx="56">
                  <c:v>43908</c:v>
                </c:pt>
                <c:pt idx="57">
                  <c:v>43909</c:v>
                </c:pt>
                <c:pt idx="58">
                  <c:v>43910</c:v>
                </c:pt>
                <c:pt idx="59">
                  <c:v>43913</c:v>
                </c:pt>
                <c:pt idx="60">
                  <c:v>43914</c:v>
                </c:pt>
                <c:pt idx="61">
                  <c:v>43915</c:v>
                </c:pt>
                <c:pt idx="62">
                  <c:v>43916</c:v>
                </c:pt>
                <c:pt idx="63">
                  <c:v>43917</c:v>
                </c:pt>
                <c:pt idx="64">
                  <c:v>43920</c:v>
                </c:pt>
                <c:pt idx="65">
                  <c:v>43921</c:v>
                </c:pt>
                <c:pt idx="66">
                  <c:v>43922</c:v>
                </c:pt>
                <c:pt idx="67">
                  <c:v>43923</c:v>
                </c:pt>
                <c:pt idx="68">
                  <c:v>43924</c:v>
                </c:pt>
                <c:pt idx="69">
                  <c:v>43927</c:v>
                </c:pt>
                <c:pt idx="70">
                  <c:v>43928</c:v>
                </c:pt>
                <c:pt idx="71">
                  <c:v>43929</c:v>
                </c:pt>
                <c:pt idx="72">
                  <c:v>43930</c:v>
                </c:pt>
                <c:pt idx="73">
                  <c:v>43931</c:v>
                </c:pt>
                <c:pt idx="74">
                  <c:v>43934</c:v>
                </c:pt>
                <c:pt idx="75">
                  <c:v>43935</c:v>
                </c:pt>
                <c:pt idx="76">
                  <c:v>43936</c:v>
                </c:pt>
                <c:pt idx="77">
                  <c:v>43937</c:v>
                </c:pt>
                <c:pt idx="78">
                  <c:v>43938</c:v>
                </c:pt>
                <c:pt idx="79">
                  <c:v>43941</c:v>
                </c:pt>
                <c:pt idx="80">
                  <c:v>43942</c:v>
                </c:pt>
                <c:pt idx="81">
                  <c:v>43943</c:v>
                </c:pt>
                <c:pt idx="82">
                  <c:v>43944</c:v>
                </c:pt>
                <c:pt idx="83">
                  <c:v>43945</c:v>
                </c:pt>
                <c:pt idx="84">
                  <c:v>43948</c:v>
                </c:pt>
                <c:pt idx="85">
                  <c:v>43949</c:v>
                </c:pt>
                <c:pt idx="86">
                  <c:v>43950</c:v>
                </c:pt>
                <c:pt idx="87">
                  <c:v>43951</c:v>
                </c:pt>
                <c:pt idx="88">
                  <c:v>43952</c:v>
                </c:pt>
                <c:pt idx="89">
                  <c:v>43955</c:v>
                </c:pt>
                <c:pt idx="90">
                  <c:v>43956</c:v>
                </c:pt>
                <c:pt idx="91">
                  <c:v>43957</c:v>
                </c:pt>
                <c:pt idx="92">
                  <c:v>43958</c:v>
                </c:pt>
                <c:pt idx="93">
                  <c:v>43959</c:v>
                </c:pt>
                <c:pt idx="94">
                  <c:v>43962</c:v>
                </c:pt>
                <c:pt idx="95">
                  <c:v>43963</c:v>
                </c:pt>
                <c:pt idx="96">
                  <c:v>43964</c:v>
                </c:pt>
                <c:pt idx="97">
                  <c:v>43965</c:v>
                </c:pt>
                <c:pt idx="98">
                  <c:v>43966</c:v>
                </c:pt>
                <c:pt idx="99">
                  <c:v>43969</c:v>
                </c:pt>
                <c:pt idx="100">
                  <c:v>43970</c:v>
                </c:pt>
                <c:pt idx="101">
                  <c:v>43971</c:v>
                </c:pt>
                <c:pt idx="102">
                  <c:v>43972</c:v>
                </c:pt>
                <c:pt idx="103">
                  <c:v>43973</c:v>
                </c:pt>
                <c:pt idx="104">
                  <c:v>43976</c:v>
                </c:pt>
                <c:pt idx="105">
                  <c:v>43977</c:v>
                </c:pt>
                <c:pt idx="106">
                  <c:v>43978</c:v>
                </c:pt>
                <c:pt idx="107">
                  <c:v>43979</c:v>
                </c:pt>
                <c:pt idx="108">
                  <c:v>43980</c:v>
                </c:pt>
                <c:pt idx="109">
                  <c:v>43983</c:v>
                </c:pt>
                <c:pt idx="110">
                  <c:v>43984</c:v>
                </c:pt>
                <c:pt idx="111">
                  <c:v>43985</c:v>
                </c:pt>
                <c:pt idx="112">
                  <c:v>43986</c:v>
                </c:pt>
                <c:pt idx="113">
                  <c:v>43987</c:v>
                </c:pt>
                <c:pt idx="114">
                  <c:v>43990</c:v>
                </c:pt>
                <c:pt idx="115">
                  <c:v>43991</c:v>
                </c:pt>
                <c:pt idx="116">
                  <c:v>43992</c:v>
                </c:pt>
                <c:pt idx="117">
                  <c:v>43993</c:v>
                </c:pt>
                <c:pt idx="118">
                  <c:v>43994</c:v>
                </c:pt>
                <c:pt idx="119">
                  <c:v>43997</c:v>
                </c:pt>
                <c:pt idx="120">
                  <c:v>43998</c:v>
                </c:pt>
                <c:pt idx="121">
                  <c:v>43999</c:v>
                </c:pt>
                <c:pt idx="122">
                  <c:v>44000</c:v>
                </c:pt>
                <c:pt idx="123">
                  <c:v>44001</c:v>
                </c:pt>
                <c:pt idx="124">
                  <c:v>44004</c:v>
                </c:pt>
                <c:pt idx="125">
                  <c:v>44005</c:v>
                </c:pt>
                <c:pt idx="126">
                  <c:v>44006</c:v>
                </c:pt>
                <c:pt idx="127">
                  <c:v>44007</c:v>
                </c:pt>
                <c:pt idx="128">
                  <c:v>44008</c:v>
                </c:pt>
                <c:pt idx="129">
                  <c:v>44011</c:v>
                </c:pt>
                <c:pt idx="130">
                  <c:v>44012</c:v>
                </c:pt>
                <c:pt idx="131">
                  <c:v>44013</c:v>
                </c:pt>
                <c:pt idx="132">
                  <c:v>44014</c:v>
                </c:pt>
                <c:pt idx="133">
                  <c:v>44015</c:v>
                </c:pt>
                <c:pt idx="134">
                  <c:v>44018</c:v>
                </c:pt>
                <c:pt idx="135">
                  <c:v>44019</c:v>
                </c:pt>
                <c:pt idx="136">
                  <c:v>44020</c:v>
                </c:pt>
                <c:pt idx="137">
                  <c:v>44021</c:v>
                </c:pt>
                <c:pt idx="138">
                  <c:v>44022</c:v>
                </c:pt>
                <c:pt idx="139">
                  <c:v>44025</c:v>
                </c:pt>
                <c:pt idx="140">
                  <c:v>44026</c:v>
                </c:pt>
                <c:pt idx="141">
                  <c:v>44027</c:v>
                </c:pt>
                <c:pt idx="142">
                  <c:v>44028</c:v>
                </c:pt>
                <c:pt idx="143">
                  <c:v>44029</c:v>
                </c:pt>
                <c:pt idx="144">
                  <c:v>44032</c:v>
                </c:pt>
                <c:pt idx="145">
                  <c:v>44033</c:v>
                </c:pt>
                <c:pt idx="146">
                  <c:v>44034</c:v>
                </c:pt>
                <c:pt idx="147">
                  <c:v>44035</c:v>
                </c:pt>
                <c:pt idx="148">
                  <c:v>44036</c:v>
                </c:pt>
                <c:pt idx="149">
                  <c:v>44039</c:v>
                </c:pt>
                <c:pt idx="150">
                  <c:v>44040</c:v>
                </c:pt>
                <c:pt idx="151">
                  <c:v>44041</c:v>
                </c:pt>
                <c:pt idx="152">
                  <c:v>44042</c:v>
                </c:pt>
                <c:pt idx="153">
                  <c:v>44043</c:v>
                </c:pt>
                <c:pt idx="154">
                  <c:v>44046</c:v>
                </c:pt>
                <c:pt idx="155">
                  <c:v>44047</c:v>
                </c:pt>
                <c:pt idx="156">
                  <c:v>44048</c:v>
                </c:pt>
                <c:pt idx="157">
                  <c:v>44049</c:v>
                </c:pt>
                <c:pt idx="158">
                  <c:v>44050</c:v>
                </c:pt>
                <c:pt idx="159">
                  <c:v>44053</c:v>
                </c:pt>
                <c:pt idx="160">
                  <c:v>44054</c:v>
                </c:pt>
                <c:pt idx="161">
                  <c:v>44055</c:v>
                </c:pt>
                <c:pt idx="162">
                  <c:v>44056</c:v>
                </c:pt>
                <c:pt idx="163">
                  <c:v>44057</c:v>
                </c:pt>
                <c:pt idx="164">
                  <c:v>44060</c:v>
                </c:pt>
                <c:pt idx="165">
                  <c:v>44061</c:v>
                </c:pt>
                <c:pt idx="166">
                  <c:v>44062</c:v>
                </c:pt>
                <c:pt idx="167">
                  <c:v>44063</c:v>
                </c:pt>
                <c:pt idx="168">
                  <c:v>44064</c:v>
                </c:pt>
                <c:pt idx="169">
                  <c:v>44067</c:v>
                </c:pt>
                <c:pt idx="170">
                  <c:v>44068</c:v>
                </c:pt>
                <c:pt idx="171">
                  <c:v>44069</c:v>
                </c:pt>
                <c:pt idx="172">
                  <c:v>44070</c:v>
                </c:pt>
                <c:pt idx="173">
                  <c:v>44071</c:v>
                </c:pt>
                <c:pt idx="174">
                  <c:v>44074</c:v>
                </c:pt>
                <c:pt idx="175">
                  <c:v>44075</c:v>
                </c:pt>
                <c:pt idx="176">
                  <c:v>44076</c:v>
                </c:pt>
                <c:pt idx="177">
                  <c:v>44077</c:v>
                </c:pt>
                <c:pt idx="178">
                  <c:v>44078</c:v>
                </c:pt>
                <c:pt idx="179">
                  <c:v>44081</c:v>
                </c:pt>
                <c:pt idx="180">
                  <c:v>44082</c:v>
                </c:pt>
                <c:pt idx="181">
                  <c:v>44083</c:v>
                </c:pt>
                <c:pt idx="182">
                  <c:v>44084</c:v>
                </c:pt>
                <c:pt idx="183">
                  <c:v>44085</c:v>
                </c:pt>
                <c:pt idx="184">
                  <c:v>44088</c:v>
                </c:pt>
                <c:pt idx="185">
                  <c:v>44089</c:v>
                </c:pt>
                <c:pt idx="186">
                  <c:v>44090</c:v>
                </c:pt>
                <c:pt idx="187">
                  <c:v>44091</c:v>
                </c:pt>
                <c:pt idx="188">
                  <c:v>44092</c:v>
                </c:pt>
                <c:pt idx="189">
                  <c:v>44095</c:v>
                </c:pt>
                <c:pt idx="190">
                  <c:v>44096</c:v>
                </c:pt>
                <c:pt idx="191">
                  <c:v>44097</c:v>
                </c:pt>
                <c:pt idx="192">
                  <c:v>44098</c:v>
                </c:pt>
                <c:pt idx="193">
                  <c:v>44099</c:v>
                </c:pt>
                <c:pt idx="194">
                  <c:v>44102</c:v>
                </c:pt>
                <c:pt idx="195">
                  <c:v>44103</c:v>
                </c:pt>
                <c:pt idx="196">
                  <c:v>44104</c:v>
                </c:pt>
                <c:pt idx="197">
                  <c:v>44105</c:v>
                </c:pt>
                <c:pt idx="198">
                  <c:v>44106</c:v>
                </c:pt>
                <c:pt idx="199">
                  <c:v>44109</c:v>
                </c:pt>
                <c:pt idx="200">
                  <c:v>44110</c:v>
                </c:pt>
                <c:pt idx="201">
                  <c:v>44111</c:v>
                </c:pt>
                <c:pt idx="202">
                  <c:v>44112</c:v>
                </c:pt>
                <c:pt idx="203">
                  <c:v>44113</c:v>
                </c:pt>
                <c:pt idx="204">
                  <c:v>44116</c:v>
                </c:pt>
                <c:pt idx="205">
                  <c:v>44117</c:v>
                </c:pt>
                <c:pt idx="206">
                  <c:v>44118</c:v>
                </c:pt>
                <c:pt idx="207">
                  <c:v>44119</c:v>
                </c:pt>
                <c:pt idx="208">
                  <c:v>44120</c:v>
                </c:pt>
                <c:pt idx="209">
                  <c:v>44123</c:v>
                </c:pt>
                <c:pt idx="210">
                  <c:v>44124</c:v>
                </c:pt>
                <c:pt idx="211">
                  <c:v>44125</c:v>
                </c:pt>
                <c:pt idx="212">
                  <c:v>44126</c:v>
                </c:pt>
                <c:pt idx="213">
                  <c:v>44127</c:v>
                </c:pt>
                <c:pt idx="214">
                  <c:v>44130</c:v>
                </c:pt>
                <c:pt idx="215">
                  <c:v>44131</c:v>
                </c:pt>
                <c:pt idx="216">
                  <c:v>44132</c:v>
                </c:pt>
                <c:pt idx="217">
                  <c:v>44133</c:v>
                </c:pt>
                <c:pt idx="218">
                  <c:v>44134</c:v>
                </c:pt>
                <c:pt idx="219">
                  <c:v>44137</c:v>
                </c:pt>
                <c:pt idx="220">
                  <c:v>44138</c:v>
                </c:pt>
                <c:pt idx="221">
                  <c:v>44139</c:v>
                </c:pt>
                <c:pt idx="222">
                  <c:v>44140</c:v>
                </c:pt>
                <c:pt idx="223">
                  <c:v>44141</c:v>
                </c:pt>
                <c:pt idx="224">
                  <c:v>44144</c:v>
                </c:pt>
                <c:pt idx="225">
                  <c:v>44145</c:v>
                </c:pt>
                <c:pt idx="226">
                  <c:v>44146</c:v>
                </c:pt>
                <c:pt idx="227">
                  <c:v>44147</c:v>
                </c:pt>
                <c:pt idx="228">
                  <c:v>44148</c:v>
                </c:pt>
                <c:pt idx="229">
                  <c:v>44151</c:v>
                </c:pt>
                <c:pt idx="230">
                  <c:v>44152</c:v>
                </c:pt>
                <c:pt idx="231">
                  <c:v>44153</c:v>
                </c:pt>
                <c:pt idx="232">
                  <c:v>44154</c:v>
                </c:pt>
                <c:pt idx="233">
                  <c:v>44155</c:v>
                </c:pt>
                <c:pt idx="234">
                  <c:v>44158</c:v>
                </c:pt>
                <c:pt idx="235">
                  <c:v>44159</c:v>
                </c:pt>
                <c:pt idx="236">
                  <c:v>44160</c:v>
                </c:pt>
                <c:pt idx="237">
                  <c:v>44161</c:v>
                </c:pt>
                <c:pt idx="238">
                  <c:v>44162</c:v>
                </c:pt>
                <c:pt idx="239">
                  <c:v>44165</c:v>
                </c:pt>
                <c:pt idx="240">
                  <c:v>44166</c:v>
                </c:pt>
                <c:pt idx="241">
                  <c:v>44167</c:v>
                </c:pt>
                <c:pt idx="242">
                  <c:v>44168</c:v>
                </c:pt>
                <c:pt idx="243">
                  <c:v>44169</c:v>
                </c:pt>
                <c:pt idx="244">
                  <c:v>44172</c:v>
                </c:pt>
                <c:pt idx="245">
                  <c:v>44173</c:v>
                </c:pt>
                <c:pt idx="246">
                  <c:v>44174</c:v>
                </c:pt>
                <c:pt idx="247">
                  <c:v>44175</c:v>
                </c:pt>
                <c:pt idx="248">
                  <c:v>44176</c:v>
                </c:pt>
                <c:pt idx="249">
                  <c:v>44179</c:v>
                </c:pt>
                <c:pt idx="250">
                  <c:v>44180</c:v>
                </c:pt>
                <c:pt idx="251">
                  <c:v>44181</c:v>
                </c:pt>
                <c:pt idx="252">
                  <c:v>44182</c:v>
                </c:pt>
                <c:pt idx="253">
                  <c:v>44183</c:v>
                </c:pt>
                <c:pt idx="254">
                  <c:v>44186</c:v>
                </c:pt>
                <c:pt idx="255">
                  <c:v>44187</c:v>
                </c:pt>
                <c:pt idx="256">
                  <c:v>44188</c:v>
                </c:pt>
                <c:pt idx="257">
                  <c:v>44189</c:v>
                </c:pt>
                <c:pt idx="258">
                  <c:v>44190</c:v>
                </c:pt>
                <c:pt idx="259">
                  <c:v>44193</c:v>
                </c:pt>
                <c:pt idx="260">
                  <c:v>44194</c:v>
                </c:pt>
                <c:pt idx="261">
                  <c:v>44195</c:v>
                </c:pt>
                <c:pt idx="262">
                  <c:v>44196</c:v>
                </c:pt>
                <c:pt idx="263">
                  <c:v>44197</c:v>
                </c:pt>
                <c:pt idx="264">
                  <c:v>44200</c:v>
                </c:pt>
                <c:pt idx="265">
                  <c:v>44201</c:v>
                </c:pt>
                <c:pt idx="266">
                  <c:v>44202</c:v>
                </c:pt>
                <c:pt idx="267">
                  <c:v>44203</c:v>
                </c:pt>
                <c:pt idx="268">
                  <c:v>44204</c:v>
                </c:pt>
                <c:pt idx="269">
                  <c:v>44207</c:v>
                </c:pt>
                <c:pt idx="270">
                  <c:v>44208</c:v>
                </c:pt>
                <c:pt idx="271">
                  <c:v>44209</c:v>
                </c:pt>
                <c:pt idx="272">
                  <c:v>44210</c:v>
                </c:pt>
                <c:pt idx="273">
                  <c:v>44211</c:v>
                </c:pt>
                <c:pt idx="274">
                  <c:v>44214</c:v>
                </c:pt>
                <c:pt idx="275">
                  <c:v>44215</c:v>
                </c:pt>
                <c:pt idx="276">
                  <c:v>44216</c:v>
                </c:pt>
                <c:pt idx="277">
                  <c:v>44217</c:v>
                </c:pt>
                <c:pt idx="278">
                  <c:v>44218</c:v>
                </c:pt>
                <c:pt idx="279">
                  <c:v>44221</c:v>
                </c:pt>
                <c:pt idx="280">
                  <c:v>44222</c:v>
                </c:pt>
                <c:pt idx="281">
                  <c:v>44223</c:v>
                </c:pt>
                <c:pt idx="282">
                  <c:v>44224</c:v>
                </c:pt>
                <c:pt idx="283">
                  <c:v>44225</c:v>
                </c:pt>
                <c:pt idx="284">
                  <c:v>44228</c:v>
                </c:pt>
                <c:pt idx="285">
                  <c:v>44229</c:v>
                </c:pt>
                <c:pt idx="286">
                  <c:v>44230</c:v>
                </c:pt>
                <c:pt idx="287">
                  <c:v>44231</c:v>
                </c:pt>
                <c:pt idx="288">
                  <c:v>44232</c:v>
                </c:pt>
                <c:pt idx="289">
                  <c:v>44235</c:v>
                </c:pt>
                <c:pt idx="290">
                  <c:v>44236</c:v>
                </c:pt>
                <c:pt idx="291">
                  <c:v>44237</c:v>
                </c:pt>
                <c:pt idx="292">
                  <c:v>44238</c:v>
                </c:pt>
                <c:pt idx="293">
                  <c:v>44239</c:v>
                </c:pt>
                <c:pt idx="294">
                  <c:v>44242</c:v>
                </c:pt>
                <c:pt idx="295">
                  <c:v>44243</c:v>
                </c:pt>
                <c:pt idx="296">
                  <c:v>44244</c:v>
                </c:pt>
                <c:pt idx="297">
                  <c:v>44245</c:v>
                </c:pt>
                <c:pt idx="298">
                  <c:v>44246</c:v>
                </c:pt>
                <c:pt idx="299">
                  <c:v>44249</c:v>
                </c:pt>
                <c:pt idx="300">
                  <c:v>44250</c:v>
                </c:pt>
                <c:pt idx="301">
                  <c:v>44251</c:v>
                </c:pt>
                <c:pt idx="302">
                  <c:v>44252</c:v>
                </c:pt>
                <c:pt idx="303">
                  <c:v>44253</c:v>
                </c:pt>
                <c:pt idx="304">
                  <c:v>44256</c:v>
                </c:pt>
                <c:pt idx="305">
                  <c:v>44257</c:v>
                </c:pt>
                <c:pt idx="306">
                  <c:v>44258</c:v>
                </c:pt>
                <c:pt idx="307">
                  <c:v>44259</c:v>
                </c:pt>
                <c:pt idx="308">
                  <c:v>44260</c:v>
                </c:pt>
                <c:pt idx="309">
                  <c:v>44263</c:v>
                </c:pt>
                <c:pt idx="310">
                  <c:v>44264</c:v>
                </c:pt>
                <c:pt idx="311">
                  <c:v>44265</c:v>
                </c:pt>
                <c:pt idx="312">
                  <c:v>44266</c:v>
                </c:pt>
                <c:pt idx="313">
                  <c:v>44267</c:v>
                </c:pt>
                <c:pt idx="314">
                  <c:v>44270</c:v>
                </c:pt>
                <c:pt idx="315">
                  <c:v>44271</c:v>
                </c:pt>
                <c:pt idx="316">
                  <c:v>44272</c:v>
                </c:pt>
                <c:pt idx="317">
                  <c:v>44273</c:v>
                </c:pt>
                <c:pt idx="318">
                  <c:v>44274</c:v>
                </c:pt>
                <c:pt idx="319">
                  <c:v>44277</c:v>
                </c:pt>
                <c:pt idx="320">
                  <c:v>44278</c:v>
                </c:pt>
                <c:pt idx="321">
                  <c:v>44279</c:v>
                </c:pt>
                <c:pt idx="322">
                  <c:v>44280</c:v>
                </c:pt>
                <c:pt idx="323">
                  <c:v>44281</c:v>
                </c:pt>
                <c:pt idx="324">
                  <c:v>44284</c:v>
                </c:pt>
                <c:pt idx="325">
                  <c:v>44285</c:v>
                </c:pt>
                <c:pt idx="326">
                  <c:v>44286</c:v>
                </c:pt>
                <c:pt idx="327">
                  <c:v>44287</c:v>
                </c:pt>
                <c:pt idx="328">
                  <c:v>44288</c:v>
                </c:pt>
                <c:pt idx="329">
                  <c:v>44291</c:v>
                </c:pt>
                <c:pt idx="330">
                  <c:v>44292</c:v>
                </c:pt>
                <c:pt idx="331">
                  <c:v>44293</c:v>
                </c:pt>
                <c:pt idx="332">
                  <c:v>44294</c:v>
                </c:pt>
                <c:pt idx="333">
                  <c:v>44295</c:v>
                </c:pt>
                <c:pt idx="334">
                  <c:v>44298</c:v>
                </c:pt>
                <c:pt idx="335">
                  <c:v>44299</c:v>
                </c:pt>
                <c:pt idx="336">
                  <c:v>44300</c:v>
                </c:pt>
                <c:pt idx="337">
                  <c:v>44301</c:v>
                </c:pt>
                <c:pt idx="338">
                  <c:v>44302</c:v>
                </c:pt>
                <c:pt idx="339">
                  <c:v>44305</c:v>
                </c:pt>
                <c:pt idx="340">
                  <c:v>44306</c:v>
                </c:pt>
                <c:pt idx="341">
                  <c:v>44307</c:v>
                </c:pt>
                <c:pt idx="342">
                  <c:v>44308</c:v>
                </c:pt>
                <c:pt idx="343">
                  <c:v>44309</c:v>
                </c:pt>
                <c:pt idx="344">
                  <c:v>44312</c:v>
                </c:pt>
                <c:pt idx="345">
                  <c:v>44313</c:v>
                </c:pt>
                <c:pt idx="346">
                  <c:v>44314</c:v>
                </c:pt>
                <c:pt idx="347">
                  <c:v>44315</c:v>
                </c:pt>
                <c:pt idx="348">
                  <c:v>44316</c:v>
                </c:pt>
                <c:pt idx="349">
                  <c:v>44319</c:v>
                </c:pt>
                <c:pt idx="350">
                  <c:v>44320</c:v>
                </c:pt>
                <c:pt idx="351">
                  <c:v>44321</c:v>
                </c:pt>
                <c:pt idx="352">
                  <c:v>44322</c:v>
                </c:pt>
                <c:pt idx="353">
                  <c:v>44323</c:v>
                </c:pt>
                <c:pt idx="354">
                  <c:v>44326</c:v>
                </c:pt>
                <c:pt idx="355">
                  <c:v>44327</c:v>
                </c:pt>
                <c:pt idx="356">
                  <c:v>44328</c:v>
                </c:pt>
                <c:pt idx="357">
                  <c:v>44329</c:v>
                </c:pt>
                <c:pt idx="358">
                  <c:v>44330</c:v>
                </c:pt>
                <c:pt idx="359">
                  <c:v>44333</c:v>
                </c:pt>
                <c:pt idx="360">
                  <c:v>44334</c:v>
                </c:pt>
                <c:pt idx="361">
                  <c:v>44335</c:v>
                </c:pt>
                <c:pt idx="362">
                  <c:v>44336</c:v>
                </c:pt>
                <c:pt idx="363">
                  <c:v>44337</c:v>
                </c:pt>
                <c:pt idx="364">
                  <c:v>44340</c:v>
                </c:pt>
                <c:pt idx="365">
                  <c:v>44341</c:v>
                </c:pt>
                <c:pt idx="366">
                  <c:v>44342</c:v>
                </c:pt>
                <c:pt idx="367">
                  <c:v>44343</c:v>
                </c:pt>
                <c:pt idx="368">
                  <c:v>44344</c:v>
                </c:pt>
                <c:pt idx="369">
                  <c:v>44347</c:v>
                </c:pt>
                <c:pt idx="370">
                  <c:v>44348</c:v>
                </c:pt>
                <c:pt idx="371">
                  <c:v>44349</c:v>
                </c:pt>
                <c:pt idx="372">
                  <c:v>44350</c:v>
                </c:pt>
                <c:pt idx="373">
                  <c:v>44351</c:v>
                </c:pt>
                <c:pt idx="374">
                  <c:v>44354</c:v>
                </c:pt>
                <c:pt idx="375">
                  <c:v>44355</c:v>
                </c:pt>
                <c:pt idx="376">
                  <c:v>44356</c:v>
                </c:pt>
                <c:pt idx="377">
                  <c:v>44357</c:v>
                </c:pt>
                <c:pt idx="378">
                  <c:v>44358</c:v>
                </c:pt>
                <c:pt idx="379">
                  <c:v>44361</c:v>
                </c:pt>
                <c:pt idx="380">
                  <c:v>44362</c:v>
                </c:pt>
                <c:pt idx="381">
                  <c:v>44363</c:v>
                </c:pt>
                <c:pt idx="382">
                  <c:v>44364</c:v>
                </c:pt>
                <c:pt idx="383">
                  <c:v>44365</c:v>
                </c:pt>
                <c:pt idx="384">
                  <c:v>44368</c:v>
                </c:pt>
                <c:pt idx="385">
                  <c:v>44369</c:v>
                </c:pt>
                <c:pt idx="386">
                  <c:v>44370</c:v>
                </c:pt>
                <c:pt idx="387">
                  <c:v>44371</c:v>
                </c:pt>
                <c:pt idx="388">
                  <c:v>44372</c:v>
                </c:pt>
                <c:pt idx="389">
                  <c:v>44375</c:v>
                </c:pt>
                <c:pt idx="390">
                  <c:v>44376</c:v>
                </c:pt>
                <c:pt idx="391">
                  <c:v>44377</c:v>
                </c:pt>
                <c:pt idx="392">
                  <c:v>44378</c:v>
                </c:pt>
                <c:pt idx="393">
                  <c:v>44379</c:v>
                </c:pt>
                <c:pt idx="394">
                  <c:v>44382</c:v>
                </c:pt>
                <c:pt idx="395">
                  <c:v>44383</c:v>
                </c:pt>
                <c:pt idx="396">
                  <c:v>44384</c:v>
                </c:pt>
                <c:pt idx="397">
                  <c:v>44385</c:v>
                </c:pt>
                <c:pt idx="398">
                  <c:v>44386</c:v>
                </c:pt>
                <c:pt idx="399">
                  <c:v>44389</c:v>
                </c:pt>
                <c:pt idx="400">
                  <c:v>44390</c:v>
                </c:pt>
                <c:pt idx="401">
                  <c:v>44391</c:v>
                </c:pt>
                <c:pt idx="402">
                  <c:v>44392</c:v>
                </c:pt>
                <c:pt idx="403">
                  <c:v>44393</c:v>
                </c:pt>
                <c:pt idx="404">
                  <c:v>44396</c:v>
                </c:pt>
                <c:pt idx="405">
                  <c:v>44397</c:v>
                </c:pt>
                <c:pt idx="406">
                  <c:v>44398</c:v>
                </c:pt>
                <c:pt idx="407">
                  <c:v>44399</c:v>
                </c:pt>
                <c:pt idx="408">
                  <c:v>44400</c:v>
                </c:pt>
                <c:pt idx="409">
                  <c:v>44403</c:v>
                </c:pt>
                <c:pt idx="410">
                  <c:v>44404</c:v>
                </c:pt>
                <c:pt idx="411">
                  <c:v>44405</c:v>
                </c:pt>
                <c:pt idx="412">
                  <c:v>44406</c:v>
                </c:pt>
                <c:pt idx="413">
                  <c:v>44407</c:v>
                </c:pt>
                <c:pt idx="414">
                  <c:v>44410</c:v>
                </c:pt>
                <c:pt idx="415">
                  <c:v>44411</c:v>
                </c:pt>
                <c:pt idx="416">
                  <c:v>44412</c:v>
                </c:pt>
                <c:pt idx="417">
                  <c:v>44413</c:v>
                </c:pt>
                <c:pt idx="418">
                  <c:v>44414</c:v>
                </c:pt>
                <c:pt idx="419">
                  <c:v>44417</c:v>
                </c:pt>
                <c:pt idx="420">
                  <c:v>44418</c:v>
                </c:pt>
                <c:pt idx="421">
                  <c:v>44419</c:v>
                </c:pt>
                <c:pt idx="422">
                  <c:v>44420</c:v>
                </c:pt>
                <c:pt idx="423">
                  <c:v>44421</c:v>
                </c:pt>
                <c:pt idx="424">
                  <c:v>44424</c:v>
                </c:pt>
                <c:pt idx="425">
                  <c:v>44425</c:v>
                </c:pt>
                <c:pt idx="426">
                  <c:v>44426</c:v>
                </c:pt>
                <c:pt idx="427">
                  <c:v>44427</c:v>
                </c:pt>
                <c:pt idx="428">
                  <c:v>44428</c:v>
                </c:pt>
                <c:pt idx="429">
                  <c:v>44431</c:v>
                </c:pt>
                <c:pt idx="430">
                  <c:v>44432</c:v>
                </c:pt>
                <c:pt idx="431">
                  <c:v>44433</c:v>
                </c:pt>
                <c:pt idx="432">
                  <c:v>44434</c:v>
                </c:pt>
                <c:pt idx="433">
                  <c:v>44435</c:v>
                </c:pt>
                <c:pt idx="434">
                  <c:v>44438</c:v>
                </c:pt>
                <c:pt idx="435">
                  <c:v>44439</c:v>
                </c:pt>
                <c:pt idx="436">
                  <c:v>44440</c:v>
                </c:pt>
                <c:pt idx="437">
                  <c:v>44441</c:v>
                </c:pt>
                <c:pt idx="438">
                  <c:v>44442</c:v>
                </c:pt>
                <c:pt idx="439">
                  <c:v>44445</c:v>
                </c:pt>
                <c:pt idx="440">
                  <c:v>44446</c:v>
                </c:pt>
                <c:pt idx="441">
                  <c:v>44447</c:v>
                </c:pt>
                <c:pt idx="442">
                  <c:v>44448</c:v>
                </c:pt>
                <c:pt idx="443">
                  <c:v>44449</c:v>
                </c:pt>
                <c:pt idx="444">
                  <c:v>44452</c:v>
                </c:pt>
                <c:pt idx="445">
                  <c:v>44453</c:v>
                </c:pt>
                <c:pt idx="446">
                  <c:v>44454</c:v>
                </c:pt>
                <c:pt idx="447">
                  <c:v>44455</c:v>
                </c:pt>
                <c:pt idx="448">
                  <c:v>44456</c:v>
                </c:pt>
                <c:pt idx="449">
                  <c:v>44459</c:v>
                </c:pt>
                <c:pt idx="450">
                  <c:v>44460</c:v>
                </c:pt>
                <c:pt idx="451">
                  <c:v>44461</c:v>
                </c:pt>
                <c:pt idx="452">
                  <c:v>44462</c:v>
                </c:pt>
                <c:pt idx="453">
                  <c:v>44463</c:v>
                </c:pt>
                <c:pt idx="454">
                  <c:v>44466</c:v>
                </c:pt>
                <c:pt idx="455">
                  <c:v>44467</c:v>
                </c:pt>
                <c:pt idx="456">
                  <c:v>44468</c:v>
                </c:pt>
                <c:pt idx="457">
                  <c:v>44469</c:v>
                </c:pt>
                <c:pt idx="458">
                  <c:v>44470</c:v>
                </c:pt>
                <c:pt idx="459">
                  <c:v>44473</c:v>
                </c:pt>
                <c:pt idx="460">
                  <c:v>44474</c:v>
                </c:pt>
                <c:pt idx="461">
                  <c:v>44475</c:v>
                </c:pt>
                <c:pt idx="462">
                  <c:v>44476</c:v>
                </c:pt>
                <c:pt idx="463">
                  <c:v>44477</c:v>
                </c:pt>
                <c:pt idx="464">
                  <c:v>44480</c:v>
                </c:pt>
                <c:pt idx="465">
                  <c:v>44481</c:v>
                </c:pt>
                <c:pt idx="466">
                  <c:v>44482</c:v>
                </c:pt>
                <c:pt idx="467">
                  <c:v>44483</c:v>
                </c:pt>
                <c:pt idx="468">
                  <c:v>44484</c:v>
                </c:pt>
                <c:pt idx="469">
                  <c:v>44487</c:v>
                </c:pt>
                <c:pt idx="470">
                  <c:v>44488</c:v>
                </c:pt>
                <c:pt idx="471">
                  <c:v>44489</c:v>
                </c:pt>
                <c:pt idx="472">
                  <c:v>44490</c:v>
                </c:pt>
                <c:pt idx="473">
                  <c:v>44491</c:v>
                </c:pt>
                <c:pt idx="474">
                  <c:v>44494</c:v>
                </c:pt>
                <c:pt idx="475">
                  <c:v>44495</c:v>
                </c:pt>
                <c:pt idx="476">
                  <c:v>44496</c:v>
                </c:pt>
                <c:pt idx="477">
                  <c:v>44497</c:v>
                </c:pt>
                <c:pt idx="478">
                  <c:v>44498</c:v>
                </c:pt>
                <c:pt idx="479">
                  <c:v>44501</c:v>
                </c:pt>
                <c:pt idx="480">
                  <c:v>44502</c:v>
                </c:pt>
                <c:pt idx="481">
                  <c:v>44503</c:v>
                </c:pt>
                <c:pt idx="482">
                  <c:v>44504</c:v>
                </c:pt>
                <c:pt idx="483">
                  <c:v>44505</c:v>
                </c:pt>
                <c:pt idx="484">
                  <c:v>44508</c:v>
                </c:pt>
                <c:pt idx="485">
                  <c:v>44509</c:v>
                </c:pt>
                <c:pt idx="486">
                  <c:v>44510</c:v>
                </c:pt>
                <c:pt idx="487">
                  <c:v>44511</c:v>
                </c:pt>
                <c:pt idx="488">
                  <c:v>44512</c:v>
                </c:pt>
                <c:pt idx="489">
                  <c:v>44515</c:v>
                </c:pt>
                <c:pt idx="490">
                  <c:v>44516</c:v>
                </c:pt>
                <c:pt idx="491">
                  <c:v>44517</c:v>
                </c:pt>
                <c:pt idx="492">
                  <c:v>44518</c:v>
                </c:pt>
                <c:pt idx="493">
                  <c:v>44519</c:v>
                </c:pt>
                <c:pt idx="494">
                  <c:v>44522</c:v>
                </c:pt>
                <c:pt idx="495">
                  <c:v>44523</c:v>
                </c:pt>
                <c:pt idx="496">
                  <c:v>44524</c:v>
                </c:pt>
                <c:pt idx="497">
                  <c:v>44525</c:v>
                </c:pt>
                <c:pt idx="498">
                  <c:v>44526</c:v>
                </c:pt>
                <c:pt idx="499">
                  <c:v>44529</c:v>
                </c:pt>
                <c:pt idx="500">
                  <c:v>44530</c:v>
                </c:pt>
                <c:pt idx="501">
                  <c:v>44531</c:v>
                </c:pt>
                <c:pt idx="502">
                  <c:v>44532</c:v>
                </c:pt>
                <c:pt idx="503">
                  <c:v>44533</c:v>
                </c:pt>
                <c:pt idx="504">
                  <c:v>44536</c:v>
                </c:pt>
                <c:pt idx="505">
                  <c:v>44537</c:v>
                </c:pt>
                <c:pt idx="506">
                  <c:v>44538</c:v>
                </c:pt>
                <c:pt idx="507">
                  <c:v>44539</c:v>
                </c:pt>
                <c:pt idx="508">
                  <c:v>44540</c:v>
                </c:pt>
                <c:pt idx="509">
                  <c:v>44543</c:v>
                </c:pt>
                <c:pt idx="510">
                  <c:v>44544</c:v>
                </c:pt>
                <c:pt idx="511">
                  <c:v>44545</c:v>
                </c:pt>
                <c:pt idx="512">
                  <c:v>44546</c:v>
                </c:pt>
                <c:pt idx="513">
                  <c:v>44547</c:v>
                </c:pt>
                <c:pt idx="514">
                  <c:v>44550</c:v>
                </c:pt>
                <c:pt idx="515">
                  <c:v>44551</c:v>
                </c:pt>
                <c:pt idx="516">
                  <c:v>44552</c:v>
                </c:pt>
                <c:pt idx="517">
                  <c:v>44553</c:v>
                </c:pt>
                <c:pt idx="518">
                  <c:v>44554</c:v>
                </c:pt>
                <c:pt idx="519">
                  <c:v>44557</c:v>
                </c:pt>
                <c:pt idx="520">
                  <c:v>44558</c:v>
                </c:pt>
                <c:pt idx="521">
                  <c:v>44559</c:v>
                </c:pt>
                <c:pt idx="522">
                  <c:v>44560</c:v>
                </c:pt>
                <c:pt idx="523">
                  <c:v>44561</c:v>
                </c:pt>
                <c:pt idx="524">
                  <c:v>44564</c:v>
                </c:pt>
                <c:pt idx="525">
                  <c:v>44565</c:v>
                </c:pt>
                <c:pt idx="526">
                  <c:v>44566</c:v>
                </c:pt>
                <c:pt idx="527">
                  <c:v>44567</c:v>
                </c:pt>
                <c:pt idx="528">
                  <c:v>44568</c:v>
                </c:pt>
                <c:pt idx="529">
                  <c:v>44571</c:v>
                </c:pt>
                <c:pt idx="530">
                  <c:v>44572</c:v>
                </c:pt>
                <c:pt idx="531">
                  <c:v>44573</c:v>
                </c:pt>
                <c:pt idx="532">
                  <c:v>44574</c:v>
                </c:pt>
                <c:pt idx="533">
                  <c:v>44575</c:v>
                </c:pt>
                <c:pt idx="534">
                  <c:v>44578</c:v>
                </c:pt>
                <c:pt idx="535">
                  <c:v>44579</c:v>
                </c:pt>
                <c:pt idx="536">
                  <c:v>44580</c:v>
                </c:pt>
                <c:pt idx="537">
                  <c:v>44581</c:v>
                </c:pt>
                <c:pt idx="538">
                  <c:v>44582</c:v>
                </c:pt>
                <c:pt idx="539">
                  <c:v>44585</c:v>
                </c:pt>
                <c:pt idx="540">
                  <c:v>44586</c:v>
                </c:pt>
                <c:pt idx="541">
                  <c:v>44587</c:v>
                </c:pt>
                <c:pt idx="542">
                  <c:v>44588</c:v>
                </c:pt>
                <c:pt idx="543">
                  <c:v>44589</c:v>
                </c:pt>
                <c:pt idx="544">
                  <c:v>44592</c:v>
                </c:pt>
                <c:pt idx="545">
                  <c:v>44593</c:v>
                </c:pt>
                <c:pt idx="546">
                  <c:v>44594</c:v>
                </c:pt>
                <c:pt idx="547">
                  <c:v>44595</c:v>
                </c:pt>
                <c:pt idx="548">
                  <c:v>44596</c:v>
                </c:pt>
                <c:pt idx="549">
                  <c:v>44599</c:v>
                </c:pt>
                <c:pt idx="550">
                  <c:v>44600</c:v>
                </c:pt>
                <c:pt idx="551">
                  <c:v>44601</c:v>
                </c:pt>
                <c:pt idx="552">
                  <c:v>44602</c:v>
                </c:pt>
                <c:pt idx="553">
                  <c:v>44603</c:v>
                </c:pt>
                <c:pt idx="554">
                  <c:v>44606</c:v>
                </c:pt>
                <c:pt idx="555">
                  <c:v>44607</c:v>
                </c:pt>
                <c:pt idx="556">
                  <c:v>44608</c:v>
                </c:pt>
                <c:pt idx="557">
                  <c:v>44609</c:v>
                </c:pt>
                <c:pt idx="558">
                  <c:v>44610</c:v>
                </c:pt>
                <c:pt idx="559">
                  <c:v>44613</c:v>
                </c:pt>
                <c:pt idx="560">
                  <c:v>44614</c:v>
                </c:pt>
                <c:pt idx="561">
                  <c:v>44615</c:v>
                </c:pt>
                <c:pt idx="562">
                  <c:v>44616</c:v>
                </c:pt>
                <c:pt idx="563">
                  <c:v>44617</c:v>
                </c:pt>
                <c:pt idx="564">
                  <c:v>44620</c:v>
                </c:pt>
                <c:pt idx="565">
                  <c:v>44621</c:v>
                </c:pt>
                <c:pt idx="566">
                  <c:v>44622</c:v>
                </c:pt>
                <c:pt idx="567">
                  <c:v>44623</c:v>
                </c:pt>
                <c:pt idx="568">
                  <c:v>44624</c:v>
                </c:pt>
                <c:pt idx="569">
                  <c:v>44627</c:v>
                </c:pt>
                <c:pt idx="570">
                  <c:v>44628</c:v>
                </c:pt>
                <c:pt idx="571">
                  <c:v>44629</c:v>
                </c:pt>
                <c:pt idx="572">
                  <c:v>44630</c:v>
                </c:pt>
                <c:pt idx="573">
                  <c:v>44631</c:v>
                </c:pt>
                <c:pt idx="574">
                  <c:v>44634</c:v>
                </c:pt>
                <c:pt idx="575">
                  <c:v>44635</c:v>
                </c:pt>
                <c:pt idx="576">
                  <c:v>44636</c:v>
                </c:pt>
                <c:pt idx="577">
                  <c:v>44637</c:v>
                </c:pt>
                <c:pt idx="578">
                  <c:v>44638</c:v>
                </c:pt>
                <c:pt idx="579">
                  <c:v>44641</c:v>
                </c:pt>
                <c:pt idx="580">
                  <c:v>44642</c:v>
                </c:pt>
                <c:pt idx="581">
                  <c:v>44643</c:v>
                </c:pt>
                <c:pt idx="582">
                  <c:v>44644</c:v>
                </c:pt>
                <c:pt idx="583">
                  <c:v>44645</c:v>
                </c:pt>
                <c:pt idx="584">
                  <c:v>44648</c:v>
                </c:pt>
                <c:pt idx="585">
                  <c:v>44649</c:v>
                </c:pt>
                <c:pt idx="586">
                  <c:v>44650</c:v>
                </c:pt>
                <c:pt idx="587">
                  <c:v>44651</c:v>
                </c:pt>
                <c:pt idx="588">
                  <c:v>44652</c:v>
                </c:pt>
                <c:pt idx="589">
                  <c:v>44655</c:v>
                </c:pt>
                <c:pt idx="590">
                  <c:v>44656</c:v>
                </c:pt>
                <c:pt idx="591">
                  <c:v>44657</c:v>
                </c:pt>
                <c:pt idx="592">
                  <c:v>44658</c:v>
                </c:pt>
                <c:pt idx="593">
                  <c:v>44659</c:v>
                </c:pt>
                <c:pt idx="594">
                  <c:v>44662</c:v>
                </c:pt>
                <c:pt idx="595">
                  <c:v>44663</c:v>
                </c:pt>
                <c:pt idx="596">
                  <c:v>44664</c:v>
                </c:pt>
                <c:pt idx="597">
                  <c:v>44665</c:v>
                </c:pt>
                <c:pt idx="598">
                  <c:v>44666</c:v>
                </c:pt>
                <c:pt idx="599">
                  <c:v>44669</c:v>
                </c:pt>
                <c:pt idx="600">
                  <c:v>44670</c:v>
                </c:pt>
                <c:pt idx="601">
                  <c:v>44671</c:v>
                </c:pt>
                <c:pt idx="602">
                  <c:v>44672</c:v>
                </c:pt>
                <c:pt idx="603">
                  <c:v>44673</c:v>
                </c:pt>
                <c:pt idx="604">
                  <c:v>44676</c:v>
                </c:pt>
                <c:pt idx="605">
                  <c:v>44677</c:v>
                </c:pt>
                <c:pt idx="606">
                  <c:v>44678</c:v>
                </c:pt>
                <c:pt idx="607">
                  <c:v>44679</c:v>
                </c:pt>
                <c:pt idx="608">
                  <c:v>44680</c:v>
                </c:pt>
                <c:pt idx="609">
                  <c:v>44683</c:v>
                </c:pt>
                <c:pt idx="610">
                  <c:v>44684</c:v>
                </c:pt>
                <c:pt idx="611">
                  <c:v>44685</c:v>
                </c:pt>
                <c:pt idx="612">
                  <c:v>44686</c:v>
                </c:pt>
                <c:pt idx="613">
                  <c:v>44687</c:v>
                </c:pt>
                <c:pt idx="614">
                  <c:v>44690</c:v>
                </c:pt>
                <c:pt idx="615">
                  <c:v>44691</c:v>
                </c:pt>
                <c:pt idx="616">
                  <c:v>44692</c:v>
                </c:pt>
                <c:pt idx="617">
                  <c:v>44693</c:v>
                </c:pt>
                <c:pt idx="618">
                  <c:v>44694</c:v>
                </c:pt>
                <c:pt idx="619">
                  <c:v>44697</c:v>
                </c:pt>
                <c:pt idx="620">
                  <c:v>44698</c:v>
                </c:pt>
                <c:pt idx="621">
                  <c:v>44699</c:v>
                </c:pt>
                <c:pt idx="622">
                  <c:v>44700</c:v>
                </c:pt>
                <c:pt idx="623">
                  <c:v>44701</c:v>
                </c:pt>
                <c:pt idx="624">
                  <c:v>44704</c:v>
                </c:pt>
                <c:pt idx="625">
                  <c:v>44705</c:v>
                </c:pt>
                <c:pt idx="626">
                  <c:v>44706</c:v>
                </c:pt>
                <c:pt idx="627">
                  <c:v>44707</c:v>
                </c:pt>
                <c:pt idx="628">
                  <c:v>44708</c:v>
                </c:pt>
                <c:pt idx="629">
                  <c:v>44711</c:v>
                </c:pt>
                <c:pt idx="630">
                  <c:v>44712</c:v>
                </c:pt>
                <c:pt idx="631">
                  <c:v>44713</c:v>
                </c:pt>
                <c:pt idx="632">
                  <c:v>44714</c:v>
                </c:pt>
                <c:pt idx="633">
                  <c:v>44715</c:v>
                </c:pt>
                <c:pt idx="634">
                  <c:v>44718</c:v>
                </c:pt>
                <c:pt idx="635">
                  <c:v>44719</c:v>
                </c:pt>
                <c:pt idx="636">
                  <c:v>44720</c:v>
                </c:pt>
                <c:pt idx="637">
                  <c:v>44721</c:v>
                </c:pt>
                <c:pt idx="638">
                  <c:v>44722</c:v>
                </c:pt>
                <c:pt idx="639">
                  <c:v>44725</c:v>
                </c:pt>
                <c:pt idx="640">
                  <c:v>44726</c:v>
                </c:pt>
                <c:pt idx="641">
                  <c:v>44727</c:v>
                </c:pt>
                <c:pt idx="642">
                  <c:v>44728</c:v>
                </c:pt>
                <c:pt idx="643">
                  <c:v>44729</c:v>
                </c:pt>
                <c:pt idx="644">
                  <c:v>44732</c:v>
                </c:pt>
                <c:pt idx="645">
                  <c:v>44733</c:v>
                </c:pt>
                <c:pt idx="646">
                  <c:v>44734</c:v>
                </c:pt>
                <c:pt idx="647">
                  <c:v>44735</c:v>
                </c:pt>
                <c:pt idx="648">
                  <c:v>44736</c:v>
                </c:pt>
                <c:pt idx="649">
                  <c:v>44739</c:v>
                </c:pt>
                <c:pt idx="650">
                  <c:v>44740</c:v>
                </c:pt>
                <c:pt idx="651">
                  <c:v>44741</c:v>
                </c:pt>
                <c:pt idx="652">
                  <c:v>44742</c:v>
                </c:pt>
                <c:pt idx="653">
                  <c:v>44743</c:v>
                </c:pt>
                <c:pt idx="654">
                  <c:v>44746</c:v>
                </c:pt>
                <c:pt idx="655">
                  <c:v>44747</c:v>
                </c:pt>
                <c:pt idx="656">
                  <c:v>44748</c:v>
                </c:pt>
                <c:pt idx="657">
                  <c:v>44749</c:v>
                </c:pt>
                <c:pt idx="658">
                  <c:v>44750</c:v>
                </c:pt>
                <c:pt idx="659">
                  <c:v>44753</c:v>
                </c:pt>
                <c:pt idx="660">
                  <c:v>44754</c:v>
                </c:pt>
                <c:pt idx="661">
                  <c:v>44755</c:v>
                </c:pt>
                <c:pt idx="662">
                  <c:v>44756</c:v>
                </c:pt>
                <c:pt idx="663">
                  <c:v>44757</c:v>
                </c:pt>
                <c:pt idx="664">
                  <c:v>44760</c:v>
                </c:pt>
                <c:pt idx="665">
                  <c:v>44761</c:v>
                </c:pt>
                <c:pt idx="666">
                  <c:v>44762</c:v>
                </c:pt>
                <c:pt idx="667">
                  <c:v>44763</c:v>
                </c:pt>
                <c:pt idx="668">
                  <c:v>44764</c:v>
                </c:pt>
                <c:pt idx="669">
                  <c:v>44767</c:v>
                </c:pt>
                <c:pt idx="670">
                  <c:v>44768</c:v>
                </c:pt>
                <c:pt idx="671">
                  <c:v>44769</c:v>
                </c:pt>
                <c:pt idx="672">
                  <c:v>44770</c:v>
                </c:pt>
                <c:pt idx="673">
                  <c:v>44771</c:v>
                </c:pt>
                <c:pt idx="674">
                  <c:v>44774</c:v>
                </c:pt>
                <c:pt idx="675">
                  <c:v>44775</c:v>
                </c:pt>
                <c:pt idx="676">
                  <c:v>44776</c:v>
                </c:pt>
                <c:pt idx="677">
                  <c:v>44777</c:v>
                </c:pt>
                <c:pt idx="678">
                  <c:v>44778</c:v>
                </c:pt>
                <c:pt idx="679">
                  <c:v>44781</c:v>
                </c:pt>
                <c:pt idx="680">
                  <c:v>44782</c:v>
                </c:pt>
                <c:pt idx="681">
                  <c:v>44783</c:v>
                </c:pt>
                <c:pt idx="682">
                  <c:v>44784</c:v>
                </c:pt>
                <c:pt idx="683">
                  <c:v>44785</c:v>
                </c:pt>
                <c:pt idx="684">
                  <c:v>44788</c:v>
                </c:pt>
                <c:pt idx="685">
                  <c:v>44789</c:v>
                </c:pt>
                <c:pt idx="686">
                  <c:v>44790</c:v>
                </c:pt>
                <c:pt idx="687">
                  <c:v>44791</c:v>
                </c:pt>
                <c:pt idx="688">
                  <c:v>44792</c:v>
                </c:pt>
                <c:pt idx="689">
                  <c:v>44795</c:v>
                </c:pt>
                <c:pt idx="690">
                  <c:v>44796</c:v>
                </c:pt>
                <c:pt idx="691">
                  <c:v>44797</c:v>
                </c:pt>
                <c:pt idx="692">
                  <c:v>44798</c:v>
                </c:pt>
                <c:pt idx="693">
                  <c:v>44799</c:v>
                </c:pt>
                <c:pt idx="694">
                  <c:v>44802</c:v>
                </c:pt>
                <c:pt idx="695">
                  <c:v>44803</c:v>
                </c:pt>
                <c:pt idx="696">
                  <c:v>44804</c:v>
                </c:pt>
                <c:pt idx="697">
                  <c:v>44805</c:v>
                </c:pt>
                <c:pt idx="698">
                  <c:v>44806</c:v>
                </c:pt>
                <c:pt idx="699">
                  <c:v>44809</c:v>
                </c:pt>
                <c:pt idx="700">
                  <c:v>44810</c:v>
                </c:pt>
                <c:pt idx="701">
                  <c:v>44811</c:v>
                </c:pt>
                <c:pt idx="702">
                  <c:v>44812</c:v>
                </c:pt>
                <c:pt idx="703">
                  <c:v>44813</c:v>
                </c:pt>
                <c:pt idx="704">
                  <c:v>44816</c:v>
                </c:pt>
                <c:pt idx="705">
                  <c:v>44817</c:v>
                </c:pt>
                <c:pt idx="706">
                  <c:v>44818</c:v>
                </c:pt>
                <c:pt idx="707">
                  <c:v>44819</c:v>
                </c:pt>
                <c:pt idx="708">
                  <c:v>44820</c:v>
                </c:pt>
                <c:pt idx="709">
                  <c:v>44823</c:v>
                </c:pt>
                <c:pt idx="710">
                  <c:v>44824</c:v>
                </c:pt>
                <c:pt idx="711">
                  <c:v>44825</c:v>
                </c:pt>
                <c:pt idx="712">
                  <c:v>44826</c:v>
                </c:pt>
                <c:pt idx="713">
                  <c:v>44827</c:v>
                </c:pt>
                <c:pt idx="714">
                  <c:v>44830</c:v>
                </c:pt>
                <c:pt idx="715">
                  <c:v>44831</c:v>
                </c:pt>
                <c:pt idx="716">
                  <c:v>44832</c:v>
                </c:pt>
                <c:pt idx="717">
                  <c:v>44833</c:v>
                </c:pt>
                <c:pt idx="718">
                  <c:v>44834</c:v>
                </c:pt>
                <c:pt idx="719">
                  <c:v>44837</c:v>
                </c:pt>
                <c:pt idx="720">
                  <c:v>44838</c:v>
                </c:pt>
                <c:pt idx="721">
                  <c:v>44839</c:v>
                </c:pt>
                <c:pt idx="722">
                  <c:v>44840</c:v>
                </c:pt>
                <c:pt idx="723">
                  <c:v>44841</c:v>
                </c:pt>
                <c:pt idx="724">
                  <c:v>44844</c:v>
                </c:pt>
                <c:pt idx="725">
                  <c:v>44845</c:v>
                </c:pt>
                <c:pt idx="726">
                  <c:v>44846</c:v>
                </c:pt>
                <c:pt idx="727">
                  <c:v>44847</c:v>
                </c:pt>
                <c:pt idx="728">
                  <c:v>44848</c:v>
                </c:pt>
                <c:pt idx="729">
                  <c:v>44851</c:v>
                </c:pt>
                <c:pt idx="730">
                  <c:v>44852</c:v>
                </c:pt>
                <c:pt idx="731">
                  <c:v>44853</c:v>
                </c:pt>
                <c:pt idx="732">
                  <c:v>44854</c:v>
                </c:pt>
                <c:pt idx="733">
                  <c:v>44855</c:v>
                </c:pt>
                <c:pt idx="734">
                  <c:v>44858</c:v>
                </c:pt>
                <c:pt idx="735">
                  <c:v>44859</c:v>
                </c:pt>
                <c:pt idx="736">
                  <c:v>44860</c:v>
                </c:pt>
                <c:pt idx="737">
                  <c:v>44861</c:v>
                </c:pt>
                <c:pt idx="738">
                  <c:v>44862</c:v>
                </c:pt>
                <c:pt idx="739">
                  <c:v>44865</c:v>
                </c:pt>
                <c:pt idx="740">
                  <c:v>44866</c:v>
                </c:pt>
                <c:pt idx="741">
                  <c:v>44867</c:v>
                </c:pt>
                <c:pt idx="742">
                  <c:v>44868</c:v>
                </c:pt>
                <c:pt idx="743">
                  <c:v>44869</c:v>
                </c:pt>
                <c:pt idx="744">
                  <c:v>44872</c:v>
                </c:pt>
                <c:pt idx="745">
                  <c:v>44873</c:v>
                </c:pt>
                <c:pt idx="746">
                  <c:v>44874</c:v>
                </c:pt>
                <c:pt idx="747">
                  <c:v>44875</c:v>
                </c:pt>
                <c:pt idx="748">
                  <c:v>44876</c:v>
                </c:pt>
                <c:pt idx="749">
                  <c:v>44879</c:v>
                </c:pt>
                <c:pt idx="750">
                  <c:v>44880</c:v>
                </c:pt>
                <c:pt idx="751">
                  <c:v>44881</c:v>
                </c:pt>
                <c:pt idx="752">
                  <c:v>44882</c:v>
                </c:pt>
                <c:pt idx="753">
                  <c:v>44883</c:v>
                </c:pt>
                <c:pt idx="754">
                  <c:v>44886</c:v>
                </c:pt>
                <c:pt idx="755">
                  <c:v>44887</c:v>
                </c:pt>
                <c:pt idx="756">
                  <c:v>44888</c:v>
                </c:pt>
                <c:pt idx="757">
                  <c:v>44889</c:v>
                </c:pt>
                <c:pt idx="758">
                  <c:v>44890</c:v>
                </c:pt>
                <c:pt idx="759">
                  <c:v>44893</c:v>
                </c:pt>
                <c:pt idx="760">
                  <c:v>44894</c:v>
                </c:pt>
                <c:pt idx="761">
                  <c:v>44895</c:v>
                </c:pt>
                <c:pt idx="762">
                  <c:v>44896</c:v>
                </c:pt>
                <c:pt idx="763">
                  <c:v>44897</c:v>
                </c:pt>
                <c:pt idx="764">
                  <c:v>44900</c:v>
                </c:pt>
                <c:pt idx="765">
                  <c:v>44901</c:v>
                </c:pt>
                <c:pt idx="766">
                  <c:v>44902</c:v>
                </c:pt>
                <c:pt idx="767">
                  <c:v>44903</c:v>
                </c:pt>
                <c:pt idx="768">
                  <c:v>44904</c:v>
                </c:pt>
                <c:pt idx="769">
                  <c:v>44907</c:v>
                </c:pt>
                <c:pt idx="770">
                  <c:v>44908</c:v>
                </c:pt>
                <c:pt idx="771">
                  <c:v>44909</c:v>
                </c:pt>
                <c:pt idx="772">
                  <c:v>44910</c:v>
                </c:pt>
                <c:pt idx="773">
                  <c:v>44911</c:v>
                </c:pt>
                <c:pt idx="774">
                  <c:v>44914</c:v>
                </c:pt>
                <c:pt idx="775">
                  <c:v>44915</c:v>
                </c:pt>
                <c:pt idx="776">
                  <c:v>44916</c:v>
                </c:pt>
                <c:pt idx="777">
                  <c:v>44917</c:v>
                </c:pt>
                <c:pt idx="778">
                  <c:v>44918</c:v>
                </c:pt>
                <c:pt idx="779">
                  <c:v>44921</c:v>
                </c:pt>
                <c:pt idx="780">
                  <c:v>44922</c:v>
                </c:pt>
                <c:pt idx="781">
                  <c:v>44923</c:v>
                </c:pt>
                <c:pt idx="782">
                  <c:v>44924</c:v>
                </c:pt>
                <c:pt idx="783">
                  <c:v>44925</c:v>
                </c:pt>
                <c:pt idx="784">
                  <c:v>44928</c:v>
                </c:pt>
                <c:pt idx="785">
                  <c:v>44929</c:v>
                </c:pt>
                <c:pt idx="786">
                  <c:v>44930</c:v>
                </c:pt>
                <c:pt idx="787">
                  <c:v>44931</c:v>
                </c:pt>
                <c:pt idx="788">
                  <c:v>44932</c:v>
                </c:pt>
                <c:pt idx="789">
                  <c:v>44935</c:v>
                </c:pt>
                <c:pt idx="790">
                  <c:v>44936</c:v>
                </c:pt>
                <c:pt idx="791">
                  <c:v>44937</c:v>
                </c:pt>
                <c:pt idx="792">
                  <c:v>44938</c:v>
                </c:pt>
                <c:pt idx="793">
                  <c:v>44939</c:v>
                </c:pt>
                <c:pt idx="794">
                  <c:v>44942</c:v>
                </c:pt>
                <c:pt idx="795">
                  <c:v>44943</c:v>
                </c:pt>
                <c:pt idx="796">
                  <c:v>44944</c:v>
                </c:pt>
                <c:pt idx="797">
                  <c:v>44945</c:v>
                </c:pt>
                <c:pt idx="798">
                  <c:v>44946</c:v>
                </c:pt>
                <c:pt idx="799">
                  <c:v>44949</c:v>
                </c:pt>
                <c:pt idx="800">
                  <c:v>44950</c:v>
                </c:pt>
                <c:pt idx="801">
                  <c:v>44951</c:v>
                </c:pt>
                <c:pt idx="802">
                  <c:v>44952</c:v>
                </c:pt>
                <c:pt idx="803">
                  <c:v>44953</c:v>
                </c:pt>
                <c:pt idx="804">
                  <c:v>44956</c:v>
                </c:pt>
                <c:pt idx="805">
                  <c:v>44957</c:v>
                </c:pt>
                <c:pt idx="806">
                  <c:v>44958</c:v>
                </c:pt>
                <c:pt idx="807">
                  <c:v>44959</c:v>
                </c:pt>
                <c:pt idx="808">
                  <c:v>44960</c:v>
                </c:pt>
                <c:pt idx="809">
                  <c:v>44963</c:v>
                </c:pt>
                <c:pt idx="810">
                  <c:v>44964</c:v>
                </c:pt>
                <c:pt idx="811">
                  <c:v>44965</c:v>
                </c:pt>
                <c:pt idx="812">
                  <c:v>44966</c:v>
                </c:pt>
                <c:pt idx="813">
                  <c:v>44967</c:v>
                </c:pt>
                <c:pt idx="814">
                  <c:v>44970</c:v>
                </c:pt>
                <c:pt idx="815">
                  <c:v>44971</c:v>
                </c:pt>
                <c:pt idx="816">
                  <c:v>44972</c:v>
                </c:pt>
                <c:pt idx="817">
                  <c:v>44973</c:v>
                </c:pt>
                <c:pt idx="818">
                  <c:v>44974</c:v>
                </c:pt>
                <c:pt idx="819">
                  <c:v>44977</c:v>
                </c:pt>
                <c:pt idx="820">
                  <c:v>44978</c:v>
                </c:pt>
                <c:pt idx="821">
                  <c:v>44979</c:v>
                </c:pt>
                <c:pt idx="822">
                  <c:v>44980</c:v>
                </c:pt>
                <c:pt idx="823">
                  <c:v>44981</c:v>
                </c:pt>
                <c:pt idx="824">
                  <c:v>44984</c:v>
                </c:pt>
                <c:pt idx="825">
                  <c:v>44985</c:v>
                </c:pt>
                <c:pt idx="826">
                  <c:v>44986</c:v>
                </c:pt>
                <c:pt idx="827">
                  <c:v>44987</c:v>
                </c:pt>
                <c:pt idx="828">
                  <c:v>44988</c:v>
                </c:pt>
                <c:pt idx="829">
                  <c:v>44991</c:v>
                </c:pt>
                <c:pt idx="830">
                  <c:v>44992</c:v>
                </c:pt>
                <c:pt idx="831">
                  <c:v>44993</c:v>
                </c:pt>
                <c:pt idx="832">
                  <c:v>44994</c:v>
                </c:pt>
                <c:pt idx="833">
                  <c:v>44995</c:v>
                </c:pt>
                <c:pt idx="834">
                  <c:v>44998</c:v>
                </c:pt>
                <c:pt idx="835">
                  <c:v>44999</c:v>
                </c:pt>
                <c:pt idx="836">
                  <c:v>45000</c:v>
                </c:pt>
                <c:pt idx="837">
                  <c:v>45001</c:v>
                </c:pt>
                <c:pt idx="838">
                  <c:v>45002</c:v>
                </c:pt>
                <c:pt idx="839">
                  <c:v>45005</c:v>
                </c:pt>
                <c:pt idx="840">
                  <c:v>45006</c:v>
                </c:pt>
                <c:pt idx="841">
                  <c:v>45007</c:v>
                </c:pt>
                <c:pt idx="842">
                  <c:v>45008</c:v>
                </c:pt>
                <c:pt idx="843">
                  <c:v>45009</c:v>
                </c:pt>
                <c:pt idx="844">
                  <c:v>45012</c:v>
                </c:pt>
                <c:pt idx="845">
                  <c:v>45013</c:v>
                </c:pt>
                <c:pt idx="846">
                  <c:v>45014</c:v>
                </c:pt>
                <c:pt idx="847">
                  <c:v>45015</c:v>
                </c:pt>
                <c:pt idx="848">
                  <c:v>45016</c:v>
                </c:pt>
                <c:pt idx="849">
                  <c:v>45019</c:v>
                </c:pt>
                <c:pt idx="850">
                  <c:v>45020</c:v>
                </c:pt>
                <c:pt idx="851">
                  <c:v>45021</c:v>
                </c:pt>
                <c:pt idx="852">
                  <c:v>45022</c:v>
                </c:pt>
                <c:pt idx="853">
                  <c:v>45023</c:v>
                </c:pt>
                <c:pt idx="854">
                  <c:v>45026</c:v>
                </c:pt>
                <c:pt idx="855">
                  <c:v>45027</c:v>
                </c:pt>
                <c:pt idx="856">
                  <c:v>45028</c:v>
                </c:pt>
                <c:pt idx="857">
                  <c:v>45029</c:v>
                </c:pt>
                <c:pt idx="858">
                  <c:v>45030</c:v>
                </c:pt>
                <c:pt idx="859">
                  <c:v>45033</c:v>
                </c:pt>
                <c:pt idx="860">
                  <c:v>45034</c:v>
                </c:pt>
                <c:pt idx="861">
                  <c:v>45035</c:v>
                </c:pt>
                <c:pt idx="862">
                  <c:v>45036</c:v>
                </c:pt>
                <c:pt idx="863">
                  <c:v>45037</c:v>
                </c:pt>
                <c:pt idx="864">
                  <c:v>45040</c:v>
                </c:pt>
                <c:pt idx="865">
                  <c:v>45041</c:v>
                </c:pt>
                <c:pt idx="866">
                  <c:v>45042</c:v>
                </c:pt>
                <c:pt idx="867">
                  <c:v>45043</c:v>
                </c:pt>
                <c:pt idx="868">
                  <c:v>45044</c:v>
                </c:pt>
                <c:pt idx="869">
                  <c:v>45047</c:v>
                </c:pt>
                <c:pt idx="870">
                  <c:v>45048</c:v>
                </c:pt>
                <c:pt idx="871">
                  <c:v>45049</c:v>
                </c:pt>
                <c:pt idx="872">
                  <c:v>45050</c:v>
                </c:pt>
                <c:pt idx="873">
                  <c:v>45051</c:v>
                </c:pt>
                <c:pt idx="874">
                  <c:v>45054</c:v>
                </c:pt>
                <c:pt idx="875">
                  <c:v>45055</c:v>
                </c:pt>
                <c:pt idx="876">
                  <c:v>45056</c:v>
                </c:pt>
                <c:pt idx="877">
                  <c:v>45057</c:v>
                </c:pt>
                <c:pt idx="878">
                  <c:v>45058</c:v>
                </c:pt>
                <c:pt idx="879">
                  <c:v>45061</c:v>
                </c:pt>
                <c:pt idx="880">
                  <c:v>45062</c:v>
                </c:pt>
                <c:pt idx="881">
                  <c:v>45063</c:v>
                </c:pt>
                <c:pt idx="882">
                  <c:v>45064</c:v>
                </c:pt>
                <c:pt idx="883">
                  <c:v>45065</c:v>
                </c:pt>
                <c:pt idx="884">
                  <c:v>45068</c:v>
                </c:pt>
                <c:pt idx="885">
                  <c:v>45069</c:v>
                </c:pt>
                <c:pt idx="886">
                  <c:v>45070</c:v>
                </c:pt>
                <c:pt idx="887">
                  <c:v>45071</c:v>
                </c:pt>
                <c:pt idx="888">
                  <c:v>45072</c:v>
                </c:pt>
                <c:pt idx="889">
                  <c:v>45075</c:v>
                </c:pt>
                <c:pt idx="890">
                  <c:v>45076</c:v>
                </c:pt>
                <c:pt idx="891">
                  <c:v>45077</c:v>
                </c:pt>
                <c:pt idx="892">
                  <c:v>45078</c:v>
                </c:pt>
                <c:pt idx="893">
                  <c:v>45079</c:v>
                </c:pt>
                <c:pt idx="894">
                  <c:v>45082</c:v>
                </c:pt>
                <c:pt idx="895">
                  <c:v>45083</c:v>
                </c:pt>
                <c:pt idx="896">
                  <c:v>45084</c:v>
                </c:pt>
                <c:pt idx="897">
                  <c:v>45085</c:v>
                </c:pt>
                <c:pt idx="898">
                  <c:v>45086</c:v>
                </c:pt>
                <c:pt idx="899">
                  <c:v>45089</c:v>
                </c:pt>
                <c:pt idx="900">
                  <c:v>45090</c:v>
                </c:pt>
                <c:pt idx="901">
                  <c:v>45091</c:v>
                </c:pt>
                <c:pt idx="902">
                  <c:v>45092</c:v>
                </c:pt>
                <c:pt idx="903">
                  <c:v>45093</c:v>
                </c:pt>
                <c:pt idx="904">
                  <c:v>45096</c:v>
                </c:pt>
                <c:pt idx="905">
                  <c:v>45097</c:v>
                </c:pt>
                <c:pt idx="906">
                  <c:v>45098</c:v>
                </c:pt>
                <c:pt idx="907">
                  <c:v>45099</c:v>
                </c:pt>
                <c:pt idx="908">
                  <c:v>45100</c:v>
                </c:pt>
                <c:pt idx="909">
                  <c:v>45103</c:v>
                </c:pt>
                <c:pt idx="910">
                  <c:v>45104</c:v>
                </c:pt>
                <c:pt idx="911">
                  <c:v>45105</c:v>
                </c:pt>
                <c:pt idx="912">
                  <c:v>45106</c:v>
                </c:pt>
                <c:pt idx="913">
                  <c:v>45107</c:v>
                </c:pt>
                <c:pt idx="914">
                  <c:v>45110</c:v>
                </c:pt>
                <c:pt idx="915">
                  <c:v>45111</c:v>
                </c:pt>
                <c:pt idx="916">
                  <c:v>45112</c:v>
                </c:pt>
                <c:pt idx="917">
                  <c:v>45113</c:v>
                </c:pt>
                <c:pt idx="918">
                  <c:v>45114</c:v>
                </c:pt>
                <c:pt idx="919">
                  <c:v>45117</c:v>
                </c:pt>
                <c:pt idx="920">
                  <c:v>45118</c:v>
                </c:pt>
                <c:pt idx="921">
                  <c:v>45119</c:v>
                </c:pt>
                <c:pt idx="922">
                  <c:v>45120</c:v>
                </c:pt>
                <c:pt idx="923">
                  <c:v>45121</c:v>
                </c:pt>
                <c:pt idx="924">
                  <c:v>45124</c:v>
                </c:pt>
                <c:pt idx="925">
                  <c:v>45125</c:v>
                </c:pt>
                <c:pt idx="926">
                  <c:v>45126</c:v>
                </c:pt>
                <c:pt idx="927">
                  <c:v>45127</c:v>
                </c:pt>
                <c:pt idx="928">
                  <c:v>45128</c:v>
                </c:pt>
                <c:pt idx="929">
                  <c:v>45131</c:v>
                </c:pt>
                <c:pt idx="930">
                  <c:v>45132</c:v>
                </c:pt>
                <c:pt idx="931">
                  <c:v>45133</c:v>
                </c:pt>
                <c:pt idx="932">
                  <c:v>45134</c:v>
                </c:pt>
                <c:pt idx="933">
                  <c:v>45135</c:v>
                </c:pt>
                <c:pt idx="934">
                  <c:v>45138</c:v>
                </c:pt>
                <c:pt idx="935">
                  <c:v>45139</c:v>
                </c:pt>
                <c:pt idx="936">
                  <c:v>45140</c:v>
                </c:pt>
                <c:pt idx="937">
                  <c:v>45141</c:v>
                </c:pt>
                <c:pt idx="938">
                  <c:v>45142</c:v>
                </c:pt>
                <c:pt idx="939">
                  <c:v>45145</c:v>
                </c:pt>
                <c:pt idx="940">
                  <c:v>45146</c:v>
                </c:pt>
                <c:pt idx="941">
                  <c:v>45147</c:v>
                </c:pt>
                <c:pt idx="942">
                  <c:v>45148</c:v>
                </c:pt>
                <c:pt idx="943">
                  <c:v>45149</c:v>
                </c:pt>
                <c:pt idx="944">
                  <c:v>45152</c:v>
                </c:pt>
                <c:pt idx="945">
                  <c:v>45153</c:v>
                </c:pt>
                <c:pt idx="946">
                  <c:v>45154</c:v>
                </c:pt>
                <c:pt idx="947">
                  <c:v>45155</c:v>
                </c:pt>
                <c:pt idx="948">
                  <c:v>45156</c:v>
                </c:pt>
                <c:pt idx="949">
                  <c:v>45159</c:v>
                </c:pt>
                <c:pt idx="950">
                  <c:v>45160</c:v>
                </c:pt>
                <c:pt idx="951">
                  <c:v>45161</c:v>
                </c:pt>
                <c:pt idx="952">
                  <c:v>45162</c:v>
                </c:pt>
                <c:pt idx="953">
                  <c:v>45163</c:v>
                </c:pt>
                <c:pt idx="954">
                  <c:v>45166</c:v>
                </c:pt>
                <c:pt idx="955">
                  <c:v>45167</c:v>
                </c:pt>
                <c:pt idx="956">
                  <c:v>45168</c:v>
                </c:pt>
                <c:pt idx="957">
                  <c:v>45169</c:v>
                </c:pt>
                <c:pt idx="958">
                  <c:v>45170</c:v>
                </c:pt>
                <c:pt idx="959">
                  <c:v>45173</c:v>
                </c:pt>
                <c:pt idx="960">
                  <c:v>45174</c:v>
                </c:pt>
                <c:pt idx="961">
                  <c:v>45175</c:v>
                </c:pt>
                <c:pt idx="962">
                  <c:v>45176</c:v>
                </c:pt>
                <c:pt idx="963">
                  <c:v>45177</c:v>
                </c:pt>
                <c:pt idx="964">
                  <c:v>45180</c:v>
                </c:pt>
                <c:pt idx="965">
                  <c:v>45181</c:v>
                </c:pt>
                <c:pt idx="966">
                  <c:v>45182</c:v>
                </c:pt>
                <c:pt idx="967">
                  <c:v>45183</c:v>
                </c:pt>
                <c:pt idx="968">
                  <c:v>45184</c:v>
                </c:pt>
                <c:pt idx="969">
                  <c:v>45187</c:v>
                </c:pt>
                <c:pt idx="970">
                  <c:v>45188</c:v>
                </c:pt>
                <c:pt idx="971">
                  <c:v>45189</c:v>
                </c:pt>
                <c:pt idx="972">
                  <c:v>45190</c:v>
                </c:pt>
                <c:pt idx="973">
                  <c:v>45191</c:v>
                </c:pt>
                <c:pt idx="974">
                  <c:v>45194</c:v>
                </c:pt>
                <c:pt idx="975">
                  <c:v>45195</c:v>
                </c:pt>
                <c:pt idx="976">
                  <c:v>45196</c:v>
                </c:pt>
                <c:pt idx="977">
                  <c:v>45197</c:v>
                </c:pt>
                <c:pt idx="978">
                  <c:v>45198</c:v>
                </c:pt>
                <c:pt idx="979">
                  <c:v>45201</c:v>
                </c:pt>
                <c:pt idx="980">
                  <c:v>45202</c:v>
                </c:pt>
                <c:pt idx="981">
                  <c:v>45203</c:v>
                </c:pt>
                <c:pt idx="982">
                  <c:v>45204</c:v>
                </c:pt>
                <c:pt idx="983">
                  <c:v>45205</c:v>
                </c:pt>
                <c:pt idx="984">
                  <c:v>45208</c:v>
                </c:pt>
                <c:pt idx="985">
                  <c:v>45209</c:v>
                </c:pt>
                <c:pt idx="986">
                  <c:v>45210</c:v>
                </c:pt>
                <c:pt idx="987">
                  <c:v>45211</c:v>
                </c:pt>
                <c:pt idx="988">
                  <c:v>45212</c:v>
                </c:pt>
                <c:pt idx="989">
                  <c:v>45215</c:v>
                </c:pt>
                <c:pt idx="990">
                  <c:v>45216</c:v>
                </c:pt>
                <c:pt idx="991">
                  <c:v>45217</c:v>
                </c:pt>
                <c:pt idx="992">
                  <c:v>45218</c:v>
                </c:pt>
                <c:pt idx="993">
                  <c:v>45219</c:v>
                </c:pt>
                <c:pt idx="994">
                  <c:v>45222</c:v>
                </c:pt>
                <c:pt idx="995">
                  <c:v>45223</c:v>
                </c:pt>
                <c:pt idx="996">
                  <c:v>45224</c:v>
                </c:pt>
                <c:pt idx="997">
                  <c:v>45225</c:v>
                </c:pt>
                <c:pt idx="998">
                  <c:v>45226</c:v>
                </c:pt>
                <c:pt idx="999">
                  <c:v>45229</c:v>
                </c:pt>
                <c:pt idx="1000">
                  <c:v>45230</c:v>
                </c:pt>
                <c:pt idx="1001">
                  <c:v>45231</c:v>
                </c:pt>
                <c:pt idx="1002">
                  <c:v>45232</c:v>
                </c:pt>
                <c:pt idx="1003">
                  <c:v>45233</c:v>
                </c:pt>
                <c:pt idx="1004">
                  <c:v>45236</c:v>
                </c:pt>
                <c:pt idx="1005">
                  <c:v>45237</c:v>
                </c:pt>
                <c:pt idx="1006">
                  <c:v>45238</c:v>
                </c:pt>
                <c:pt idx="1007">
                  <c:v>45239</c:v>
                </c:pt>
                <c:pt idx="1008">
                  <c:v>45240</c:v>
                </c:pt>
                <c:pt idx="1009">
                  <c:v>45243</c:v>
                </c:pt>
                <c:pt idx="1010">
                  <c:v>45244</c:v>
                </c:pt>
                <c:pt idx="1011">
                  <c:v>45245</c:v>
                </c:pt>
                <c:pt idx="1012">
                  <c:v>45246</c:v>
                </c:pt>
                <c:pt idx="1013">
                  <c:v>45247</c:v>
                </c:pt>
                <c:pt idx="1014">
                  <c:v>45250</c:v>
                </c:pt>
                <c:pt idx="1015">
                  <c:v>45251</c:v>
                </c:pt>
                <c:pt idx="1016">
                  <c:v>45252</c:v>
                </c:pt>
                <c:pt idx="1017">
                  <c:v>45253</c:v>
                </c:pt>
                <c:pt idx="1018">
                  <c:v>45254</c:v>
                </c:pt>
                <c:pt idx="1019">
                  <c:v>45257</c:v>
                </c:pt>
                <c:pt idx="1020">
                  <c:v>45258</c:v>
                </c:pt>
                <c:pt idx="1021">
                  <c:v>45259</c:v>
                </c:pt>
                <c:pt idx="1022">
                  <c:v>45260</c:v>
                </c:pt>
                <c:pt idx="1023">
                  <c:v>45261</c:v>
                </c:pt>
                <c:pt idx="1024">
                  <c:v>45264</c:v>
                </c:pt>
                <c:pt idx="1025">
                  <c:v>45265</c:v>
                </c:pt>
                <c:pt idx="1026">
                  <c:v>45266</c:v>
                </c:pt>
                <c:pt idx="1027">
                  <c:v>45267</c:v>
                </c:pt>
                <c:pt idx="1028">
                  <c:v>45268</c:v>
                </c:pt>
                <c:pt idx="1029">
                  <c:v>45271</c:v>
                </c:pt>
                <c:pt idx="1030">
                  <c:v>45272</c:v>
                </c:pt>
                <c:pt idx="1031">
                  <c:v>45273</c:v>
                </c:pt>
                <c:pt idx="1032">
                  <c:v>45274</c:v>
                </c:pt>
                <c:pt idx="1033">
                  <c:v>45275</c:v>
                </c:pt>
                <c:pt idx="1034">
                  <c:v>45278</c:v>
                </c:pt>
                <c:pt idx="1035">
                  <c:v>45279</c:v>
                </c:pt>
                <c:pt idx="1036">
                  <c:v>45280</c:v>
                </c:pt>
                <c:pt idx="1037">
                  <c:v>45281</c:v>
                </c:pt>
                <c:pt idx="1038">
                  <c:v>45282</c:v>
                </c:pt>
                <c:pt idx="1039">
                  <c:v>45285</c:v>
                </c:pt>
                <c:pt idx="1040">
                  <c:v>45286</c:v>
                </c:pt>
                <c:pt idx="1041">
                  <c:v>45287</c:v>
                </c:pt>
                <c:pt idx="1042">
                  <c:v>45288</c:v>
                </c:pt>
                <c:pt idx="1043">
                  <c:v>45289</c:v>
                </c:pt>
                <c:pt idx="1044">
                  <c:v>45292</c:v>
                </c:pt>
                <c:pt idx="1045">
                  <c:v>45293</c:v>
                </c:pt>
                <c:pt idx="1046">
                  <c:v>45294</c:v>
                </c:pt>
                <c:pt idx="1047">
                  <c:v>45295</c:v>
                </c:pt>
                <c:pt idx="1048">
                  <c:v>45296</c:v>
                </c:pt>
                <c:pt idx="1049">
                  <c:v>45299</c:v>
                </c:pt>
                <c:pt idx="1050">
                  <c:v>45300</c:v>
                </c:pt>
                <c:pt idx="1051">
                  <c:v>45301</c:v>
                </c:pt>
                <c:pt idx="1052">
                  <c:v>45302</c:v>
                </c:pt>
                <c:pt idx="1053">
                  <c:v>45303</c:v>
                </c:pt>
                <c:pt idx="1054">
                  <c:v>45306</c:v>
                </c:pt>
                <c:pt idx="1055">
                  <c:v>45307</c:v>
                </c:pt>
                <c:pt idx="1056">
                  <c:v>45308</c:v>
                </c:pt>
                <c:pt idx="1057">
                  <c:v>45309</c:v>
                </c:pt>
                <c:pt idx="1058">
                  <c:v>45310</c:v>
                </c:pt>
                <c:pt idx="1059">
                  <c:v>45313</c:v>
                </c:pt>
                <c:pt idx="1060">
                  <c:v>45314</c:v>
                </c:pt>
                <c:pt idx="1061">
                  <c:v>45315</c:v>
                </c:pt>
                <c:pt idx="1062">
                  <c:v>45316</c:v>
                </c:pt>
                <c:pt idx="1063">
                  <c:v>45317</c:v>
                </c:pt>
                <c:pt idx="1064">
                  <c:v>45320</c:v>
                </c:pt>
                <c:pt idx="1065">
                  <c:v>45321</c:v>
                </c:pt>
                <c:pt idx="1066">
                  <c:v>45322</c:v>
                </c:pt>
                <c:pt idx="1067">
                  <c:v>45323</c:v>
                </c:pt>
                <c:pt idx="1068">
                  <c:v>45324</c:v>
                </c:pt>
                <c:pt idx="1069">
                  <c:v>45327</c:v>
                </c:pt>
                <c:pt idx="1070">
                  <c:v>45328</c:v>
                </c:pt>
                <c:pt idx="1071">
                  <c:v>45329</c:v>
                </c:pt>
                <c:pt idx="1072">
                  <c:v>45330</c:v>
                </c:pt>
                <c:pt idx="1073">
                  <c:v>45331</c:v>
                </c:pt>
                <c:pt idx="1074">
                  <c:v>45334</c:v>
                </c:pt>
                <c:pt idx="1075">
                  <c:v>45335</c:v>
                </c:pt>
                <c:pt idx="1076">
                  <c:v>45336</c:v>
                </c:pt>
                <c:pt idx="1077">
                  <c:v>45337</c:v>
                </c:pt>
                <c:pt idx="1078">
                  <c:v>45338</c:v>
                </c:pt>
                <c:pt idx="1079">
                  <c:v>45341</c:v>
                </c:pt>
                <c:pt idx="1080">
                  <c:v>45342</c:v>
                </c:pt>
                <c:pt idx="1081">
                  <c:v>45343</c:v>
                </c:pt>
                <c:pt idx="1082">
                  <c:v>45344</c:v>
                </c:pt>
                <c:pt idx="1083">
                  <c:v>45345</c:v>
                </c:pt>
                <c:pt idx="1084">
                  <c:v>45348</c:v>
                </c:pt>
                <c:pt idx="1085">
                  <c:v>45349</c:v>
                </c:pt>
                <c:pt idx="1086">
                  <c:v>45350</c:v>
                </c:pt>
                <c:pt idx="1087">
                  <c:v>45351</c:v>
                </c:pt>
                <c:pt idx="1088">
                  <c:v>45352</c:v>
                </c:pt>
                <c:pt idx="1089">
                  <c:v>45355</c:v>
                </c:pt>
                <c:pt idx="1090">
                  <c:v>45356</c:v>
                </c:pt>
                <c:pt idx="1091">
                  <c:v>45357</c:v>
                </c:pt>
                <c:pt idx="1092">
                  <c:v>45358</c:v>
                </c:pt>
                <c:pt idx="1093">
                  <c:v>45359</c:v>
                </c:pt>
                <c:pt idx="1094">
                  <c:v>45362</c:v>
                </c:pt>
                <c:pt idx="1095">
                  <c:v>45363</c:v>
                </c:pt>
                <c:pt idx="1096">
                  <c:v>45364</c:v>
                </c:pt>
                <c:pt idx="1097">
                  <c:v>45365</c:v>
                </c:pt>
                <c:pt idx="1098">
                  <c:v>45366</c:v>
                </c:pt>
                <c:pt idx="1099">
                  <c:v>45369</c:v>
                </c:pt>
                <c:pt idx="1100">
                  <c:v>45370</c:v>
                </c:pt>
                <c:pt idx="1101">
                  <c:v>45371</c:v>
                </c:pt>
                <c:pt idx="1102">
                  <c:v>45372</c:v>
                </c:pt>
                <c:pt idx="1103">
                  <c:v>45373</c:v>
                </c:pt>
                <c:pt idx="1104">
                  <c:v>45376</c:v>
                </c:pt>
                <c:pt idx="1105">
                  <c:v>45377</c:v>
                </c:pt>
                <c:pt idx="1106">
                  <c:v>45378</c:v>
                </c:pt>
                <c:pt idx="1107">
                  <c:v>45379</c:v>
                </c:pt>
                <c:pt idx="1108">
                  <c:v>45380</c:v>
                </c:pt>
                <c:pt idx="1109">
                  <c:v>45383</c:v>
                </c:pt>
                <c:pt idx="1110">
                  <c:v>45384</c:v>
                </c:pt>
                <c:pt idx="1111">
                  <c:v>45385</c:v>
                </c:pt>
                <c:pt idx="1112">
                  <c:v>45386</c:v>
                </c:pt>
                <c:pt idx="1113">
                  <c:v>45387</c:v>
                </c:pt>
                <c:pt idx="1114">
                  <c:v>45390</c:v>
                </c:pt>
                <c:pt idx="1115">
                  <c:v>45391</c:v>
                </c:pt>
                <c:pt idx="1116">
                  <c:v>45392</c:v>
                </c:pt>
                <c:pt idx="1117">
                  <c:v>45393</c:v>
                </c:pt>
                <c:pt idx="1118">
                  <c:v>45394</c:v>
                </c:pt>
                <c:pt idx="1119">
                  <c:v>45397</c:v>
                </c:pt>
                <c:pt idx="1120">
                  <c:v>45398</c:v>
                </c:pt>
                <c:pt idx="1121">
                  <c:v>45399</c:v>
                </c:pt>
                <c:pt idx="1122">
                  <c:v>45400</c:v>
                </c:pt>
                <c:pt idx="1123">
                  <c:v>45401</c:v>
                </c:pt>
                <c:pt idx="1124">
                  <c:v>45404</c:v>
                </c:pt>
                <c:pt idx="1125">
                  <c:v>45405</c:v>
                </c:pt>
                <c:pt idx="1126">
                  <c:v>45406</c:v>
                </c:pt>
                <c:pt idx="1127">
                  <c:v>45407</c:v>
                </c:pt>
                <c:pt idx="1128">
                  <c:v>45408</c:v>
                </c:pt>
                <c:pt idx="1129">
                  <c:v>45411</c:v>
                </c:pt>
                <c:pt idx="1130">
                  <c:v>45412</c:v>
                </c:pt>
                <c:pt idx="1131">
                  <c:v>45413</c:v>
                </c:pt>
                <c:pt idx="1132">
                  <c:v>45414</c:v>
                </c:pt>
                <c:pt idx="1133">
                  <c:v>45415</c:v>
                </c:pt>
                <c:pt idx="1134">
                  <c:v>45418</c:v>
                </c:pt>
                <c:pt idx="1135">
                  <c:v>45419</c:v>
                </c:pt>
                <c:pt idx="1136">
                  <c:v>45420</c:v>
                </c:pt>
                <c:pt idx="1137">
                  <c:v>45421</c:v>
                </c:pt>
                <c:pt idx="1138">
                  <c:v>45422</c:v>
                </c:pt>
                <c:pt idx="1139">
                  <c:v>45425</c:v>
                </c:pt>
                <c:pt idx="1140">
                  <c:v>45426</c:v>
                </c:pt>
                <c:pt idx="1141">
                  <c:v>45427</c:v>
                </c:pt>
                <c:pt idx="1142">
                  <c:v>45428</c:v>
                </c:pt>
                <c:pt idx="1143">
                  <c:v>45429</c:v>
                </c:pt>
                <c:pt idx="1144">
                  <c:v>45432</c:v>
                </c:pt>
                <c:pt idx="1145">
                  <c:v>45433</c:v>
                </c:pt>
                <c:pt idx="1146">
                  <c:v>45434</c:v>
                </c:pt>
                <c:pt idx="1147">
                  <c:v>45435</c:v>
                </c:pt>
                <c:pt idx="1148">
                  <c:v>45436</c:v>
                </c:pt>
                <c:pt idx="1149">
                  <c:v>45439</c:v>
                </c:pt>
                <c:pt idx="1150">
                  <c:v>45440</c:v>
                </c:pt>
                <c:pt idx="1151">
                  <c:v>45441</c:v>
                </c:pt>
                <c:pt idx="1152">
                  <c:v>45442</c:v>
                </c:pt>
                <c:pt idx="1153">
                  <c:v>45443</c:v>
                </c:pt>
                <c:pt idx="1154">
                  <c:v>45446</c:v>
                </c:pt>
                <c:pt idx="1155">
                  <c:v>45447</c:v>
                </c:pt>
                <c:pt idx="1156">
                  <c:v>45448</c:v>
                </c:pt>
                <c:pt idx="1157">
                  <c:v>45449</c:v>
                </c:pt>
                <c:pt idx="1158">
                  <c:v>45450</c:v>
                </c:pt>
                <c:pt idx="1159">
                  <c:v>45453</c:v>
                </c:pt>
                <c:pt idx="1160">
                  <c:v>45454</c:v>
                </c:pt>
                <c:pt idx="1161">
                  <c:v>45455</c:v>
                </c:pt>
                <c:pt idx="1162">
                  <c:v>45456</c:v>
                </c:pt>
                <c:pt idx="1163">
                  <c:v>45457</c:v>
                </c:pt>
                <c:pt idx="1164">
                  <c:v>45460</c:v>
                </c:pt>
                <c:pt idx="1165">
                  <c:v>45461</c:v>
                </c:pt>
                <c:pt idx="1166">
                  <c:v>45462</c:v>
                </c:pt>
                <c:pt idx="1167">
                  <c:v>45463</c:v>
                </c:pt>
                <c:pt idx="1168">
                  <c:v>45464</c:v>
                </c:pt>
                <c:pt idx="1169">
                  <c:v>45467</c:v>
                </c:pt>
                <c:pt idx="1170">
                  <c:v>45468</c:v>
                </c:pt>
                <c:pt idx="1171">
                  <c:v>45469</c:v>
                </c:pt>
                <c:pt idx="1172">
                  <c:v>45470</c:v>
                </c:pt>
                <c:pt idx="1173">
                  <c:v>45471</c:v>
                </c:pt>
                <c:pt idx="1174">
                  <c:v>45474</c:v>
                </c:pt>
                <c:pt idx="1175">
                  <c:v>45475</c:v>
                </c:pt>
                <c:pt idx="1176">
                  <c:v>45476</c:v>
                </c:pt>
                <c:pt idx="1177">
                  <c:v>45477</c:v>
                </c:pt>
                <c:pt idx="1178">
                  <c:v>45478</c:v>
                </c:pt>
                <c:pt idx="1179">
                  <c:v>45481</c:v>
                </c:pt>
                <c:pt idx="1180">
                  <c:v>45482</c:v>
                </c:pt>
                <c:pt idx="1181">
                  <c:v>45483</c:v>
                </c:pt>
                <c:pt idx="1182">
                  <c:v>45484</c:v>
                </c:pt>
                <c:pt idx="1183">
                  <c:v>45485</c:v>
                </c:pt>
                <c:pt idx="1184">
                  <c:v>45488</c:v>
                </c:pt>
                <c:pt idx="1185">
                  <c:v>45489</c:v>
                </c:pt>
                <c:pt idx="1186">
                  <c:v>45490</c:v>
                </c:pt>
                <c:pt idx="1187">
                  <c:v>45491</c:v>
                </c:pt>
                <c:pt idx="1188">
                  <c:v>45492</c:v>
                </c:pt>
                <c:pt idx="1189">
                  <c:v>45495</c:v>
                </c:pt>
                <c:pt idx="1190">
                  <c:v>45496</c:v>
                </c:pt>
                <c:pt idx="1191">
                  <c:v>45497</c:v>
                </c:pt>
                <c:pt idx="1192">
                  <c:v>45498</c:v>
                </c:pt>
                <c:pt idx="1193">
                  <c:v>45499</c:v>
                </c:pt>
                <c:pt idx="1194">
                  <c:v>45502</c:v>
                </c:pt>
                <c:pt idx="1195">
                  <c:v>45503</c:v>
                </c:pt>
                <c:pt idx="1196">
                  <c:v>45504</c:v>
                </c:pt>
                <c:pt idx="1197">
                  <c:v>45505</c:v>
                </c:pt>
                <c:pt idx="1198">
                  <c:v>45506</c:v>
                </c:pt>
                <c:pt idx="1199">
                  <c:v>45509</c:v>
                </c:pt>
                <c:pt idx="1200">
                  <c:v>45510</c:v>
                </c:pt>
                <c:pt idx="1201">
                  <c:v>45511</c:v>
                </c:pt>
                <c:pt idx="1202">
                  <c:v>45512</c:v>
                </c:pt>
                <c:pt idx="1203">
                  <c:v>45513</c:v>
                </c:pt>
                <c:pt idx="1204">
                  <c:v>45516</c:v>
                </c:pt>
                <c:pt idx="1205">
                  <c:v>45517</c:v>
                </c:pt>
                <c:pt idx="1206">
                  <c:v>45518</c:v>
                </c:pt>
                <c:pt idx="1207">
                  <c:v>45519</c:v>
                </c:pt>
                <c:pt idx="1208">
                  <c:v>45520</c:v>
                </c:pt>
                <c:pt idx="1209">
                  <c:v>45523</c:v>
                </c:pt>
                <c:pt idx="1210">
                  <c:v>45524</c:v>
                </c:pt>
                <c:pt idx="1211">
                  <c:v>45525</c:v>
                </c:pt>
                <c:pt idx="1212">
                  <c:v>45526</c:v>
                </c:pt>
                <c:pt idx="1213">
                  <c:v>45527</c:v>
                </c:pt>
                <c:pt idx="1214">
                  <c:v>45530</c:v>
                </c:pt>
                <c:pt idx="1215">
                  <c:v>45531</c:v>
                </c:pt>
                <c:pt idx="1216">
                  <c:v>45532</c:v>
                </c:pt>
                <c:pt idx="1217">
                  <c:v>45533</c:v>
                </c:pt>
                <c:pt idx="1218">
                  <c:v>45534</c:v>
                </c:pt>
                <c:pt idx="1219">
                  <c:v>45537</c:v>
                </c:pt>
                <c:pt idx="1220">
                  <c:v>45538</c:v>
                </c:pt>
                <c:pt idx="1221">
                  <c:v>45539</c:v>
                </c:pt>
                <c:pt idx="1222">
                  <c:v>45540</c:v>
                </c:pt>
                <c:pt idx="1223">
                  <c:v>45541</c:v>
                </c:pt>
                <c:pt idx="1224">
                  <c:v>45544</c:v>
                </c:pt>
                <c:pt idx="1225">
                  <c:v>45545</c:v>
                </c:pt>
                <c:pt idx="1226">
                  <c:v>45546</c:v>
                </c:pt>
                <c:pt idx="1227">
                  <c:v>45547</c:v>
                </c:pt>
                <c:pt idx="1228">
                  <c:v>45548</c:v>
                </c:pt>
                <c:pt idx="1229">
                  <c:v>45551</c:v>
                </c:pt>
                <c:pt idx="1230">
                  <c:v>45552</c:v>
                </c:pt>
                <c:pt idx="1231">
                  <c:v>45553</c:v>
                </c:pt>
                <c:pt idx="1232">
                  <c:v>45554</c:v>
                </c:pt>
                <c:pt idx="1233">
                  <c:v>45555</c:v>
                </c:pt>
                <c:pt idx="1234">
                  <c:v>45558</c:v>
                </c:pt>
                <c:pt idx="1235">
                  <c:v>45559</c:v>
                </c:pt>
                <c:pt idx="1236">
                  <c:v>45560</c:v>
                </c:pt>
                <c:pt idx="1237">
                  <c:v>45561</c:v>
                </c:pt>
                <c:pt idx="1238">
                  <c:v>45562</c:v>
                </c:pt>
                <c:pt idx="1239">
                  <c:v>45565</c:v>
                </c:pt>
                <c:pt idx="1240">
                  <c:v>45566</c:v>
                </c:pt>
                <c:pt idx="1241">
                  <c:v>45567</c:v>
                </c:pt>
                <c:pt idx="1242">
                  <c:v>45568</c:v>
                </c:pt>
                <c:pt idx="1243">
                  <c:v>45569</c:v>
                </c:pt>
                <c:pt idx="1244">
                  <c:v>45572</c:v>
                </c:pt>
                <c:pt idx="1245">
                  <c:v>45573</c:v>
                </c:pt>
                <c:pt idx="1246">
                  <c:v>45574</c:v>
                </c:pt>
                <c:pt idx="1247">
                  <c:v>45575</c:v>
                </c:pt>
                <c:pt idx="1248">
                  <c:v>45576</c:v>
                </c:pt>
                <c:pt idx="1249">
                  <c:v>45579</c:v>
                </c:pt>
                <c:pt idx="1250">
                  <c:v>45580</c:v>
                </c:pt>
                <c:pt idx="1251">
                  <c:v>45581</c:v>
                </c:pt>
                <c:pt idx="1252">
                  <c:v>45582</c:v>
                </c:pt>
                <c:pt idx="1253">
                  <c:v>45583</c:v>
                </c:pt>
                <c:pt idx="1254">
                  <c:v>45586</c:v>
                </c:pt>
                <c:pt idx="1255">
                  <c:v>45587</c:v>
                </c:pt>
                <c:pt idx="1256">
                  <c:v>45588</c:v>
                </c:pt>
                <c:pt idx="1257">
                  <c:v>45589</c:v>
                </c:pt>
                <c:pt idx="1258">
                  <c:v>45590</c:v>
                </c:pt>
                <c:pt idx="1259">
                  <c:v>45593</c:v>
                </c:pt>
                <c:pt idx="1260">
                  <c:v>45594</c:v>
                </c:pt>
                <c:pt idx="1261">
                  <c:v>45595</c:v>
                </c:pt>
                <c:pt idx="1262">
                  <c:v>45596</c:v>
                </c:pt>
                <c:pt idx="1263">
                  <c:v>45597</c:v>
                </c:pt>
                <c:pt idx="1264">
                  <c:v>45600</c:v>
                </c:pt>
                <c:pt idx="1265">
                  <c:v>45601</c:v>
                </c:pt>
                <c:pt idx="1266">
                  <c:v>45602</c:v>
                </c:pt>
                <c:pt idx="1267">
                  <c:v>45603</c:v>
                </c:pt>
                <c:pt idx="1268">
                  <c:v>45604</c:v>
                </c:pt>
                <c:pt idx="1269">
                  <c:v>45607</c:v>
                </c:pt>
                <c:pt idx="1270">
                  <c:v>45608</c:v>
                </c:pt>
                <c:pt idx="1271">
                  <c:v>45609</c:v>
                </c:pt>
                <c:pt idx="1272">
                  <c:v>45610</c:v>
                </c:pt>
                <c:pt idx="1273">
                  <c:v>45611</c:v>
                </c:pt>
                <c:pt idx="1274">
                  <c:v>45614</c:v>
                </c:pt>
                <c:pt idx="1275">
                  <c:v>45615</c:v>
                </c:pt>
                <c:pt idx="1276">
                  <c:v>45616</c:v>
                </c:pt>
                <c:pt idx="1277">
                  <c:v>45617</c:v>
                </c:pt>
                <c:pt idx="1278">
                  <c:v>45618</c:v>
                </c:pt>
                <c:pt idx="1279">
                  <c:v>45621</c:v>
                </c:pt>
                <c:pt idx="1280">
                  <c:v>45622</c:v>
                </c:pt>
                <c:pt idx="1281">
                  <c:v>45623</c:v>
                </c:pt>
                <c:pt idx="1282">
                  <c:v>45624</c:v>
                </c:pt>
                <c:pt idx="1283">
                  <c:v>45625</c:v>
                </c:pt>
                <c:pt idx="1284">
                  <c:v>45628</c:v>
                </c:pt>
                <c:pt idx="1285">
                  <c:v>45629</c:v>
                </c:pt>
                <c:pt idx="1286">
                  <c:v>45630</c:v>
                </c:pt>
                <c:pt idx="1287">
                  <c:v>45631</c:v>
                </c:pt>
                <c:pt idx="1288">
                  <c:v>45632</c:v>
                </c:pt>
                <c:pt idx="1289">
                  <c:v>45635</c:v>
                </c:pt>
                <c:pt idx="1290">
                  <c:v>45636</c:v>
                </c:pt>
                <c:pt idx="1291">
                  <c:v>45637</c:v>
                </c:pt>
                <c:pt idx="1292">
                  <c:v>45638</c:v>
                </c:pt>
                <c:pt idx="1293">
                  <c:v>45639</c:v>
                </c:pt>
                <c:pt idx="1294">
                  <c:v>45642</c:v>
                </c:pt>
                <c:pt idx="1295">
                  <c:v>45643</c:v>
                </c:pt>
                <c:pt idx="1296">
                  <c:v>45644</c:v>
                </c:pt>
                <c:pt idx="1297">
                  <c:v>45645</c:v>
                </c:pt>
                <c:pt idx="1298">
                  <c:v>45646</c:v>
                </c:pt>
                <c:pt idx="1299">
                  <c:v>45649</c:v>
                </c:pt>
                <c:pt idx="1300">
                  <c:v>45650</c:v>
                </c:pt>
                <c:pt idx="1301">
                  <c:v>45651</c:v>
                </c:pt>
                <c:pt idx="1302">
                  <c:v>45652</c:v>
                </c:pt>
                <c:pt idx="1303">
                  <c:v>45653</c:v>
                </c:pt>
                <c:pt idx="1304">
                  <c:v>45656</c:v>
                </c:pt>
                <c:pt idx="1305">
                  <c:v>45657</c:v>
                </c:pt>
                <c:pt idx="1306">
                  <c:v>45658</c:v>
                </c:pt>
                <c:pt idx="1307">
                  <c:v>45659</c:v>
                </c:pt>
                <c:pt idx="1308">
                  <c:v>45660</c:v>
                </c:pt>
                <c:pt idx="1309">
                  <c:v>45663</c:v>
                </c:pt>
                <c:pt idx="1310">
                  <c:v>45664</c:v>
                </c:pt>
                <c:pt idx="1311">
                  <c:v>45665</c:v>
                </c:pt>
                <c:pt idx="1312">
                  <c:v>45666</c:v>
                </c:pt>
                <c:pt idx="1313">
                  <c:v>45667</c:v>
                </c:pt>
                <c:pt idx="1314">
                  <c:v>45670</c:v>
                </c:pt>
                <c:pt idx="1315">
                  <c:v>45671</c:v>
                </c:pt>
                <c:pt idx="1316">
                  <c:v>45672</c:v>
                </c:pt>
                <c:pt idx="1317">
                  <c:v>45673</c:v>
                </c:pt>
                <c:pt idx="1318">
                  <c:v>45674</c:v>
                </c:pt>
                <c:pt idx="1319">
                  <c:v>45677</c:v>
                </c:pt>
                <c:pt idx="1320">
                  <c:v>45678</c:v>
                </c:pt>
                <c:pt idx="1321">
                  <c:v>45679</c:v>
                </c:pt>
                <c:pt idx="1322">
                  <c:v>45680</c:v>
                </c:pt>
                <c:pt idx="1323">
                  <c:v>45681</c:v>
                </c:pt>
                <c:pt idx="1324">
                  <c:v>45684</c:v>
                </c:pt>
                <c:pt idx="1325">
                  <c:v>45685</c:v>
                </c:pt>
                <c:pt idx="1326">
                  <c:v>45686</c:v>
                </c:pt>
                <c:pt idx="1327">
                  <c:v>45687</c:v>
                </c:pt>
                <c:pt idx="1328">
                  <c:v>45688</c:v>
                </c:pt>
                <c:pt idx="1329">
                  <c:v>45691</c:v>
                </c:pt>
                <c:pt idx="1330">
                  <c:v>45692</c:v>
                </c:pt>
                <c:pt idx="1331">
                  <c:v>45693</c:v>
                </c:pt>
                <c:pt idx="1332">
                  <c:v>45694</c:v>
                </c:pt>
                <c:pt idx="1333">
                  <c:v>45695</c:v>
                </c:pt>
                <c:pt idx="1334">
                  <c:v>45698</c:v>
                </c:pt>
                <c:pt idx="1335">
                  <c:v>45699</c:v>
                </c:pt>
                <c:pt idx="1336">
                  <c:v>45700</c:v>
                </c:pt>
                <c:pt idx="1337">
                  <c:v>45701</c:v>
                </c:pt>
                <c:pt idx="1338">
                  <c:v>45702</c:v>
                </c:pt>
                <c:pt idx="1339">
                  <c:v>45705</c:v>
                </c:pt>
                <c:pt idx="1340">
                  <c:v>45706</c:v>
                </c:pt>
                <c:pt idx="1341">
                  <c:v>45707</c:v>
                </c:pt>
                <c:pt idx="1342">
                  <c:v>45708</c:v>
                </c:pt>
                <c:pt idx="1343">
                  <c:v>45709</c:v>
                </c:pt>
                <c:pt idx="1344">
                  <c:v>45712</c:v>
                </c:pt>
                <c:pt idx="1345">
                  <c:v>45713</c:v>
                </c:pt>
                <c:pt idx="1346">
                  <c:v>45714</c:v>
                </c:pt>
                <c:pt idx="1347">
                  <c:v>45715</c:v>
                </c:pt>
                <c:pt idx="1348">
                  <c:v>45716</c:v>
                </c:pt>
                <c:pt idx="1349">
                  <c:v>45719</c:v>
                </c:pt>
                <c:pt idx="1350">
                  <c:v>45720</c:v>
                </c:pt>
                <c:pt idx="1351">
                  <c:v>45721</c:v>
                </c:pt>
                <c:pt idx="1352">
                  <c:v>45722</c:v>
                </c:pt>
                <c:pt idx="1353">
                  <c:v>45723</c:v>
                </c:pt>
                <c:pt idx="1354">
                  <c:v>45726</c:v>
                </c:pt>
                <c:pt idx="1355">
                  <c:v>45727</c:v>
                </c:pt>
                <c:pt idx="1356">
                  <c:v>45728</c:v>
                </c:pt>
                <c:pt idx="1357">
                  <c:v>45729</c:v>
                </c:pt>
                <c:pt idx="1358">
                  <c:v>45730</c:v>
                </c:pt>
                <c:pt idx="1359">
                  <c:v>45733</c:v>
                </c:pt>
                <c:pt idx="1360">
                  <c:v>45734</c:v>
                </c:pt>
                <c:pt idx="1361">
                  <c:v>45735</c:v>
                </c:pt>
                <c:pt idx="1362">
                  <c:v>45736</c:v>
                </c:pt>
                <c:pt idx="1363">
                  <c:v>45737</c:v>
                </c:pt>
                <c:pt idx="1364">
                  <c:v>45740</c:v>
                </c:pt>
                <c:pt idx="1365">
                  <c:v>45741</c:v>
                </c:pt>
                <c:pt idx="1366">
                  <c:v>45742</c:v>
                </c:pt>
                <c:pt idx="1367">
                  <c:v>45743</c:v>
                </c:pt>
                <c:pt idx="1368">
                  <c:v>45744</c:v>
                </c:pt>
                <c:pt idx="1369">
                  <c:v>45747</c:v>
                </c:pt>
                <c:pt idx="1370">
                  <c:v>45748</c:v>
                </c:pt>
                <c:pt idx="1371">
                  <c:v>45749</c:v>
                </c:pt>
                <c:pt idx="1372">
                  <c:v>45750</c:v>
                </c:pt>
                <c:pt idx="1373">
                  <c:v>45751</c:v>
                </c:pt>
                <c:pt idx="1374">
                  <c:v>45754</c:v>
                </c:pt>
                <c:pt idx="1375">
                  <c:v>45755</c:v>
                </c:pt>
                <c:pt idx="1376">
                  <c:v>45756</c:v>
                </c:pt>
                <c:pt idx="1377">
                  <c:v>45757</c:v>
                </c:pt>
                <c:pt idx="1378">
                  <c:v>45758</c:v>
                </c:pt>
                <c:pt idx="1379">
                  <c:v>45761</c:v>
                </c:pt>
                <c:pt idx="1380">
                  <c:v>45762</c:v>
                </c:pt>
                <c:pt idx="1381">
                  <c:v>45763</c:v>
                </c:pt>
                <c:pt idx="1382">
                  <c:v>45764</c:v>
                </c:pt>
                <c:pt idx="1383">
                  <c:v>45765</c:v>
                </c:pt>
                <c:pt idx="1384">
                  <c:v>45768</c:v>
                </c:pt>
                <c:pt idx="1385">
                  <c:v>45769</c:v>
                </c:pt>
                <c:pt idx="1386">
                  <c:v>45770</c:v>
                </c:pt>
                <c:pt idx="1387">
                  <c:v>45771</c:v>
                </c:pt>
                <c:pt idx="1388">
                  <c:v>45772</c:v>
                </c:pt>
                <c:pt idx="1389">
                  <c:v>45775</c:v>
                </c:pt>
                <c:pt idx="1390">
                  <c:v>45776</c:v>
                </c:pt>
                <c:pt idx="1391">
                  <c:v>45777</c:v>
                </c:pt>
                <c:pt idx="1392">
                  <c:v>45778</c:v>
                </c:pt>
                <c:pt idx="1393">
                  <c:v>45779</c:v>
                </c:pt>
                <c:pt idx="1394">
                  <c:v>45782</c:v>
                </c:pt>
                <c:pt idx="1395">
                  <c:v>45783</c:v>
                </c:pt>
                <c:pt idx="1396">
                  <c:v>45784</c:v>
                </c:pt>
                <c:pt idx="1397">
                  <c:v>45785</c:v>
                </c:pt>
                <c:pt idx="1398">
                  <c:v>45786</c:v>
                </c:pt>
                <c:pt idx="1399">
                  <c:v>45789</c:v>
                </c:pt>
                <c:pt idx="1400">
                  <c:v>45790</c:v>
                </c:pt>
                <c:pt idx="1401">
                  <c:v>45791</c:v>
                </c:pt>
                <c:pt idx="1402">
                  <c:v>45792</c:v>
                </c:pt>
                <c:pt idx="1403">
                  <c:v>45793</c:v>
                </c:pt>
                <c:pt idx="1404">
                  <c:v>45796</c:v>
                </c:pt>
                <c:pt idx="1405">
                  <c:v>45797</c:v>
                </c:pt>
                <c:pt idx="1406">
                  <c:v>45798</c:v>
                </c:pt>
                <c:pt idx="1407">
                  <c:v>45799</c:v>
                </c:pt>
                <c:pt idx="1408">
                  <c:v>45800</c:v>
                </c:pt>
                <c:pt idx="1409">
                  <c:v>45803</c:v>
                </c:pt>
                <c:pt idx="1410">
                  <c:v>45804</c:v>
                </c:pt>
                <c:pt idx="1411">
                  <c:v>45805</c:v>
                </c:pt>
                <c:pt idx="1412">
                  <c:v>45806</c:v>
                </c:pt>
                <c:pt idx="1413">
                  <c:v>45807</c:v>
                </c:pt>
                <c:pt idx="1414">
                  <c:v>45810</c:v>
                </c:pt>
                <c:pt idx="1415">
                  <c:v>45811</c:v>
                </c:pt>
                <c:pt idx="1416">
                  <c:v>45812</c:v>
                </c:pt>
                <c:pt idx="1417">
                  <c:v>45813</c:v>
                </c:pt>
                <c:pt idx="1418">
                  <c:v>45814</c:v>
                </c:pt>
                <c:pt idx="1419">
                  <c:v>45817</c:v>
                </c:pt>
                <c:pt idx="1420">
                  <c:v>45818</c:v>
                </c:pt>
                <c:pt idx="1421">
                  <c:v>45819</c:v>
                </c:pt>
                <c:pt idx="1422">
                  <c:v>45820</c:v>
                </c:pt>
                <c:pt idx="1423">
                  <c:v>45821</c:v>
                </c:pt>
                <c:pt idx="1424">
                  <c:v>45824</c:v>
                </c:pt>
                <c:pt idx="1425">
                  <c:v>45825</c:v>
                </c:pt>
                <c:pt idx="1426">
                  <c:v>45826</c:v>
                </c:pt>
                <c:pt idx="1427">
                  <c:v>45827</c:v>
                </c:pt>
                <c:pt idx="1428">
                  <c:v>45828</c:v>
                </c:pt>
                <c:pt idx="1429">
                  <c:v>45831</c:v>
                </c:pt>
                <c:pt idx="1430">
                  <c:v>45832</c:v>
                </c:pt>
                <c:pt idx="1431">
                  <c:v>45833</c:v>
                </c:pt>
                <c:pt idx="1432">
                  <c:v>45834</c:v>
                </c:pt>
                <c:pt idx="1433">
                  <c:v>45835</c:v>
                </c:pt>
                <c:pt idx="1434">
                  <c:v>45838</c:v>
                </c:pt>
                <c:pt idx="1435">
                  <c:v>45839</c:v>
                </c:pt>
                <c:pt idx="1436">
                  <c:v>45840</c:v>
                </c:pt>
                <c:pt idx="1437">
                  <c:v>45841</c:v>
                </c:pt>
                <c:pt idx="1438">
                  <c:v>45842</c:v>
                </c:pt>
                <c:pt idx="1439">
                  <c:v>45845</c:v>
                </c:pt>
                <c:pt idx="1440">
                  <c:v>45846</c:v>
                </c:pt>
                <c:pt idx="1441">
                  <c:v>45847</c:v>
                </c:pt>
                <c:pt idx="1442">
                  <c:v>45848</c:v>
                </c:pt>
                <c:pt idx="1443">
                  <c:v>45849</c:v>
                </c:pt>
                <c:pt idx="1444">
                  <c:v>45852</c:v>
                </c:pt>
                <c:pt idx="1445">
                  <c:v>45853</c:v>
                </c:pt>
                <c:pt idx="1446">
                  <c:v>45854</c:v>
                </c:pt>
                <c:pt idx="1447">
                  <c:v>45855</c:v>
                </c:pt>
                <c:pt idx="1448">
                  <c:v>45856</c:v>
                </c:pt>
                <c:pt idx="1449">
                  <c:v>45859</c:v>
                </c:pt>
                <c:pt idx="1450">
                  <c:v>45860</c:v>
                </c:pt>
                <c:pt idx="1451">
                  <c:v>45861</c:v>
                </c:pt>
                <c:pt idx="1452">
                  <c:v>45862</c:v>
                </c:pt>
                <c:pt idx="1453">
                  <c:v>45863</c:v>
                </c:pt>
                <c:pt idx="1454">
                  <c:v>45866</c:v>
                </c:pt>
                <c:pt idx="1455">
                  <c:v>45867</c:v>
                </c:pt>
                <c:pt idx="1456">
                  <c:v>45868</c:v>
                </c:pt>
                <c:pt idx="1457">
                  <c:v>45869</c:v>
                </c:pt>
                <c:pt idx="1458">
                  <c:v>45870</c:v>
                </c:pt>
                <c:pt idx="1459">
                  <c:v>45873</c:v>
                </c:pt>
                <c:pt idx="1460">
                  <c:v>45874</c:v>
                </c:pt>
                <c:pt idx="1461">
                  <c:v>45875</c:v>
                </c:pt>
                <c:pt idx="1462">
                  <c:v>45876</c:v>
                </c:pt>
                <c:pt idx="1463">
                  <c:v>45877</c:v>
                </c:pt>
                <c:pt idx="1464">
                  <c:v>45880</c:v>
                </c:pt>
                <c:pt idx="1465">
                  <c:v>45881</c:v>
                </c:pt>
                <c:pt idx="1466">
                  <c:v>45882</c:v>
                </c:pt>
                <c:pt idx="1467">
                  <c:v>45883</c:v>
                </c:pt>
                <c:pt idx="1468">
                  <c:v>45884</c:v>
                </c:pt>
                <c:pt idx="1469">
                  <c:v>45887</c:v>
                </c:pt>
                <c:pt idx="1470">
                  <c:v>45888</c:v>
                </c:pt>
                <c:pt idx="1471">
                  <c:v>45889</c:v>
                </c:pt>
                <c:pt idx="1472">
                  <c:v>45890</c:v>
                </c:pt>
                <c:pt idx="1473">
                  <c:v>45891</c:v>
                </c:pt>
                <c:pt idx="1474">
                  <c:v>45894</c:v>
                </c:pt>
                <c:pt idx="1475">
                  <c:v>45895</c:v>
                </c:pt>
                <c:pt idx="1476">
                  <c:v>45896</c:v>
                </c:pt>
                <c:pt idx="1477">
                  <c:v>45897</c:v>
                </c:pt>
                <c:pt idx="1478">
                  <c:v>45898</c:v>
                </c:pt>
                <c:pt idx="1479">
                  <c:v>45901</c:v>
                </c:pt>
                <c:pt idx="1480">
                  <c:v>45902</c:v>
                </c:pt>
                <c:pt idx="1481">
                  <c:v>45903</c:v>
                </c:pt>
                <c:pt idx="1482">
                  <c:v>45904</c:v>
                </c:pt>
                <c:pt idx="1483">
                  <c:v>45905</c:v>
                </c:pt>
                <c:pt idx="1484">
                  <c:v>45908</c:v>
                </c:pt>
                <c:pt idx="1485">
                  <c:v>45909</c:v>
                </c:pt>
                <c:pt idx="1486">
                  <c:v>45910</c:v>
                </c:pt>
                <c:pt idx="1487">
                  <c:v>45911</c:v>
                </c:pt>
                <c:pt idx="1488">
                  <c:v>45912</c:v>
                </c:pt>
                <c:pt idx="1489">
                  <c:v>45915</c:v>
                </c:pt>
                <c:pt idx="1490">
                  <c:v>45916</c:v>
                </c:pt>
                <c:pt idx="1491">
                  <c:v>45917</c:v>
                </c:pt>
                <c:pt idx="1492">
                  <c:v>45918</c:v>
                </c:pt>
                <c:pt idx="1493">
                  <c:v>45919</c:v>
                </c:pt>
                <c:pt idx="1494">
                  <c:v>45922</c:v>
                </c:pt>
                <c:pt idx="1495">
                  <c:v>45923</c:v>
                </c:pt>
                <c:pt idx="1496">
                  <c:v>45924</c:v>
                </c:pt>
                <c:pt idx="1497">
                  <c:v>45925</c:v>
                </c:pt>
                <c:pt idx="1498">
                  <c:v>45926</c:v>
                </c:pt>
                <c:pt idx="1499">
                  <c:v>45929</c:v>
                </c:pt>
                <c:pt idx="1500">
                  <c:v>45930</c:v>
                </c:pt>
                <c:pt idx="1501">
                  <c:v>45931</c:v>
                </c:pt>
                <c:pt idx="1502">
                  <c:v>45932</c:v>
                </c:pt>
                <c:pt idx="1503">
                  <c:v>45933</c:v>
                </c:pt>
                <c:pt idx="1504">
                  <c:v>45936</c:v>
                </c:pt>
                <c:pt idx="1505">
                  <c:v>45937</c:v>
                </c:pt>
                <c:pt idx="1506">
                  <c:v>45938</c:v>
                </c:pt>
                <c:pt idx="1507">
                  <c:v>45939</c:v>
                </c:pt>
                <c:pt idx="1508">
                  <c:v>45940</c:v>
                </c:pt>
                <c:pt idx="1509">
                  <c:v>45943</c:v>
                </c:pt>
                <c:pt idx="1510">
                  <c:v>45944</c:v>
                </c:pt>
                <c:pt idx="1511">
                  <c:v>45945</c:v>
                </c:pt>
                <c:pt idx="1512">
                  <c:v>45946</c:v>
                </c:pt>
                <c:pt idx="1513">
                  <c:v>45947</c:v>
                </c:pt>
                <c:pt idx="1514">
                  <c:v>45950</c:v>
                </c:pt>
                <c:pt idx="1515">
                  <c:v>45951</c:v>
                </c:pt>
                <c:pt idx="1516">
                  <c:v>45952</c:v>
                </c:pt>
                <c:pt idx="1517">
                  <c:v>45953</c:v>
                </c:pt>
                <c:pt idx="1518">
                  <c:v>45954</c:v>
                </c:pt>
                <c:pt idx="1519">
                  <c:v>45957</c:v>
                </c:pt>
                <c:pt idx="1520">
                  <c:v>45958</c:v>
                </c:pt>
                <c:pt idx="1521">
                  <c:v>45959</c:v>
                </c:pt>
                <c:pt idx="1522">
                  <c:v>45960</c:v>
                </c:pt>
                <c:pt idx="1523">
                  <c:v>45961</c:v>
                </c:pt>
                <c:pt idx="1524">
                  <c:v>45964</c:v>
                </c:pt>
                <c:pt idx="1525">
                  <c:v>45965</c:v>
                </c:pt>
                <c:pt idx="1526">
                  <c:v>45966</c:v>
                </c:pt>
                <c:pt idx="1527">
                  <c:v>45967</c:v>
                </c:pt>
                <c:pt idx="1528">
                  <c:v>45968</c:v>
                </c:pt>
                <c:pt idx="1529">
                  <c:v>45971</c:v>
                </c:pt>
                <c:pt idx="1530">
                  <c:v>45972</c:v>
                </c:pt>
                <c:pt idx="1531">
                  <c:v>45973</c:v>
                </c:pt>
                <c:pt idx="1532">
                  <c:v>45974</c:v>
                </c:pt>
                <c:pt idx="1533">
                  <c:v>45975</c:v>
                </c:pt>
                <c:pt idx="1534">
                  <c:v>45978</c:v>
                </c:pt>
                <c:pt idx="1535">
                  <c:v>45979</c:v>
                </c:pt>
                <c:pt idx="1536">
                  <c:v>45980</c:v>
                </c:pt>
                <c:pt idx="1537">
                  <c:v>45981</c:v>
                </c:pt>
                <c:pt idx="1538">
                  <c:v>45982</c:v>
                </c:pt>
                <c:pt idx="1539">
                  <c:v>45985</c:v>
                </c:pt>
                <c:pt idx="1540">
                  <c:v>45986</c:v>
                </c:pt>
                <c:pt idx="1541">
                  <c:v>45987</c:v>
                </c:pt>
                <c:pt idx="1542">
                  <c:v>45988</c:v>
                </c:pt>
                <c:pt idx="1543">
                  <c:v>45989</c:v>
                </c:pt>
                <c:pt idx="1544">
                  <c:v>45992</c:v>
                </c:pt>
                <c:pt idx="1545">
                  <c:v>45993</c:v>
                </c:pt>
                <c:pt idx="1546">
                  <c:v>45994</c:v>
                </c:pt>
                <c:pt idx="1547">
                  <c:v>45995</c:v>
                </c:pt>
                <c:pt idx="1548">
                  <c:v>45996</c:v>
                </c:pt>
                <c:pt idx="1549">
                  <c:v>45999</c:v>
                </c:pt>
                <c:pt idx="1550">
                  <c:v>46000</c:v>
                </c:pt>
                <c:pt idx="1551">
                  <c:v>46001</c:v>
                </c:pt>
                <c:pt idx="1552">
                  <c:v>46002</c:v>
                </c:pt>
                <c:pt idx="1553">
                  <c:v>46003</c:v>
                </c:pt>
                <c:pt idx="1554">
                  <c:v>46006</c:v>
                </c:pt>
                <c:pt idx="1555">
                  <c:v>46007</c:v>
                </c:pt>
                <c:pt idx="1556">
                  <c:v>46008</c:v>
                </c:pt>
                <c:pt idx="1557">
                  <c:v>46009</c:v>
                </c:pt>
                <c:pt idx="1558">
                  <c:v>46010</c:v>
                </c:pt>
                <c:pt idx="1559">
                  <c:v>46013</c:v>
                </c:pt>
                <c:pt idx="1560">
                  <c:v>46014</c:v>
                </c:pt>
                <c:pt idx="1561">
                  <c:v>46015</c:v>
                </c:pt>
                <c:pt idx="1562">
                  <c:v>46016</c:v>
                </c:pt>
                <c:pt idx="1563">
                  <c:v>46017</c:v>
                </c:pt>
                <c:pt idx="1564">
                  <c:v>46020</c:v>
                </c:pt>
                <c:pt idx="1565">
                  <c:v>46021</c:v>
                </c:pt>
                <c:pt idx="1566">
                  <c:v>46022</c:v>
                </c:pt>
                <c:pt idx="1567">
                  <c:v>46023</c:v>
                </c:pt>
                <c:pt idx="1568">
                  <c:v>46024</c:v>
                </c:pt>
                <c:pt idx="1569">
                  <c:v>46027</c:v>
                </c:pt>
                <c:pt idx="1570">
                  <c:v>46028</c:v>
                </c:pt>
                <c:pt idx="1571">
                  <c:v>46029</c:v>
                </c:pt>
                <c:pt idx="1572">
                  <c:v>46030</c:v>
                </c:pt>
                <c:pt idx="1573">
                  <c:v>46031</c:v>
                </c:pt>
                <c:pt idx="1574">
                  <c:v>46034</c:v>
                </c:pt>
                <c:pt idx="1575">
                  <c:v>46035</c:v>
                </c:pt>
                <c:pt idx="1576">
                  <c:v>46036</c:v>
                </c:pt>
                <c:pt idx="1577">
                  <c:v>46037</c:v>
                </c:pt>
                <c:pt idx="1578">
                  <c:v>46038</c:v>
                </c:pt>
                <c:pt idx="1579">
                  <c:v>46041</c:v>
                </c:pt>
                <c:pt idx="1580">
                  <c:v>46042</c:v>
                </c:pt>
                <c:pt idx="1581">
                  <c:v>46043</c:v>
                </c:pt>
                <c:pt idx="1582">
                  <c:v>46044</c:v>
                </c:pt>
                <c:pt idx="1583">
                  <c:v>46045</c:v>
                </c:pt>
                <c:pt idx="1584">
                  <c:v>46048</c:v>
                </c:pt>
                <c:pt idx="1585">
                  <c:v>46049</c:v>
                </c:pt>
                <c:pt idx="1586">
                  <c:v>46050</c:v>
                </c:pt>
                <c:pt idx="1587">
                  <c:v>46051</c:v>
                </c:pt>
                <c:pt idx="1588">
                  <c:v>46052</c:v>
                </c:pt>
                <c:pt idx="1589">
                  <c:v>46055</c:v>
                </c:pt>
                <c:pt idx="1590">
                  <c:v>46056</c:v>
                </c:pt>
                <c:pt idx="1591">
                  <c:v>46057</c:v>
                </c:pt>
                <c:pt idx="1592">
                  <c:v>46058</c:v>
                </c:pt>
                <c:pt idx="1593">
                  <c:v>46059</c:v>
                </c:pt>
                <c:pt idx="1594">
                  <c:v>46062</c:v>
                </c:pt>
                <c:pt idx="1595">
                  <c:v>46063</c:v>
                </c:pt>
                <c:pt idx="1596">
                  <c:v>46064</c:v>
                </c:pt>
                <c:pt idx="1597">
                  <c:v>46065</c:v>
                </c:pt>
                <c:pt idx="1598">
                  <c:v>46066</c:v>
                </c:pt>
                <c:pt idx="1599">
                  <c:v>46069</c:v>
                </c:pt>
                <c:pt idx="1600">
                  <c:v>46070</c:v>
                </c:pt>
                <c:pt idx="1601">
                  <c:v>46071</c:v>
                </c:pt>
                <c:pt idx="1602">
                  <c:v>46072</c:v>
                </c:pt>
                <c:pt idx="1603">
                  <c:v>46073</c:v>
                </c:pt>
                <c:pt idx="1604">
                  <c:v>46076</c:v>
                </c:pt>
                <c:pt idx="1605">
                  <c:v>46077</c:v>
                </c:pt>
                <c:pt idx="1606">
                  <c:v>46078</c:v>
                </c:pt>
                <c:pt idx="1607">
                  <c:v>46079</c:v>
                </c:pt>
                <c:pt idx="1608">
                  <c:v>46080</c:v>
                </c:pt>
                <c:pt idx="1609">
                  <c:v>46083</c:v>
                </c:pt>
                <c:pt idx="1610">
                  <c:v>46084</c:v>
                </c:pt>
                <c:pt idx="1611">
                  <c:v>46085</c:v>
                </c:pt>
                <c:pt idx="1612">
                  <c:v>46086</c:v>
                </c:pt>
                <c:pt idx="1613">
                  <c:v>46087</c:v>
                </c:pt>
                <c:pt idx="1614">
                  <c:v>46090</c:v>
                </c:pt>
                <c:pt idx="1615">
                  <c:v>46091</c:v>
                </c:pt>
                <c:pt idx="1616">
                  <c:v>46092</c:v>
                </c:pt>
                <c:pt idx="1617">
                  <c:v>46093</c:v>
                </c:pt>
                <c:pt idx="1618">
                  <c:v>46094</c:v>
                </c:pt>
                <c:pt idx="1619">
                  <c:v>46097</c:v>
                </c:pt>
                <c:pt idx="1620">
                  <c:v>46098</c:v>
                </c:pt>
                <c:pt idx="1621">
                  <c:v>46099</c:v>
                </c:pt>
                <c:pt idx="1622">
                  <c:v>46100</c:v>
                </c:pt>
                <c:pt idx="1623">
                  <c:v>46101</c:v>
                </c:pt>
                <c:pt idx="1624">
                  <c:v>46104</c:v>
                </c:pt>
                <c:pt idx="1625">
                  <c:v>46105</c:v>
                </c:pt>
                <c:pt idx="1626">
                  <c:v>46106</c:v>
                </c:pt>
                <c:pt idx="1627">
                  <c:v>46107</c:v>
                </c:pt>
                <c:pt idx="1628">
                  <c:v>46108</c:v>
                </c:pt>
                <c:pt idx="1629">
                  <c:v>46111</c:v>
                </c:pt>
                <c:pt idx="1630">
                  <c:v>46112</c:v>
                </c:pt>
                <c:pt idx="1631">
                  <c:v>46113</c:v>
                </c:pt>
                <c:pt idx="1632">
                  <c:v>46114</c:v>
                </c:pt>
                <c:pt idx="1633">
                  <c:v>46115</c:v>
                </c:pt>
                <c:pt idx="1634">
                  <c:v>46118</c:v>
                </c:pt>
                <c:pt idx="1635">
                  <c:v>46119</c:v>
                </c:pt>
                <c:pt idx="1636">
                  <c:v>46120</c:v>
                </c:pt>
                <c:pt idx="1637">
                  <c:v>46121</c:v>
                </c:pt>
                <c:pt idx="1638">
                  <c:v>46122</c:v>
                </c:pt>
                <c:pt idx="1639">
                  <c:v>46125</c:v>
                </c:pt>
                <c:pt idx="1640">
                  <c:v>46126</c:v>
                </c:pt>
                <c:pt idx="1641">
                  <c:v>46127</c:v>
                </c:pt>
                <c:pt idx="1642">
                  <c:v>46128</c:v>
                </c:pt>
                <c:pt idx="1643">
                  <c:v>46129</c:v>
                </c:pt>
                <c:pt idx="1644">
                  <c:v>46132</c:v>
                </c:pt>
                <c:pt idx="1645">
                  <c:v>46133</c:v>
                </c:pt>
                <c:pt idx="1646">
                  <c:v>46134</c:v>
                </c:pt>
                <c:pt idx="1647">
                  <c:v>46135</c:v>
                </c:pt>
                <c:pt idx="1648">
                  <c:v>46136</c:v>
                </c:pt>
                <c:pt idx="1649">
                  <c:v>46139</c:v>
                </c:pt>
                <c:pt idx="1650">
                  <c:v>46140</c:v>
                </c:pt>
                <c:pt idx="1651">
                  <c:v>46141</c:v>
                </c:pt>
                <c:pt idx="1652">
                  <c:v>46142</c:v>
                </c:pt>
                <c:pt idx="1653">
                  <c:v>46143</c:v>
                </c:pt>
                <c:pt idx="1654">
                  <c:v>46146</c:v>
                </c:pt>
                <c:pt idx="1655">
                  <c:v>46147</c:v>
                </c:pt>
                <c:pt idx="1656">
                  <c:v>46148</c:v>
                </c:pt>
                <c:pt idx="1657">
                  <c:v>46149</c:v>
                </c:pt>
                <c:pt idx="1658">
                  <c:v>46150</c:v>
                </c:pt>
                <c:pt idx="1659">
                  <c:v>46153</c:v>
                </c:pt>
                <c:pt idx="1660">
                  <c:v>46154</c:v>
                </c:pt>
                <c:pt idx="1661">
                  <c:v>46155</c:v>
                </c:pt>
                <c:pt idx="1662">
                  <c:v>46156</c:v>
                </c:pt>
                <c:pt idx="1663">
                  <c:v>46157</c:v>
                </c:pt>
                <c:pt idx="1664">
                  <c:v>46160</c:v>
                </c:pt>
                <c:pt idx="1665">
                  <c:v>46161</c:v>
                </c:pt>
                <c:pt idx="1666">
                  <c:v>46162</c:v>
                </c:pt>
                <c:pt idx="1667">
                  <c:v>46163</c:v>
                </c:pt>
                <c:pt idx="1668">
                  <c:v>46164</c:v>
                </c:pt>
                <c:pt idx="1669">
                  <c:v>46167</c:v>
                </c:pt>
                <c:pt idx="1670">
                  <c:v>46168</c:v>
                </c:pt>
                <c:pt idx="1671">
                  <c:v>46169</c:v>
                </c:pt>
                <c:pt idx="1672">
                  <c:v>46170</c:v>
                </c:pt>
                <c:pt idx="1673">
                  <c:v>46171</c:v>
                </c:pt>
                <c:pt idx="1674">
                  <c:v>46174</c:v>
                </c:pt>
                <c:pt idx="1675">
                  <c:v>46175</c:v>
                </c:pt>
                <c:pt idx="1676">
                  <c:v>46176</c:v>
                </c:pt>
                <c:pt idx="1677">
                  <c:v>46177</c:v>
                </c:pt>
                <c:pt idx="1678">
                  <c:v>46178</c:v>
                </c:pt>
                <c:pt idx="1679">
                  <c:v>46181</c:v>
                </c:pt>
                <c:pt idx="1680">
                  <c:v>46182</c:v>
                </c:pt>
                <c:pt idx="1681">
                  <c:v>46183</c:v>
                </c:pt>
                <c:pt idx="1682">
                  <c:v>46184</c:v>
                </c:pt>
                <c:pt idx="1683">
                  <c:v>46185</c:v>
                </c:pt>
                <c:pt idx="1684">
                  <c:v>46188</c:v>
                </c:pt>
                <c:pt idx="1685">
                  <c:v>46189</c:v>
                </c:pt>
                <c:pt idx="1686">
                  <c:v>46190</c:v>
                </c:pt>
                <c:pt idx="1687">
                  <c:v>46191</c:v>
                </c:pt>
              </c:numCache>
            </c:numRef>
          </c:cat>
          <c:val>
            <c:numRef>
              <c:f>'[Gráfico en Microsoft PowerPoint]ACTUALIZAR CDS5Y LATAM'!$D$9:$D$1696</c:f>
              <c:numCache>
                <c:formatCode>0</c:formatCode>
                <c:ptCount val="1688"/>
                <c:pt idx="0">
                  <c:v>99.45</c:v>
                </c:pt>
                <c:pt idx="1">
                  <c:v>98.933999999999997</c:v>
                </c:pt>
                <c:pt idx="2">
                  <c:v>96.962999999999994</c:v>
                </c:pt>
                <c:pt idx="3">
                  <c:v>98.483000000000004</c:v>
                </c:pt>
                <c:pt idx="4">
                  <c:v>98.625</c:v>
                </c:pt>
                <c:pt idx="5">
                  <c:v>99.301000000000002</c:v>
                </c:pt>
                <c:pt idx="6">
                  <c:v>97.447000000000003</c:v>
                </c:pt>
                <c:pt idx="7">
                  <c:v>97.76</c:v>
                </c:pt>
                <c:pt idx="8">
                  <c:v>98.55</c:v>
                </c:pt>
                <c:pt idx="9">
                  <c:v>99.51</c:v>
                </c:pt>
                <c:pt idx="10">
                  <c:v>101.062</c:v>
                </c:pt>
                <c:pt idx="11">
                  <c:v>100.598</c:v>
                </c:pt>
                <c:pt idx="12">
                  <c:v>98.037000000000006</c:v>
                </c:pt>
                <c:pt idx="13">
                  <c:v>97.319000000000003</c:v>
                </c:pt>
                <c:pt idx="14">
                  <c:v>97.736999999999995</c:v>
                </c:pt>
                <c:pt idx="15">
                  <c:v>98.194000000000003</c:v>
                </c:pt>
                <c:pt idx="16">
                  <c:v>98.146000000000001</c:v>
                </c:pt>
                <c:pt idx="17">
                  <c:v>98.977999999999994</c:v>
                </c:pt>
                <c:pt idx="18">
                  <c:v>100.98699999999999</c:v>
                </c:pt>
                <c:pt idx="19">
                  <c:v>105.64400000000001</c:v>
                </c:pt>
                <c:pt idx="20">
                  <c:v>100.946</c:v>
                </c:pt>
                <c:pt idx="21">
                  <c:v>97.373999999999995</c:v>
                </c:pt>
                <c:pt idx="22">
                  <c:v>98.231999999999999</c:v>
                </c:pt>
                <c:pt idx="23">
                  <c:v>102.65300000000001</c:v>
                </c:pt>
                <c:pt idx="24">
                  <c:v>103.548</c:v>
                </c:pt>
                <c:pt idx="25">
                  <c:v>99.394000000000005</c:v>
                </c:pt>
                <c:pt idx="26">
                  <c:v>96.626999999999995</c:v>
                </c:pt>
                <c:pt idx="27">
                  <c:v>96.846000000000004</c:v>
                </c:pt>
                <c:pt idx="28">
                  <c:v>99.227999999999994</c:v>
                </c:pt>
                <c:pt idx="29">
                  <c:v>100.273</c:v>
                </c:pt>
                <c:pt idx="30">
                  <c:v>99.058999999999997</c:v>
                </c:pt>
                <c:pt idx="31">
                  <c:v>97.328999999999994</c:v>
                </c:pt>
                <c:pt idx="32">
                  <c:v>96.347999999999999</c:v>
                </c:pt>
                <c:pt idx="33">
                  <c:v>94.679000000000002</c:v>
                </c:pt>
                <c:pt idx="34">
                  <c:v>93.72</c:v>
                </c:pt>
                <c:pt idx="35">
                  <c:v>92.614000000000004</c:v>
                </c:pt>
                <c:pt idx="36">
                  <c:v>92.349000000000004</c:v>
                </c:pt>
                <c:pt idx="37">
                  <c:v>92.51</c:v>
                </c:pt>
                <c:pt idx="38">
                  <c:v>92.915000000000006</c:v>
                </c:pt>
                <c:pt idx="39">
                  <c:v>98.691000000000003</c:v>
                </c:pt>
                <c:pt idx="40">
                  <c:v>104.75700000000001</c:v>
                </c:pt>
                <c:pt idx="41">
                  <c:v>109.378</c:v>
                </c:pt>
                <c:pt idx="42">
                  <c:v>119.82299999999999</c:v>
                </c:pt>
                <c:pt idx="43">
                  <c:v>131.97499999999999</c:v>
                </c:pt>
                <c:pt idx="44">
                  <c:v>127.33499999999999</c:v>
                </c:pt>
                <c:pt idx="45">
                  <c:v>120.732</c:v>
                </c:pt>
                <c:pt idx="46">
                  <c:v>112.861</c:v>
                </c:pt>
                <c:pt idx="47">
                  <c:v>129.12200000000001</c:v>
                </c:pt>
                <c:pt idx="48">
                  <c:v>142.96899999999999</c:v>
                </c:pt>
                <c:pt idx="49">
                  <c:v>186.267</c:v>
                </c:pt>
                <c:pt idx="50">
                  <c:v>179.905</c:v>
                </c:pt>
                <c:pt idx="51">
                  <c:v>217.62299999999999</c:v>
                </c:pt>
                <c:pt idx="52">
                  <c:v>309.40300000000002</c:v>
                </c:pt>
                <c:pt idx="53">
                  <c:v>262.56900000000002</c:v>
                </c:pt>
                <c:pt idx="54">
                  <c:v>325.42200000000003</c:v>
                </c:pt>
                <c:pt idx="55">
                  <c:v>308.70299999999997</c:v>
                </c:pt>
                <c:pt idx="56">
                  <c:v>382.72399999999999</c:v>
                </c:pt>
                <c:pt idx="57">
                  <c:v>335.36900000000003</c:v>
                </c:pt>
                <c:pt idx="58">
                  <c:v>345.15199999999999</c:v>
                </c:pt>
                <c:pt idx="59">
                  <c:v>358.964</c:v>
                </c:pt>
                <c:pt idx="60">
                  <c:v>306.26299999999998</c:v>
                </c:pt>
                <c:pt idx="61">
                  <c:v>224.56399999999999</c:v>
                </c:pt>
                <c:pt idx="62">
                  <c:v>229.34700000000001</c:v>
                </c:pt>
                <c:pt idx="63">
                  <c:v>263.404</c:v>
                </c:pt>
                <c:pt idx="64">
                  <c:v>274.52499999999998</c:v>
                </c:pt>
                <c:pt idx="65">
                  <c:v>275.95</c:v>
                </c:pt>
                <c:pt idx="66">
                  <c:v>337.94099999999997</c:v>
                </c:pt>
                <c:pt idx="67">
                  <c:v>335.83699999999999</c:v>
                </c:pt>
                <c:pt idx="68">
                  <c:v>353.39499999999998</c:v>
                </c:pt>
                <c:pt idx="69">
                  <c:v>345.21800000000002</c:v>
                </c:pt>
                <c:pt idx="70">
                  <c:v>318.279</c:v>
                </c:pt>
                <c:pt idx="71">
                  <c:v>295.96699999999998</c:v>
                </c:pt>
                <c:pt idx="72">
                  <c:v>267.666</c:v>
                </c:pt>
                <c:pt idx="73">
                  <c:v>265.94299999999998</c:v>
                </c:pt>
                <c:pt idx="74">
                  <c:v>264.19400000000002</c:v>
                </c:pt>
                <c:pt idx="75">
                  <c:v>265.05200000000002</c:v>
                </c:pt>
                <c:pt idx="76">
                  <c:v>292.53800000000001</c:v>
                </c:pt>
                <c:pt idx="77">
                  <c:v>295.25099999999998</c:v>
                </c:pt>
                <c:pt idx="78">
                  <c:v>290.53800000000001</c:v>
                </c:pt>
                <c:pt idx="79">
                  <c:v>294.613</c:v>
                </c:pt>
                <c:pt idx="80">
                  <c:v>315.49400000000003</c:v>
                </c:pt>
                <c:pt idx="81">
                  <c:v>322.291</c:v>
                </c:pt>
                <c:pt idx="82">
                  <c:v>329.89499999999998</c:v>
                </c:pt>
                <c:pt idx="83">
                  <c:v>368.46699999999998</c:v>
                </c:pt>
                <c:pt idx="84">
                  <c:v>372.04</c:v>
                </c:pt>
                <c:pt idx="85">
                  <c:v>356.37700000000001</c:v>
                </c:pt>
                <c:pt idx="86">
                  <c:v>325.55500000000001</c:v>
                </c:pt>
                <c:pt idx="87">
                  <c:v>308.18</c:v>
                </c:pt>
                <c:pt idx="88">
                  <c:v>316.64299999999997</c:v>
                </c:pt>
                <c:pt idx="89">
                  <c:v>320.68900000000002</c:v>
                </c:pt>
                <c:pt idx="90">
                  <c:v>317.21899999999999</c:v>
                </c:pt>
                <c:pt idx="91">
                  <c:v>329.23500000000001</c:v>
                </c:pt>
                <c:pt idx="92">
                  <c:v>327.827</c:v>
                </c:pt>
                <c:pt idx="93">
                  <c:v>319.47699999999998</c:v>
                </c:pt>
                <c:pt idx="94">
                  <c:v>314.11599999999999</c:v>
                </c:pt>
                <c:pt idx="95">
                  <c:v>325.601</c:v>
                </c:pt>
                <c:pt idx="96">
                  <c:v>345.52100000000002</c:v>
                </c:pt>
                <c:pt idx="97">
                  <c:v>346.27</c:v>
                </c:pt>
                <c:pt idx="98">
                  <c:v>348.05399999999997</c:v>
                </c:pt>
                <c:pt idx="99">
                  <c:v>331.73200000000003</c:v>
                </c:pt>
                <c:pt idx="100">
                  <c:v>331.05799999999999</c:v>
                </c:pt>
                <c:pt idx="101">
                  <c:v>316.21600000000001</c:v>
                </c:pt>
                <c:pt idx="102">
                  <c:v>301.77300000000002</c:v>
                </c:pt>
                <c:pt idx="103">
                  <c:v>307.19600000000003</c:v>
                </c:pt>
                <c:pt idx="104">
                  <c:v>309.64600000000002</c:v>
                </c:pt>
                <c:pt idx="105">
                  <c:v>274.233</c:v>
                </c:pt>
                <c:pt idx="106">
                  <c:v>269.81599999999997</c:v>
                </c:pt>
                <c:pt idx="107">
                  <c:v>275.87099999999998</c:v>
                </c:pt>
                <c:pt idx="108">
                  <c:v>283.94</c:v>
                </c:pt>
                <c:pt idx="109">
                  <c:v>276.29199999999997</c:v>
                </c:pt>
                <c:pt idx="110">
                  <c:v>245.35300000000001</c:v>
                </c:pt>
                <c:pt idx="111">
                  <c:v>227.44900000000001</c:v>
                </c:pt>
                <c:pt idx="112">
                  <c:v>227.864</c:v>
                </c:pt>
                <c:pt idx="113">
                  <c:v>209.38399999999999</c:v>
                </c:pt>
                <c:pt idx="114">
                  <c:v>207.13900000000001</c:v>
                </c:pt>
                <c:pt idx="115">
                  <c:v>217.80099999999999</c:v>
                </c:pt>
                <c:pt idx="116">
                  <c:v>223.215</c:v>
                </c:pt>
                <c:pt idx="117">
                  <c:v>275.58800000000002</c:v>
                </c:pt>
                <c:pt idx="118">
                  <c:v>266.77800000000002</c:v>
                </c:pt>
                <c:pt idx="119">
                  <c:v>260.95100000000002</c:v>
                </c:pt>
                <c:pt idx="120">
                  <c:v>250.41300000000001</c:v>
                </c:pt>
                <c:pt idx="121">
                  <c:v>257.34800000000001</c:v>
                </c:pt>
                <c:pt idx="122">
                  <c:v>264.74099999999999</c:v>
                </c:pt>
                <c:pt idx="123">
                  <c:v>263.39299999999997</c:v>
                </c:pt>
                <c:pt idx="124">
                  <c:v>261.464</c:v>
                </c:pt>
                <c:pt idx="125">
                  <c:v>252.536</c:v>
                </c:pt>
                <c:pt idx="126">
                  <c:v>260.92700000000002</c:v>
                </c:pt>
                <c:pt idx="127">
                  <c:v>260.39800000000002</c:v>
                </c:pt>
                <c:pt idx="128">
                  <c:v>267.12700000000001</c:v>
                </c:pt>
                <c:pt idx="129">
                  <c:v>264.60000000000002</c:v>
                </c:pt>
                <c:pt idx="130">
                  <c:v>256.51400000000001</c:v>
                </c:pt>
                <c:pt idx="131">
                  <c:v>245.131</c:v>
                </c:pt>
                <c:pt idx="132">
                  <c:v>231.26300000000001</c:v>
                </c:pt>
                <c:pt idx="133">
                  <c:v>227.459</c:v>
                </c:pt>
                <c:pt idx="134">
                  <c:v>226.006</c:v>
                </c:pt>
                <c:pt idx="135">
                  <c:v>231.809</c:v>
                </c:pt>
                <c:pt idx="136">
                  <c:v>234.518</c:v>
                </c:pt>
                <c:pt idx="137">
                  <c:v>237.40600000000001</c:v>
                </c:pt>
                <c:pt idx="138">
                  <c:v>238.398</c:v>
                </c:pt>
                <c:pt idx="139">
                  <c:v>240.10599999999999</c:v>
                </c:pt>
                <c:pt idx="140">
                  <c:v>241.79</c:v>
                </c:pt>
                <c:pt idx="141">
                  <c:v>239.66300000000001</c:v>
                </c:pt>
                <c:pt idx="142">
                  <c:v>240.072</c:v>
                </c:pt>
                <c:pt idx="143">
                  <c:v>233.41200000000001</c:v>
                </c:pt>
                <c:pt idx="144">
                  <c:v>224.893</c:v>
                </c:pt>
                <c:pt idx="145">
                  <c:v>213.166</c:v>
                </c:pt>
                <c:pt idx="146">
                  <c:v>205.81899999999999</c:v>
                </c:pt>
                <c:pt idx="147">
                  <c:v>221.65100000000001</c:v>
                </c:pt>
                <c:pt idx="148">
                  <c:v>227.858</c:v>
                </c:pt>
                <c:pt idx="149">
                  <c:v>222.934</c:v>
                </c:pt>
                <c:pt idx="150">
                  <c:v>223.62299999999999</c:v>
                </c:pt>
                <c:pt idx="151">
                  <c:v>220.524</c:v>
                </c:pt>
                <c:pt idx="152">
                  <c:v>219.85400000000001</c:v>
                </c:pt>
                <c:pt idx="153">
                  <c:v>217.80600000000001</c:v>
                </c:pt>
                <c:pt idx="154">
                  <c:v>216.642</c:v>
                </c:pt>
                <c:pt idx="155">
                  <c:v>221.33600000000001</c:v>
                </c:pt>
                <c:pt idx="156">
                  <c:v>219.15600000000001</c:v>
                </c:pt>
                <c:pt idx="157">
                  <c:v>215.703</c:v>
                </c:pt>
                <c:pt idx="158">
                  <c:v>216.75899999999999</c:v>
                </c:pt>
                <c:pt idx="159">
                  <c:v>213.41300000000001</c:v>
                </c:pt>
                <c:pt idx="160">
                  <c:v>209.88800000000001</c:v>
                </c:pt>
                <c:pt idx="161">
                  <c:v>214.69399999999999</c:v>
                </c:pt>
                <c:pt idx="162">
                  <c:v>221.22</c:v>
                </c:pt>
                <c:pt idx="163">
                  <c:v>228.31399999999999</c:v>
                </c:pt>
                <c:pt idx="164">
                  <c:v>230.50200000000001</c:v>
                </c:pt>
                <c:pt idx="165">
                  <c:v>226.40100000000001</c:v>
                </c:pt>
                <c:pt idx="166">
                  <c:v>227.429</c:v>
                </c:pt>
                <c:pt idx="167">
                  <c:v>228.577</c:v>
                </c:pt>
                <c:pt idx="168">
                  <c:v>225.71600000000001</c:v>
                </c:pt>
                <c:pt idx="169">
                  <c:v>218.46299999999999</c:v>
                </c:pt>
                <c:pt idx="170">
                  <c:v>215.167</c:v>
                </c:pt>
                <c:pt idx="171">
                  <c:v>223.33600000000001</c:v>
                </c:pt>
                <c:pt idx="172">
                  <c:v>223.679</c:v>
                </c:pt>
                <c:pt idx="173">
                  <c:v>216.036</c:v>
                </c:pt>
                <c:pt idx="174">
                  <c:v>214.94</c:v>
                </c:pt>
                <c:pt idx="175">
                  <c:v>204.203</c:v>
                </c:pt>
                <c:pt idx="176">
                  <c:v>196.017</c:v>
                </c:pt>
                <c:pt idx="177">
                  <c:v>202.697</c:v>
                </c:pt>
                <c:pt idx="178">
                  <c:v>206.64699999999999</c:v>
                </c:pt>
                <c:pt idx="179">
                  <c:v>207.239</c:v>
                </c:pt>
                <c:pt idx="180">
                  <c:v>212.48</c:v>
                </c:pt>
                <c:pt idx="181">
                  <c:v>207.62700000000001</c:v>
                </c:pt>
                <c:pt idx="182">
                  <c:v>205.358</c:v>
                </c:pt>
                <c:pt idx="183">
                  <c:v>203.345</c:v>
                </c:pt>
                <c:pt idx="184">
                  <c:v>200.37799999999999</c:v>
                </c:pt>
                <c:pt idx="185">
                  <c:v>198.25800000000001</c:v>
                </c:pt>
                <c:pt idx="186">
                  <c:v>197.35400000000001</c:v>
                </c:pt>
                <c:pt idx="187">
                  <c:v>199.08600000000001</c:v>
                </c:pt>
                <c:pt idx="188">
                  <c:v>203.995</c:v>
                </c:pt>
                <c:pt idx="189">
                  <c:v>229.762</c:v>
                </c:pt>
                <c:pt idx="190">
                  <c:v>235.43100000000001</c:v>
                </c:pt>
                <c:pt idx="191">
                  <c:v>251.52500000000001</c:v>
                </c:pt>
                <c:pt idx="192">
                  <c:v>253.083</c:v>
                </c:pt>
                <c:pt idx="193">
                  <c:v>249.80099999999999</c:v>
                </c:pt>
                <c:pt idx="194">
                  <c:v>251.42699999999999</c:v>
                </c:pt>
                <c:pt idx="195">
                  <c:v>254.285</c:v>
                </c:pt>
                <c:pt idx="196">
                  <c:v>249.64400000000001</c:v>
                </c:pt>
                <c:pt idx="197">
                  <c:v>247.262</c:v>
                </c:pt>
                <c:pt idx="198">
                  <c:v>247.49600000000001</c:v>
                </c:pt>
                <c:pt idx="199">
                  <c:v>236.874</c:v>
                </c:pt>
                <c:pt idx="200">
                  <c:v>232.21199999999999</c:v>
                </c:pt>
                <c:pt idx="201">
                  <c:v>227.17599999999999</c:v>
                </c:pt>
                <c:pt idx="202">
                  <c:v>223.70699999999999</c:v>
                </c:pt>
                <c:pt idx="203">
                  <c:v>217.364</c:v>
                </c:pt>
                <c:pt idx="204">
                  <c:v>214.90899999999999</c:v>
                </c:pt>
                <c:pt idx="205">
                  <c:v>217.88900000000001</c:v>
                </c:pt>
                <c:pt idx="206">
                  <c:v>223.41300000000001</c:v>
                </c:pt>
                <c:pt idx="207">
                  <c:v>224.05600000000001</c:v>
                </c:pt>
                <c:pt idx="208">
                  <c:v>220.20400000000001</c:v>
                </c:pt>
                <c:pt idx="209">
                  <c:v>220.20699999999999</c:v>
                </c:pt>
                <c:pt idx="210">
                  <c:v>217.49199999999999</c:v>
                </c:pt>
                <c:pt idx="211">
                  <c:v>215.96700000000001</c:v>
                </c:pt>
                <c:pt idx="212">
                  <c:v>213.52699999999999</c:v>
                </c:pt>
                <c:pt idx="213">
                  <c:v>212.392</c:v>
                </c:pt>
                <c:pt idx="214">
                  <c:v>214.565</c:v>
                </c:pt>
                <c:pt idx="215">
                  <c:v>213.41399999999999</c:v>
                </c:pt>
                <c:pt idx="216">
                  <c:v>219.82599999999999</c:v>
                </c:pt>
                <c:pt idx="217">
                  <c:v>216.988</c:v>
                </c:pt>
                <c:pt idx="218">
                  <c:v>218.16200000000001</c:v>
                </c:pt>
                <c:pt idx="219">
                  <c:v>218.22900000000001</c:v>
                </c:pt>
                <c:pt idx="220">
                  <c:v>213.20099999999999</c:v>
                </c:pt>
                <c:pt idx="221">
                  <c:v>205.31200000000001</c:v>
                </c:pt>
                <c:pt idx="222">
                  <c:v>195.00399999999999</c:v>
                </c:pt>
                <c:pt idx="223">
                  <c:v>189.79300000000001</c:v>
                </c:pt>
                <c:pt idx="224">
                  <c:v>169.19200000000001</c:v>
                </c:pt>
                <c:pt idx="225">
                  <c:v>169.40799999999999</c:v>
                </c:pt>
                <c:pt idx="226">
                  <c:v>167.43100000000001</c:v>
                </c:pt>
                <c:pt idx="227">
                  <c:v>176.65899999999999</c:v>
                </c:pt>
                <c:pt idx="228">
                  <c:v>181.791</c:v>
                </c:pt>
                <c:pt idx="229">
                  <c:v>178.636</c:v>
                </c:pt>
                <c:pt idx="230">
                  <c:v>177.40100000000001</c:v>
                </c:pt>
                <c:pt idx="231">
                  <c:v>175.26</c:v>
                </c:pt>
                <c:pt idx="232">
                  <c:v>174.89400000000001</c:v>
                </c:pt>
                <c:pt idx="233">
                  <c:v>174.64699999999999</c:v>
                </c:pt>
                <c:pt idx="234">
                  <c:v>172.64500000000001</c:v>
                </c:pt>
                <c:pt idx="235">
                  <c:v>168.81200000000001</c:v>
                </c:pt>
                <c:pt idx="236">
                  <c:v>167.685</c:v>
                </c:pt>
                <c:pt idx="237">
                  <c:v>169.227</c:v>
                </c:pt>
                <c:pt idx="238">
                  <c:v>165.35</c:v>
                </c:pt>
                <c:pt idx="239">
                  <c:v>165.92699999999999</c:v>
                </c:pt>
                <c:pt idx="240">
                  <c:v>157.54499999999999</c:v>
                </c:pt>
                <c:pt idx="241">
                  <c:v>156.09299999999999</c:v>
                </c:pt>
                <c:pt idx="242">
                  <c:v>154.49600000000001</c:v>
                </c:pt>
                <c:pt idx="243">
                  <c:v>152.92500000000001</c:v>
                </c:pt>
                <c:pt idx="244">
                  <c:v>154.28800000000001</c:v>
                </c:pt>
                <c:pt idx="245">
                  <c:v>154.864</c:v>
                </c:pt>
                <c:pt idx="246">
                  <c:v>156.16499999999999</c:v>
                </c:pt>
                <c:pt idx="247">
                  <c:v>154.93</c:v>
                </c:pt>
                <c:pt idx="248">
                  <c:v>154.50899999999999</c:v>
                </c:pt>
                <c:pt idx="249">
                  <c:v>152.22999999999999</c:v>
                </c:pt>
                <c:pt idx="250">
                  <c:v>149.80699999999999</c:v>
                </c:pt>
                <c:pt idx="251">
                  <c:v>149.703</c:v>
                </c:pt>
                <c:pt idx="252">
                  <c:v>147.72200000000001</c:v>
                </c:pt>
                <c:pt idx="253">
                  <c:v>148.94499999999999</c:v>
                </c:pt>
                <c:pt idx="254">
                  <c:v>151.226</c:v>
                </c:pt>
                <c:pt idx="255">
                  <c:v>150.75</c:v>
                </c:pt>
                <c:pt idx="256">
                  <c:v>148.136</c:v>
                </c:pt>
                <c:pt idx="257">
                  <c:v>146.066</c:v>
                </c:pt>
                <c:pt idx="258">
                  <c:v>145.446</c:v>
                </c:pt>
                <c:pt idx="259">
                  <c:v>145.31</c:v>
                </c:pt>
                <c:pt idx="260">
                  <c:v>145.01400000000001</c:v>
                </c:pt>
                <c:pt idx="261">
                  <c:v>143.98699999999999</c:v>
                </c:pt>
                <c:pt idx="262">
                  <c:v>142.851</c:v>
                </c:pt>
                <c:pt idx="263">
                  <c:v>142.422</c:v>
                </c:pt>
                <c:pt idx="264">
                  <c:v>143.50800000000001</c:v>
                </c:pt>
                <c:pt idx="265">
                  <c:v>145.94399999999999</c:v>
                </c:pt>
                <c:pt idx="266">
                  <c:v>147.923</c:v>
                </c:pt>
                <c:pt idx="267">
                  <c:v>151.65700000000001</c:v>
                </c:pt>
                <c:pt idx="268">
                  <c:v>155.482</c:v>
                </c:pt>
                <c:pt idx="269">
                  <c:v>162.131</c:v>
                </c:pt>
                <c:pt idx="270">
                  <c:v>161.82900000000001</c:v>
                </c:pt>
                <c:pt idx="271">
                  <c:v>159.619</c:v>
                </c:pt>
                <c:pt idx="272">
                  <c:v>160.63800000000001</c:v>
                </c:pt>
                <c:pt idx="273">
                  <c:v>168.53299999999999</c:v>
                </c:pt>
                <c:pt idx="274">
                  <c:v>169.65100000000001</c:v>
                </c:pt>
                <c:pt idx="275">
                  <c:v>169.703</c:v>
                </c:pt>
                <c:pt idx="276">
                  <c:v>167.73699999999999</c:v>
                </c:pt>
                <c:pt idx="277">
                  <c:v>169.74</c:v>
                </c:pt>
                <c:pt idx="278">
                  <c:v>173.327</c:v>
                </c:pt>
                <c:pt idx="279">
                  <c:v>177.86099999999999</c:v>
                </c:pt>
                <c:pt idx="280">
                  <c:v>177.16399999999999</c:v>
                </c:pt>
                <c:pt idx="281">
                  <c:v>177.643</c:v>
                </c:pt>
                <c:pt idx="282">
                  <c:v>172.93199999999999</c:v>
                </c:pt>
                <c:pt idx="283">
                  <c:v>173.69800000000001</c:v>
                </c:pt>
                <c:pt idx="284">
                  <c:v>168.239</c:v>
                </c:pt>
                <c:pt idx="285">
                  <c:v>159.72399999999999</c:v>
                </c:pt>
                <c:pt idx="286">
                  <c:v>153.608</c:v>
                </c:pt>
                <c:pt idx="287">
                  <c:v>150.011</c:v>
                </c:pt>
                <c:pt idx="288">
                  <c:v>149.09</c:v>
                </c:pt>
                <c:pt idx="289">
                  <c:v>150.03800000000001</c:v>
                </c:pt>
                <c:pt idx="290">
                  <c:v>155.565</c:v>
                </c:pt>
                <c:pt idx="291">
                  <c:v>156.28100000000001</c:v>
                </c:pt>
                <c:pt idx="292">
                  <c:v>153.80799999999999</c:v>
                </c:pt>
                <c:pt idx="293">
                  <c:v>153.624</c:v>
                </c:pt>
                <c:pt idx="294">
                  <c:v>153.55099999999999</c:v>
                </c:pt>
                <c:pt idx="295">
                  <c:v>156.41499999999999</c:v>
                </c:pt>
                <c:pt idx="296">
                  <c:v>158.09700000000001</c:v>
                </c:pt>
                <c:pt idx="297">
                  <c:v>159.74700000000001</c:v>
                </c:pt>
                <c:pt idx="298">
                  <c:v>162.79300000000001</c:v>
                </c:pt>
                <c:pt idx="299">
                  <c:v>182.93299999999999</c:v>
                </c:pt>
                <c:pt idx="300">
                  <c:v>176.81700000000001</c:v>
                </c:pt>
                <c:pt idx="301">
                  <c:v>172.1</c:v>
                </c:pt>
                <c:pt idx="302">
                  <c:v>182.61600000000001</c:v>
                </c:pt>
                <c:pt idx="303">
                  <c:v>190.876</c:v>
                </c:pt>
                <c:pt idx="304">
                  <c:v>186.465</c:v>
                </c:pt>
                <c:pt idx="305">
                  <c:v>190.57300000000001</c:v>
                </c:pt>
                <c:pt idx="306">
                  <c:v>193.75800000000001</c:v>
                </c:pt>
                <c:pt idx="307">
                  <c:v>196.17099999999999</c:v>
                </c:pt>
                <c:pt idx="308">
                  <c:v>196.49199999999999</c:v>
                </c:pt>
                <c:pt idx="309">
                  <c:v>215.25800000000001</c:v>
                </c:pt>
                <c:pt idx="310">
                  <c:v>214.32900000000001</c:v>
                </c:pt>
                <c:pt idx="311">
                  <c:v>209.67699999999999</c:v>
                </c:pt>
                <c:pt idx="312">
                  <c:v>199.43600000000001</c:v>
                </c:pt>
                <c:pt idx="313">
                  <c:v>199.422</c:v>
                </c:pt>
                <c:pt idx="314">
                  <c:v>202.244</c:v>
                </c:pt>
                <c:pt idx="315">
                  <c:v>201.09399999999999</c:v>
                </c:pt>
                <c:pt idx="316">
                  <c:v>195.691</c:v>
                </c:pt>
                <c:pt idx="317">
                  <c:v>196.58699999999999</c:v>
                </c:pt>
                <c:pt idx="318">
                  <c:v>192.32400000000001</c:v>
                </c:pt>
                <c:pt idx="319">
                  <c:v>200.32300000000001</c:v>
                </c:pt>
                <c:pt idx="320">
                  <c:v>207.148</c:v>
                </c:pt>
                <c:pt idx="321">
                  <c:v>212.006</c:v>
                </c:pt>
                <c:pt idx="322">
                  <c:v>219.80199999999999</c:v>
                </c:pt>
                <c:pt idx="323">
                  <c:v>221.98099999999999</c:v>
                </c:pt>
                <c:pt idx="324">
                  <c:v>227.33</c:v>
                </c:pt>
                <c:pt idx="325">
                  <c:v>231.477</c:v>
                </c:pt>
                <c:pt idx="326">
                  <c:v>225.452</c:v>
                </c:pt>
                <c:pt idx="327">
                  <c:v>225.91499999999999</c:v>
                </c:pt>
                <c:pt idx="328">
                  <c:v>224.57900000000001</c:v>
                </c:pt>
                <c:pt idx="329">
                  <c:v>223.988</c:v>
                </c:pt>
                <c:pt idx="330">
                  <c:v>220.41</c:v>
                </c:pt>
                <c:pt idx="331">
                  <c:v>224.643</c:v>
                </c:pt>
                <c:pt idx="332">
                  <c:v>221.23</c:v>
                </c:pt>
                <c:pt idx="333">
                  <c:v>221.482</c:v>
                </c:pt>
                <c:pt idx="334">
                  <c:v>222.58500000000001</c:v>
                </c:pt>
                <c:pt idx="335">
                  <c:v>219.43899999999999</c:v>
                </c:pt>
                <c:pt idx="336">
                  <c:v>217.12700000000001</c:v>
                </c:pt>
                <c:pt idx="337">
                  <c:v>210.34700000000001</c:v>
                </c:pt>
                <c:pt idx="338">
                  <c:v>202.26400000000001</c:v>
                </c:pt>
                <c:pt idx="339">
                  <c:v>197.29</c:v>
                </c:pt>
                <c:pt idx="340">
                  <c:v>199.965</c:v>
                </c:pt>
                <c:pt idx="341">
                  <c:v>197.88499999999999</c:v>
                </c:pt>
                <c:pt idx="342">
                  <c:v>194.33199999999999</c:v>
                </c:pt>
                <c:pt idx="343">
                  <c:v>191.09</c:v>
                </c:pt>
                <c:pt idx="344">
                  <c:v>191.03800000000001</c:v>
                </c:pt>
                <c:pt idx="345">
                  <c:v>193.80699999999999</c:v>
                </c:pt>
                <c:pt idx="346">
                  <c:v>193.172</c:v>
                </c:pt>
                <c:pt idx="347">
                  <c:v>191.846</c:v>
                </c:pt>
                <c:pt idx="348">
                  <c:v>192.05699999999999</c:v>
                </c:pt>
                <c:pt idx="349">
                  <c:v>192.886</c:v>
                </c:pt>
                <c:pt idx="350">
                  <c:v>195.036</c:v>
                </c:pt>
                <c:pt idx="351">
                  <c:v>191.69399999999999</c:v>
                </c:pt>
                <c:pt idx="352">
                  <c:v>186.16200000000001</c:v>
                </c:pt>
                <c:pt idx="353">
                  <c:v>176.35300000000001</c:v>
                </c:pt>
                <c:pt idx="354">
                  <c:v>172.59100000000001</c:v>
                </c:pt>
                <c:pt idx="355">
                  <c:v>173.738</c:v>
                </c:pt>
                <c:pt idx="356">
                  <c:v>178.93700000000001</c:v>
                </c:pt>
                <c:pt idx="357">
                  <c:v>178.505</c:v>
                </c:pt>
                <c:pt idx="358">
                  <c:v>175.851</c:v>
                </c:pt>
                <c:pt idx="359">
                  <c:v>177.38800000000001</c:v>
                </c:pt>
                <c:pt idx="360">
                  <c:v>179.74199999999999</c:v>
                </c:pt>
                <c:pt idx="361">
                  <c:v>181.863</c:v>
                </c:pt>
                <c:pt idx="362">
                  <c:v>178.80199999999999</c:v>
                </c:pt>
                <c:pt idx="363">
                  <c:v>179.041</c:v>
                </c:pt>
                <c:pt idx="364">
                  <c:v>178.095</c:v>
                </c:pt>
                <c:pt idx="365">
                  <c:v>177.899</c:v>
                </c:pt>
                <c:pt idx="366">
                  <c:v>176.49799999999999</c:v>
                </c:pt>
                <c:pt idx="367">
                  <c:v>173.73</c:v>
                </c:pt>
                <c:pt idx="368">
                  <c:v>171.887</c:v>
                </c:pt>
                <c:pt idx="369">
                  <c:v>171.768</c:v>
                </c:pt>
                <c:pt idx="370">
                  <c:v>168.66399999999999</c:v>
                </c:pt>
                <c:pt idx="371">
                  <c:v>164.36600000000001</c:v>
                </c:pt>
                <c:pt idx="372">
                  <c:v>166.249</c:v>
                </c:pt>
                <c:pt idx="373">
                  <c:v>163.78399999999999</c:v>
                </c:pt>
                <c:pt idx="374">
                  <c:v>163.44300000000001</c:v>
                </c:pt>
                <c:pt idx="375">
                  <c:v>162.386</c:v>
                </c:pt>
                <c:pt idx="376">
                  <c:v>160.93</c:v>
                </c:pt>
                <c:pt idx="377">
                  <c:v>160.30000000000001</c:v>
                </c:pt>
                <c:pt idx="378">
                  <c:v>159.905</c:v>
                </c:pt>
                <c:pt idx="379">
                  <c:v>162.20699999999999</c:v>
                </c:pt>
                <c:pt idx="380">
                  <c:v>163.20500000000001</c:v>
                </c:pt>
                <c:pt idx="381">
                  <c:v>164.22200000000001</c:v>
                </c:pt>
                <c:pt idx="382">
                  <c:v>164.53100000000001</c:v>
                </c:pt>
                <c:pt idx="383">
                  <c:v>167.482</c:v>
                </c:pt>
                <c:pt idx="384">
                  <c:v>166.166</c:v>
                </c:pt>
                <c:pt idx="385">
                  <c:v>165.27600000000001</c:v>
                </c:pt>
                <c:pt idx="386">
                  <c:v>162.97399999999999</c:v>
                </c:pt>
                <c:pt idx="387">
                  <c:v>160.17599999999999</c:v>
                </c:pt>
                <c:pt idx="388">
                  <c:v>158.602</c:v>
                </c:pt>
                <c:pt idx="389">
                  <c:v>159.15799999999999</c:v>
                </c:pt>
                <c:pt idx="390">
                  <c:v>160.77699999999999</c:v>
                </c:pt>
                <c:pt idx="391">
                  <c:v>164.79400000000001</c:v>
                </c:pt>
                <c:pt idx="392">
                  <c:v>167.005</c:v>
                </c:pt>
                <c:pt idx="393">
                  <c:v>165.32900000000001</c:v>
                </c:pt>
                <c:pt idx="394">
                  <c:v>164.875</c:v>
                </c:pt>
                <c:pt idx="395">
                  <c:v>169.37</c:v>
                </c:pt>
                <c:pt idx="396">
                  <c:v>170.99299999999999</c:v>
                </c:pt>
                <c:pt idx="397">
                  <c:v>174.46</c:v>
                </c:pt>
                <c:pt idx="398">
                  <c:v>174.42400000000001</c:v>
                </c:pt>
                <c:pt idx="399">
                  <c:v>174.29900000000001</c:v>
                </c:pt>
                <c:pt idx="400">
                  <c:v>176.94499999999999</c:v>
                </c:pt>
                <c:pt idx="401">
                  <c:v>173.14</c:v>
                </c:pt>
                <c:pt idx="402">
                  <c:v>175.06299999999999</c:v>
                </c:pt>
                <c:pt idx="403">
                  <c:v>175.16</c:v>
                </c:pt>
                <c:pt idx="404">
                  <c:v>178.768</c:v>
                </c:pt>
                <c:pt idx="405">
                  <c:v>176.89599999999999</c:v>
                </c:pt>
                <c:pt idx="406">
                  <c:v>173.63200000000001</c:v>
                </c:pt>
                <c:pt idx="407">
                  <c:v>173.95400000000001</c:v>
                </c:pt>
                <c:pt idx="408">
                  <c:v>173.209</c:v>
                </c:pt>
                <c:pt idx="409">
                  <c:v>173.69</c:v>
                </c:pt>
                <c:pt idx="410">
                  <c:v>176.05799999999999</c:v>
                </c:pt>
                <c:pt idx="411">
                  <c:v>176.125</c:v>
                </c:pt>
                <c:pt idx="412">
                  <c:v>173.00899999999999</c:v>
                </c:pt>
                <c:pt idx="413">
                  <c:v>176.59399999999999</c:v>
                </c:pt>
                <c:pt idx="414">
                  <c:v>177.571</c:v>
                </c:pt>
                <c:pt idx="415">
                  <c:v>177.98699999999999</c:v>
                </c:pt>
                <c:pt idx="416">
                  <c:v>179.58</c:v>
                </c:pt>
                <c:pt idx="417">
                  <c:v>181.03800000000001</c:v>
                </c:pt>
                <c:pt idx="418">
                  <c:v>182.14099999999999</c:v>
                </c:pt>
                <c:pt idx="419">
                  <c:v>184.512</c:v>
                </c:pt>
                <c:pt idx="420">
                  <c:v>184.941</c:v>
                </c:pt>
                <c:pt idx="421">
                  <c:v>184.18899999999999</c:v>
                </c:pt>
                <c:pt idx="422">
                  <c:v>179.99199999999999</c:v>
                </c:pt>
                <c:pt idx="423">
                  <c:v>179.357</c:v>
                </c:pt>
                <c:pt idx="424">
                  <c:v>180.49</c:v>
                </c:pt>
                <c:pt idx="425">
                  <c:v>182.58600000000001</c:v>
                </c:pt>
                <c:pt idx="426">
                  <c:v>186.32400000000001</c:v>
                </c:pt>
                <c:pt idx="427">
                  <c:v>189.87100000000001</c:v>
                </c:pt>
                <c:pt idx="428">
                  <c:v>189.96899999999999</c:v>
                </c:pt>
                <c:pt idx="429">
                  <c:v>188.41200000000001</c:v>
                </c:pt>
                <c:pt idx="430">
                  <c:v>184.78700000000001</c:v>
                </c:pt>
                <c:pt idx="431">
                  <c:v>182.28</c:v>
                </c:pt>
                <c:pt idx="432">
                  <c:v>182.595</c:v>
                </c:pt>
                <c:pt idx="433">
                  <c:v>178.09899999999999</c:v>
                </c:pt>
                <c:pt idx="434">
                  <c:v>174.374</c:v>
                </c:pt>
                <c:pt idx="435">
                  <c:v>176.05199999999999</c:v>
                </c:pt>
                <c:pt idx="436">
                  <c:v>176.47300000000001</c:v>
                </c:pt>
                <c:pt idx="437">
                  <c:v>175.52699999999999</c:v>
                </c:pt>
                <c:pt idx="438">
                  <c:v>175.62700000000001</c:v>
                </c:pt>
                <c:pt idx="439">
                  <c:v>175.905</c:v>
                </c:pt>
                <c:pt idx="440">
                  <c:v>176.39699999999999</c:v>
                </c:pt>
                <c:pt idx="441">
                  <c:v>179.71899999999999</c:v>
                </c:pt>
                <c:pt idx="442">
                  <c:v>180.13200000000001</c:v>
                </c:pt>
                <c:pt idx="443">
                  <c:v>178.41399999999999</c:v>
                </c:pt>
                <c:pt idx="444">
                  <c:v>178.34</c:v>
                </c:pt>
                <c:pt idx="445">
                  <c:v>179.95500000000001</c:v>
                </c:pt>
                <c:pt idx="446">
                  <c:v>178.49700000000001</c:v>
                </c:pt>
                <c:pt idx="447">
                  <c:v>179.191</c:v>
                </c:pt>
                <c:pt idx="448">
                  <c:v>180.54499999999999</c:v>
                </c:pt>
                <c:pt idx="449">
                  <c:v>198.755</c:v>
                </c:pt>
                <c:pt idx="450">
                  <c:v>196.91</c:v>
                </c:pt>
                <c:pt idx="451">
                  <c:v>195.56399999999999</c:v>
                </c:pt>
                <c:pt idx="452">
                  <c:v>195.13900000000001</c:v>
                </c:pt>
                <c:pt idx="453">
                  <c:v>199.65100000000001</c:v>
                </c:pt>
                <c:pt idx="454">
                  <c:v>201.92599999999999</c:v>
                </c:pt>
                <c:pt idx="455">
                  <c:v>206.18299999999999</c:v>
                </c:pt>
                <c:pt idx="456">
                  <c:v>205.51599999999999</c:v>
                </c:pt>
                <c:pt idx="457">
                  <c:v>206.01</c:v>
                </c:pt>
                <c:pt idx="458">
                  <c:v>204.44300000000001</c:v>
                </c:pt>
                <c:pt idx="459">
                  <c:v>206.964</c:v>
                </c:pt>
                <c:pt idx="460">
                  <c:v>207.35400000000001</c:v>
                </c:pt>
                <c:pt idx="461">
                  <c:v>209.12299999999999</c:v>
                </c:pt>
                <c:pt idx="462">
                  <c:v>205.25700000000001</c:v>
                </c:pt>
                <c:pt idx="463">
                  <c:v>204.298</c:v>
                </c:pt>
                <c:pt idx="464">
                  <c:v>204.89500000000001</c:v>
                </c:pt>
                <c:pt idx="465">
                  <c:v>210.20099999999999</c:v>
                </c:pt>
                <c:pt idx="466">
                  <c:v>210.15299999999999</c:v>
                </c:pt>
                <c:pt idx="467">
                  <c:v>204.571</c:v>
                </c:pt>
                <c:pt idx="468">
                  <c:v>202.46799999999999</c:v>
                </c:pt>
                <c:pt idx="469">
                  <c:v>204.446</c:v>
                </c:pt>
                <c:pt idx="470">
                  <c:v>208.953</c:v>
                </c:pt>
                <c:pt idx="471">
                  <c:v>213.29</c:v>
                </c:pt>
                <c:pt idx="472">
                  <c:v>226.18700000000001</c:v>
                </c:pt>
                <c:pt idx="473">
                  <c:v>236.05</c:v>
                </c:pt>
                <c:pt idx="474">
                  <c:v>228.244</c:v>
                </c:pt>
                <c:pt idx="475">
                  <c:v>227.376</c:v>
                </c:pt>
                <c:pt idx="476">
                  <c:v>230.16</c:v>
                </c:pt>
                <c:pt idx="477">
                  <c:v>235.85400000000001</c:v>
                </c:pt>
                <c:pt idx="478">
                  <c:v>246.86</c:v>
                </c:pt>
                <c:pt idx="479">
                  <c:v>251.28200000000001</c:v>
                </c:pt>
                <c:pt idx="480">
                  <c:v>254.54599999999999</c:v>
                </c:pt>
                <c:pt idx="481">
                  <c:v>250.072</c:v>
                </c:pt>
                <c:pt idx="482">
                  <c:v>242.55500000000001</c:v>
                </c:pt>
                <c:pt idx="483">
                  <c:v>238.52199999999999</c:v>
                </c:pt>
                <c:pt idx="484">
                  <c:v>237.45500000000001</c:v>
                </c:pt>
                <c:pt idx="485">
                  <c:v>235.96199999999999</c:v>
                </c:pt>
                <c:pt idx="486">
                  <c:v>238.69900000000001</c:v>
                </c:pt>
                <c:pt idx="487">
                  <c:v>238.67400000000001</c:v>
                </c:pt>
                <c:pt idx="488">
                  <c:v>236.464</c:v>
                </c:pt>
                <c:pt idx="489">
                  <c:v>237.27</c:v>
                </c:pt>
                <c:pt idx="490">
                  <c:v>238.238</c:v>
                </c:pt>
                <c:pt idx="491">
                  <c:v>239.625</c:v>
                </c:pt>
                <c:pt idx="492">
                  <c:v>238.471</c:v>
                </c:pt>
                <c:pt idx="493">
                  <c:v>238.655</c:v>
                </c:pt>
                <c:pt idx="494">
                  <c:v>241.84899999999999</c:v>
                </c:pt>
                <c:pt idx="495">
                  <c:v>247.11600000000001</c:v>
                </c:pt>
                <c:pt idx="496">
                  <c:v>249.64</c:v>
                </c:pt>
                <c:pt idx="497">
                  <c:v>247.54499999999999</c:v>
                </c:pt>
                <c:pt idx="498">
                  <c:v>265.048</c:v>
                </c:pt>
                <c:pt idx="499">
                  <c:v>259.40499999999997</c:v>
                </c:pt>
                <c:pt idx="500">
                  <c:v>257.44200000000001</c:v>
                </c:pt>
                <c:pt idx="501">
                  <c:v>250.792</c:v>
                </c:pt>
                <c:pt idx="502">
                  <c:v>239.78399999999999</c:v>
                </c:pt>
                <c:pt idx="503">
                  <c:v>238.22900000000001</c:v>
                </c:pt>
                <c:pt idx="504">
                  <c:v>234.46799999999999</c:v>
                </c:pt>
                <c:pt idx="505">
                  <c:v>222.57599999999999</c:v>
                </c:pt>
                <c:pt idx="506">
                  <c:v>215.03299999999999</c:v>
                </c:pt>
                <c:pt idx="507">
                  <c:v>220.76900000000001</c:v>
                </c:pt>
                <c:pt idx="508">
                  <c:v>220.79599999999999</c:v>
                </c:pt>
                <c:pt idx="509">
                  <c:v>221.376</c:v>
                </c:pt>
                <c:pt idx="510">
                  <c:v>223.44</c:v>
                </c:pt>
                <c:pt idx="511">
                  <c:v>223.31700000000001</c:v>
                </c:pt>
                <c:pt idx="512">
                  <c:v>222.62200000000001</c:v>
                </c:pt>
                <c:pt idx="513">
                  <c:v>223.53700000000001</c:v>
                </c:pt>
                <c:pt idx="514">
                  <c:v>224.58799999999999</c:v>
                </c:pt>
                <c:pt idx="515">
                  <c:v>220.691</c:v>
                </c:pt>
                <c:pt idx="516">
                  <c:v>218.53899999999999</c:v>
                </c:pt>
                <c:pt idx="517">
                  <c:v>213.928</c:v>
                </c:pt>
                <c:pt idx="518">
                  <c:v>212.43</c:v>
                </c:pt>
                <c:pt idx="519">
                  <c:v>209.41</c:v>
                </c:pt>
                <c:pt idx="520">
                  <c:v>207.74299999999999</c:v>
                </c:pt>
                <c:pt idx="521">
                  <c:v>206.61099999999999</c:v>
                </c:pt>
                <c:pt idx="522">
                  <c:v>204.79499999999999</c:v>
                </c:pt>
                <c:pt idx="523">
                  <c:v>205.251</c:v>
                </c:pt>
                <c:pt idx="524">
                  <c:v>202.46299999999999</c:v>
                </c:pt>
                <c:pt idx="525">
                  <c:v>205.078</c:v>
                </c:pt>
                <c:pt idx="526">
                  <c:v>211.69399999999999</c:v>
                </c:pt>
                <c:pt idx="527">
                  <c:v>213.95099999999999</c:v>
                </c:pt>
                <c:pt idx="528">
                  <c:v>212.96100000000001</c:v>
                </c:pt>
                <c:pt idx="529">
                  <c:v>214.172</c:v>
                </c:pt>
                <c:pt idx="530">
                  <c:v>211.70599999999999</c:v>
                </c:pt>
                <c:pt idx="531">
                  <c:v>210.53299999999999</c:v>
                </c:pt>
                <c:pt idx="532">
                  <c:v>218.244</c:v>
                </c:pt>
                <c:pt idx="533">
                  <c:v>222.92099999999999</c:v>
                </c:pt>
                <c:pt idx="534">
                  <c:v>225.547</c:v>
                </c:pt>
                <c:pt idx="535">
                  <c:v>226.83099999999999</c:v>
                </c:pt>
                <c:pt idx="536">
                  <c:v>221.90100000000001</c:v>
                </c:pt>
                <c:pt idx="537">
                  <c:v>218.03</c:v>
                </c:pt>
                <c:pt idx="538">
                  <c:v>220.59200000000001</c:v>
                </c:pt>
                <c:pt idx="539">
                  <c:v>224.68199999999999</c:v>
                </c:pt>
                <c:pt idx="540">
                  <c:v>224.97900000000001</c:v>
                </c:pt>
                <c:pt idx="541">
                  <c:v>226.6</c:v>
                </c:pt>
                <c:pt idx="542">
                  <c:v>228.929</c:v>
                </c:pt>
                <c:pt idx="543">
                  <c:v>229.565</c:v>
                </c:pt>
                <c:pt idx="544">
                  <c:v>227.732</c:v>
                </c:pt>
                <c:pt idx="545">
                  <c:v>219.63800000000001</c:v>
                </c:pt>
                <c:pt idx="546">
                  <c:v>213.29900000000001</c:v>
                </c:pt>
                <c:pt idx="547">
                  <c:v>217.69900000000001</c:v>
                </c:pt>
                <c:pt idx="548">
                  <c:v>221.37200000000001</c:v>
                </c:pt>
                <c:pt idx="549">
                  <c:v>223.334</c:v>
                </c:pt>
                <c:pt idx="550">
                  <c:v>221.86500000000001</c:v>
                </c:pt>
                <c:pt idx="551">
                  <c:v>217.95599999999999</c:v>
                </c:pt>
                <c:pt idx="552">
                  <c:v>222.613</c:v>
                </c:pt>
                <c:pt idx="553">
                  <c:v>231.23</c:v>
                </c:pt>
                <c:pt idx="554">
                  <c:v>231.119</c:v>
                </c:pt>
                <c:pt idx="555">
                  <c:v>225.56800000000001</c:v>
                </c:pt>
                <c:pt idx="556">
                  <c:v>221.517</c:v>
                </c:pt>
                <c:pt idx="557">
                  <c:v>224.471</c:v>
                </c:pt>
                <c:pt idx="558">
                  <c:v>227.624</c:v>
                </c:pt>
                <c:pt idx="559">
                  <c:v>228.83099999999999</c:v>
                </c:pt>
                <c:pt idx="560">
                  <c:v>227.428</c:v>
                </c:pt>
                <c:pt idx="561">
                  <c:v>230.38399999999999</c:v>
                </c:pt>
                <c:pt idx="562">
                  <c:v>227.26300000000001</c:v>
                </c:pt>
                <c:pt idx="563">
                  <c:v>221.55600000000001</c:v>
                </c:pt>
                <c:pt idx="564">
                  <c:v>223.39099999999999</c:v>
                </c:pt>
                <c:pt idx="565">
                  <c:v>226.42699999999999</c:v>
                </c:pt>
                <c:pt idx="566">
                  <c:v>224.94300000000001</c:v>
                </c:pt>
                <c:pt idx="567">
                  <c:v>221.83600000000001</c:v>
                </c:pt>
                <c:pt idx="568">
                  <c:v>228.13900000000001</c:v>
                </c:pt>
                <c:pt idx="569">
                  <c:v>233.67500000000001</c:v>
                </c:pt>
                <c:pt idx="570">
                  <c:v>229.89</c:v>
                </c:pt>
                <c:pt idx="571">
                  <c:v>220.26499999999999</c:v>
                </c:pt>
                <c:pt idx="572">
                  <c:v>220.31299999999999</c:v>
                </c:pt>
                <c:pt idx="573">
                  <c:v>224.71899999999999</c:v>
                </c:pt>
                <c:pt idx="574">
                  <c:v>224.67699999999999</c:v>
                </c:pt>
                <c:pt idx="575">
                  <c:v>221.768</c:v>
                </c:pt>
                <c:pt idx="576">
                  <c:v>211.11199999999999</c:v>
                </c:pt>
                <c:pt idx="577">
                  <c:v>204.47499999999999</c:v>
                </c:pt>
                <c:pt idx="578">
                  <c:v>203.60300000000001</c:v>
                </c:pt>
                <c:pt idx="579">
                  <c:v>217.75</c:v>
                </c:pt>
                <c:pt idx="580">
                  <c:v>218.953</c:v>
                </c:pt>
                <c:pt idx="581">
                  <c:v>221.755</c:v>
                </c:pt>
                <c:pt idx="582">
                  <c:v>218.07300000000001</c:v>
                </c:pt>
                <c:pt idx="583">
                  <c:v>215.00899999999999</c:v>
                </c:pt>
                <c:pt idx="584">
                  <c:v>212.45599999999999</c:v>
                </c:pt>
                <c:pt idx="585">
                  <c:v>207.244</c:v>
                </c:pt>
                <c:pt idx="586">
                  <c:v>206.82599999999999</c:v>
                </c:pt>
                <c:pt idx="587">
                  <c:v>208.786</c:v>
                </c:pt>
                <c:pt idx="588">
                  <c:v>207.786</c:v>
                </c:pt>
                <c:pt idx="589">
                  <c:v>203.005</c:v>
                </c:pt>
                <c:pt idx="590">
                  <c:v>206</c:v>
                </c:pt>
                <c:pt idx="591">
                  <c:v>209.82400000000001</c:v>
                </c:pt>
                <c:pt idx="592">
                  <c:v>211.70699999999999</c:v>
                </c:pt>
                <c:pt idx="593">
                  <c:v>215.25200000000001</c:v>
                </c:pt>
                <c:pt idx="594">
                  <c:v>219.98699999999999</c:v>
                </c:pt>
                <c:pt idx="595">
                  <c:v>221.33799999999999</c:v>
                </c:pt>
                <c:pt idx="596">
                  <c:v>217.69900000000001</c:v>
                </c:pt>
                <c:pt idx="597">
                  <c:v>218.47399999999999</c:v>
                </c:pt>
                <c:pt idx="598">
                  <c:v>219.602</c:v>
                </c:pt>
                <c:pt idx="599">
                  <c:v>219.83</c:v>
                </c:pt>
                <c:pt idx="600">
                  <c:v>215.333</c:v>
                </c:pt>
                <c:pt idx="601">
                  <c:v>211.11099999999999</c:v>
                </c:pt>
                <c:pt idx="602">
                  <c:v>215.22900000000001</c:v>
                </c:pt>
                <c:pt idx="603">
                  <c:v>224.55199999999999</c:v>
                </c:pt>
                <c:pt idx="604">
                  <c:v>223.333</c:v>
                </c:pt>
                <c:pt idx="605">
                  <c:v>227.11600000000001</c:v>
                </c:pt>
                <c:pt idx="606">
                  <c:v>225.35</c:v>
                </c:pt>
                <c:pt idx="607">
                  <c:v>222.333</c:v>
                </c:pt>
                <c:pt idx="608">
                  <c:v>229.60499999999999</c:v>
                </c:pt>
                <c:pt idx="609">
                  <c:v>234.72300000000001</c:v>
                </c:pt>
                <c:pt idx="610">
                  <c:v>231.393</c:v>
                </c:pt>
                <c:pt idx="611">
                  <c:v>226.53100000000001</c:v>
                </c:pt>
                <c:pt idx="612">
                  <c:v>230.18299999999999</c:v>
                </c:pt>
                <c:pt idx="613">
                  <c:v>236.79900000000001</c:v>
                </c:pt>
                <c:pt idx="614">
                  <c:v>245.32599999999999</c:v>
                </c:pt>
                <c:pt idx="615">
                  <c:v>243.62</c:v>
                </c:pt>
                <c:pt idx="616">
                  <c:v>243.73</c:v>
                </c:pt>
                <c:pt idx="617">
                  <c:v>244.82400000000001</c:v>
                </c:pt>
                <c:pt idx="618">
                  <c:v>241.066</c:v>
                </c:pt>
                <c:pt idx="619">
                  <c:v>242.09200000000001</c:v>
                </c:pt>
                <c:pt idx="620">
                  <c:v>238.917</c:v>
                </c:pt>
                <c:pt idx="621">
                  <c:v>246.55600000000001</c:v>
                </c:pt>
                <c:pt idx="622">
                  <c:v>248.51900000000001</c:v>
                </c:pt>
                <c:pt idx="623">
                  <c:v>250.06299999999999</c:v>
                </c:pt>
                <c:pt idx="624">
                  <c:v>243.95099999999999</c:v>
                </c:pt>
                <c:pt idx="625">
                  <c:v>242.13200000000001</c:v>
                </c:pt>
                <c:pt idx="626">
                  <c:v>232.47499999999999</c:v>
                </c:pt>
                <c:pt idx="627">
                  <c:v>225.55</c:v>
                </c:pt>
                <c:pt idx="628">
                  <c:v>223.01599999999999</c:v>
                </c:pt>
                <c:pt idx="629">
                  <c:v>221.27500000000001</c:v>
                </c:pt>
                <c:pt idx="630">
                  <c:v>223.72800000000001</c:v>
                </c:pt>
                <c:pt idx="631">
                  <c:v>224.827</c:v>
                </c:pt>
                <c:pt idx="632">
                  <c:v>228.315</c:v>
                </c:pt>
                <c:pt idx="633">
                  <c:v>233.49199999999999</c:v>
                </c:pt>
                <c:pt idx="634">
                  <c:v>237.49299999999999</c:v>
                </c:pt>
                <c:pt idx="635">
                  <c:v>239.28200000000001</c:v>
                </c:pt>
                <c:pt idx="636">
                  <c:v>243.715</c:v>
                </c:pt>
                <c:pt idx="637">
                  <c:v>250.56700000000001</c:v>
                </c:pt>
                <c:pt idx="638">
                  <c:v>257.11599999999999</c:v>
                </c:pt>
                <c:pt idx="639">
                  <c:v>270.95400000000001</c:v>
                </c:pt>
                <c:pt idx="640">
                  <c:v>276.75099999999998</c:v>
                </c:pt>
                <c:pt idx="641">
                  <c:v>266.74700000000001</c:v>
                </c:pt>
                <c:pt idx="642">
                  <c:v>279.64</c:v>
                </c:pt>
                <c:pt idx="643">
                  <c:v>283.846</c:v>
                </c:pt>
                <c:pt idx="644">
                  <c:v>283.66800000000001</c:v>
                </c:pt>
                <c:pt idx="645">
                  <c:v>281.726</c:v>
                </c:pt>
                <c:pt idx="646">
                  <c:v>287.99700000000001</c:v>
                </c:pt>
                <c:pt idx="647">
                  <c:v>292.19400000000002</c:v>
                </c:pt>
                <c:pt idx="648">
                  <c:v>286.40899999999999</c:v>
                </c:pt>
                <c:pt idx="649">
                  <c:v>288.23399999999998</c:v>
                </c:pt>
                <c:pt idx="650">
                  <c:v>299.81099999999998</c:v>
                </c:pt>
                <c:pt idx="651">
                  <c:v>296.48899999999998</c:v>
                </c:pt>
                <c:pt idx="652">
                  <c:v>294.83800000000002</c:v>
                </c:pt>
                <c:pt idx="653">
                  <c:v>296.48500000000001</c:v>
                </c:pt>
                <c:pt idx="654">
                  <c:v>298.48099999999999</c:v>
                </c:pt>
                <c:pt idx="655">
                  <c:v>300.93799999999999</c:v>
                </c:pt>
                <c:pt idx="656">
                  <c:v>303.86599999999999</c:v>
                </c:pt>
                <c:pt idx="657">
                  <c:v>293.13</c:v>
                </c:pt>
                <c:pt idx="658">
                  <c:v>291.74</c:v>
                </c:pt>
                <c:pt idx="659">
                  <c:v>299.45999999999998</c:v>
                </c:pt>
                <c:pt idx="660">
                  <c:v>311.00400000000002</c:v>
                </c:pt>
                <c:pt idx="661">
                  <c:v>319.37200000000001</c:v>
                </c:pt>
                <c:pt idx="662">
                  <c:v>329.23099999999999</c:v>
                </c:pt>
                <c:pt idx="663">
                  <c:v>328.54500000000002</c:v>
                </c:pt>
                <c:pt idx="664">
                  <c:v>328.81400000000002</c:v>
                </c:pt>
                <c:pt idx="665">
                  <c:v>316.315</c:v>
                </c:pt>
                <c:pt idx="666">
                  <c:v>300.11200000000002</c:v>
                </c:pt>
                <c:pt idx="667">
                  <c:v>295.96499999999997</c:v>
                </c:pt>
                <c:pt idx="668">
                  <c:v>298.45800000000003</c:v>
                </c:pt>
                <c:pt idx="669">
                  <c:v>293.697</c:v>
                </c:pt>
                <c:pt idx="670">
                  <c:v>298.96199999999999</c:v>
                </c:pt>
                <c:pt idx="671">
                  <c:v>288.78500000000003</c:v>
                </c:pt>
                <c:pt idx="672">
                  <c:v>280.61500000000001</c:v>
                </c:pt>
                <c:pt idx="673">
                  <c:v>273.589</c:v>
                </c:pt>
                <c:pt idx="674">
                  <c:v>276.44499999999999</c:v>
                </c:pt>
                <c:pt idx="675">
                  <c:v>283.55599999999998</c:v>
                </c:pt>
                <c:pt idx="676">
                  <c:v>278.827</c:v>
                </c:pt>
                <c:pt idx="677">
                  <c:v>272.99799999999999</c:v>
                </c:pt>
                <c:pt idx="678">
                  <c:v>274.73700000000002</c:v>
                </c:pt>
                <c:pt idx="679">
                  <c:v>265.60500000000002</c:v>
                </c:pt>
                <c:pt idx="680">
                  <c:v>267.78199999999998</c:v>
                </c:pt>
                <c:pt idx="681">
                  <c:v>253.26900000000001</c:v>
                </c:pt>
                <c:pt idx="682">
                  <c:v>251.393</c:v>
                </c:pt>
                <c:pt idx="683">
                  <c:v>244.78</c:v>
                </c:pt>
                <c:pt idx="684">
                  <c:v>244.33199999999999</c:v>
                </c:pt>
                <c:pt idx="685">
                  <c:v>248.35</c:v>
                </c:pt>
                <c:pt idx="686">
                  <c:v>252.79300000000001</c:v>
                </c:pt>
                <c:pt idx="687">
                  <c:v>254.262</c:v>
                </c:pt>
                <c:pt idx="688">
                  <c:v>263.86599999999999</c:v>
                </c:pt>
                <c:pt idx="689">
                  <c:v>272.42700000000002</c:v>
                </c:pt>
                <c:pt idx="690">
                  <c:v>262.93599999999998</c:v>
                </c:pt>
                <c:pt idx="691">
                  <c:v>255.61600000000001</c:v>
                </c:pt>
                <c:pt idx="692">
                  <c:v>253.19499999999999</c:v>
                </c:pt>
                <c:pt idx="693">
                  <c:v>258.34500000000003</c:v>
                </c:pt>
                <c:pt idx="694">
                  <c:v>260.983</c:v>
                </c:pt>
                <c:pt idx="695">
                  <c:v>261.42099999999999</c:v>
                </c:pt>
                <c:pt idx="696">
                  <c:v>263.24599999999998</c:v>
                </c:pt>
                <c:pt idx="697">
                  <c:v>259.67200000000003</c:v>
                </c:pt>
                <c:pt idx="698">
                  <c:v>252.363</c:v>
                </c:pt>
                <c:pt idx="699">
                  <c:v>255.59</c:v>
                </c:pt>
                <c:pt idx="700">
                  <c:v>253.55099999999999</c:v>
                </c:pt>
                <c:pt idx="701">
                  <c:v>247.77699999999999</c:v>
                </c:pt>
                <c:pt idx="702">
                  <c:v>241.815</c:v>
                </c:pt>
                <c:pt idx="703">
                  <c:v>235.96</c:v>
                </c:pt>
                <c:pt idx="704">
                  <c:v>233.25</c:v>
                </c:pt>
                <c:pt idx="705">
                  <c:v>242.59200000000001</c:v>
                </c:pt>
                <c:pt idx="706">
                  <c:v>242.559</c:v>
                </c:pt>
                <c:pt idx="707">
                  <c:v>243.71899999999999</c:v>
                </c:pt>
                <c:pt idx="708">
                  <c:v>246.35400000000001</c:v>
                </c:pt>
                <c:pt idx="709">
                  <c:v>240.67599999999999</c:v>
                </c:pt>
                <c:pt idx="710">
                  <c:v>263.26499999999999</c:v>
                </c:pt>
                <c:pt idx="711">
                  <c:v>263.92500000000001</c:v>
                </c:pt>
                <c:pt idx="712">
                  <c:v>267.82799999999997</c:v>
                </c:pt>
                <c:pt idx="713">
                  <c:v>280.25</c:v>
                </c:pt>
                <c:pt idx="714">
                  <c:v>295.214</c:v>
                </c:pt>
                <c:pt idx="715">
                  <c:v>312.36200000000002</c:v>
                </c:pt>
                <c:pt idx="716">
                  <c:v>301.64699999999999</c:v>
                </c:pt>
                <c:pt idx="717">
                  <c:v>308.91899999999998</c:v>
                </c:pt>
                <c:pt idx="718">
                  <c:v>312.63</c:v>
                </c:pt>
                <c:pt idx="719">
                  <c:v>292.78899999999999</c:v>
                </c:pt>
                <c:pt idx="720">
                  <c:v>283.791</c:v>
                </c:pt>
                <c:pt idx="721">
                  <c:v>288.32499999999999</c:v>
                </c:pt>
                <c:pt idx="722">
                  <c:v>289.524</c:v>
                </c:pt>
                <c:pt idx="723">
                  <c:v>298.37</c:v>
                </c:pt>
                <c:pt idx="724">
                  <c:v>306.41000000000003</c:v>
                </c:pt>
                <c:pt idx="725">
                  <c:v>299.666</c:v>
                </c:pt>
                <c:pt idx="726">
                  <c:v>302.20600000000002</c:v>
                </c:pt>
                <c:pt idx="727">
                  <c:v>304.47899999999998</c:v>
                </c:pt>
                <c:pt idx="728">
                  <c:v>312.44799999999998</c:v>
                </c:pt>
                <c:pt idx="729">
                  <c:v>307.73899999999998</c:v>
                </c:pt>
                <c:pt idx="730">
                  <c:v>299.60399999999998</c:v>
                </c:pt>
                <c:pt idx="731">
                  <c:v>299.57299999999998</c:v>
                </c:pt>
                <c:pt idx="732">
                  <c:v>298.10899999999998</c:v>
                </c:pt>
                <c:pt idx="733">
                  <c:v>288.98599999999999</c:v>
                </c:pt>
                <c:pt idx="734">
                  <c:v>286.447</c:v>
                </c:pt>
                <c:pt idx="735">
                  <c:v>282.447</c:v>
                </c:pt>
                <c:pt idx="736">
                  <c:v>285.60700000000003</c:v>
                </c:pt>
                <c:pt idx="737">
                  <c:v>281.70600000000002</c:v>
                </c:pt>
                <c:pt idx="738">
                  <c:v>279.21699999999998</c:v>
                </c:pt>
                <c:pt idx="739">
                  <c:v>277.01900000000001</c:v>
                </c:pt>
                <c:pt idx="740">
                  <c:v>266.28100000000001</c:v>
                </c:pt>
                <c:pt idx="741">
                  <c:v>269.43200000000002</c:v>
                </c:pt>
                <c:pt idx="742">
                  <c:v>271.81099999999998</c:v>
                </c:pt>
                <c:pt idx="743">
                  <c:v>262.32400000000001</c:v>
                </c:pt>
                <c:pt idx="744">
                  <c:v>258.01900000000001</c:v>
                </c:pt>
                <c:pt idx="745">
                  <c:v>259.61700000000002</c:v>
                </c:pt>
                <c:pt idx="746">
                  <c:v>267.87799999999999</c:v>
                </c:pt>
                <c:pt idx="747">
                  <c:v>273.57499999999999</c:v>
                </c:pt>
                <c:pt idx="748">
                  <c:v>271.81900000000002</c:v>
                </c:pt>
                <c:pt idx="749">
                  <c:v>261.26400000000001</c:v>
                </c:pt>
                <c:pt idx="750">
                  <c:v>253.83500000000001</c:v>
                </c:pt>
                <c:pt idx="751">
                  <c:v>259.238</c:v>
                </c:pt>
                <c:pt idx="752">
                  <c:v>266.80099999999999</c:v>
                </c:pt>
                <c:pt idx="753">
                  <c:v>269.05</c:v>
                </c:pt>
                <c:pt idx="754">
                  <c:v>267.00299999999999</c:v>
                </c:pt>
                <c:pt idx="755">
                  <c:v>264.92899999999997</c:v>
                </c:pt>
                <c:pt idx="756">
                  <c:v>262.91899999999998</c:v>
                </c:pt>
                <c:pt idx="757">
                  <c:v>260.48399999999998</c:v>
                </c:pt>
                <c:pt idx="758">
                  <c:v>262.53500000000003</c:v>
                </c:pt>
                <c:pt idx="759">
                  <c:v>266.447</c:v>
                </c:pt>
                <c:pt idx="760">
                  <c:v>257.20499999999998</c:v>
                </c:pt>
                <c:pt idx="761">
                  <c:v>246.94399999999999</c:v>
                </c:pt>
                <c:pt idx="762">
                  <c:v>242.178</c:v>
                </c:pt>
                <c:pt idx="763">
                  <c:v>236.03100000000001</c:v>
                </c:pt>
                <c:pt idx="764">
                  <c:v>241.71899999999999</c:v>
                </c:pt>
                <c:pt idx="765">
                  <c:v>249.31700000000001</c:v>
                </c:pt>
                <c:pt idx="766">
                  <c:v>246.62</c:v>
                </c:pt>
                <c:pt idx="767">
                  <c:v>242.471</c:v>
                </c:pt>
                <c:pt idx="768">
                  <c:v>239.93199999999999</c:v>
                </c:pt>
                <c:pt idx="769">
                  <c:v>244.46199999999999</c:v>
                </c:pt>
                <c:pt idx="770">
                  <c:v>246.38800000000001</c:v>
                </c:pt>
                <c:pt idx="771">
                  <c:v>248.07300000000001</c:v>
                </c:pt>
                <c:pt idx="772">
                  <c:v>251.483</c:v>
                </c:pt>
                <c:pt idx="773">
                  <c:v>257.06299999999999</c:v>
                </c:pt>
                <c:pt idx="774">
                  <c:v>262.33</c:v>
                </c:pt>
                <c:pt idx="775">
                  <c:v>262.54899999999998</c:v>
                </c:pt>
                <c:pt idx="776">
                  <c:v>255.583</c:v>
                </c:pt>
                <c:pt idx="777">
                  <c:v>256.69900000000001</c:v>
                </c:pt>
                <c:pt idx="778">
                  <c:v>255.04900000000001</c:v>
                </c:pt>
                <c:pt idx="779">
                  <c:v>252.01</c:v>
                </c:pt>
                <c:pt idx="780">
                  <c:v>255.18600000000001</c:v>
                </c:pt>
                <c:pt idx="781">
                  <c:v>255.52099999999999</c:v>
                </c:pt>
                <c:pt idx="782">
                  <c:v>254.05199999999999</c:v>
                </c:pt>
                <c:pt idx="783">
                  <c:v>254.42</c:v>
                </c:pt>
                <c:pt idx="784">
                  <c:v>254.27500000000001</c:v>
                </c:pt>
                <c:pt idx="785">
                  <c:v>257.91399999999999</c:v>
                </c:pt>
                <c:pt idx="786">
                  <c:v>258.65600000000001</c:v>
                </c:pt>
                <c:pt idx="787">
                  <c:v>261.74099999999999</c:v>
                </c:pt>
                <c:pt idx="788">
                  <c:v>251.38900000000001</c:v>
                </c:pt>
                <c:pt idx="789">
                  <c:v>250.15199999999999</c:v>
                </c:pt>
                <c:pt idx="790">
                  <c:v>251.81</c:v>
                </c:pt>
                <c:pt idx="791">
                  <c:v>247.84</c:v>
                </c:pt>
                <c:pt idx="792">
                  <c:v>244.80699999999999</c:v>
                </c:pt>
                <c:pt idx="793">
                  <c:v>241.24700000000001</c:v>
                </c:pt>
                <c:pt idx="794">
                  <c:v>241.09100000000001</c:v>
                </c:pt>
                <c:pt idx="795">
                  <c:v>242.30600000000001</c:v>
                </c:pt>
                <c:pt idx="796">
                  <c:v>240.24600000000001</c:v>
                </c:pt>
                <c:pt idx="797">
                  <c:v>245.13300000000001</c:v>
                </c:pt>
                <c:pt idx="798">
                  <c:v>246.59800000000001</c:v>
                </c:pt>
                <c:pt idx="799">
                  <c:v>245.73500000000001</c:v>
                </c:pt>
                <c:pt idx="800">
                  <c:v>241.39699999999999</c:v>
                </c:pt>
                <c:pt idx="801">
                  <c:v>242.101</c:v>
                </c:pt>
                <c:pt idx="802">
                  <c:v>238.76400000000001</c:v>
                </c:pt>
                <c:pt idx="803">
                  <c:v>232.56899999999999</c:v>
                </c:pt>
                <c:pt idx="804">
                  <c:v>234.375</c:v>
                </c:pt>
                <c:pt idx="805">
                  <c:v>231.23699999999999</c:v>
                </c:pt>
                <c:pt idx="806">
                  <c:v>225.10900000000001</c:v>
                </c:pt>
                <c:pt idx="807">
                  <c:v>218.06399999999999</c:v>
                </c:pt>
                <c:pt idx="808">
                  <c:v>221.637</c:v>
                </c:pt>
                <c:pt idx="809">
                  <c:v>229.57499999999999</c:v>
                </c:pt>
                <c:pt idx="810">
                  <c:v>227.31800000000001</c:v>
                </c:pt>
                <c:pt idx="811">
                  <c:v>230.05699999999999</c:v>
                </c:pt>
                <c:pt idx="812">
                  <c:v>233.684</c:v>
                </c:pt>
                <c:pt idx="813">
                  <c:v>234.52099999999999</c:v>
                </c:pt>
                <c:pt idx="814">
                  <c:v>231.87899999999999</c:v>
                </c:pt>
                <c:pt idx="815">
                  <c:v>225.833</c:v>
                </c:pt>
                <c:pt idx="816">
                  <c:v>222.273</c:v>
                </c:pt>
                <c:pt idx="817">
                  <c:v>223.44200000000001</c:v>
                </c:pt>
                <c:pt idx="818">
                  <c:v>229.47499999999999</c:v>
                </c:pt>
                <c:pt idx="819">
                  <c:v>228.352</c:v>
                </c:pt>
                <c:pt idx="820">
                  <c:v>239.071</c:v>
                </c:pt>
                <c:pt idx="821">
                  <c:v>238.79400000000001</c:v>
                </c:pt>
                <c:pt idx="822">
                  <c:v>232.785</c:v>
                </c:pt>
                <c:pt idx="823">
                  <c:v>235.78</c:v>
                </c:pt>
                <c:pt idx="824">
                  <c:v>233.334</c:v>
                </c:pt>
                <c:pt idx="825">
                  <c:v>232.06899999999999</c:v>
                </c:pt>
                <c:pt idx="826">
                  <c:v>229.73099999999999</c:v>
                </c:pt>
                <c:pt idx="827">
                  <c:v>228.69</c:v>
                </c:pt>
                <c:pt idx="828">
                  <c:v>217.197</c:v>
                </c:pt>
                <c:pt idx="829">
                  <c:v>211.37200000000001</c:v>
                </c:pt>
                <c:pt idx="830">
                  <c:v>216.303</c:v>
                </c:pt>
                <c:pt idx="831">
                  <c:v>217.84899999999999</c:v>
                </c:pt>
                <c:pt idx="832">
                  <c:v>221.351</c:v>
                </c:pt>
                <c:pt idx="833">
                  <c:v>227.78399999999999</c:v>
                </c:pt>
                <c:pt idx="834">
                  <c:v>240.36799999999999</c:v>
                </c:pt>
                <c:pt idx="835">
                  <c:v>238.625</c:v>
                </c:pt>
                <c:pt idx="836">
                  <c:v>246.74</c:v>
                </c:pt>
                <c:pt idx="837">
                  <c:v>242.21100000000001</c:v>
                </c:pt>
                <c:pt idx="838">
                  <c:v>248.07499999999999</c:v>
                </c:pt>
                <c:pt idx="839">
                  <c:v>264.28699999999998</c:v>
                </c:pt>
                <c:pt idx="840">
                  <c:v>250.74</c:v>
                </c:pt>
                <c:pt idx="841">
                  <c:v>246.697</c:v>
                </c:pt>
                <c:pt idx="842">
                  <c:v>251.53100000000001</c:v>
                </c:pt>
                <c:pt idx="843">
                  <c:v>248.81</c:v>
                </c:pt>
                <c:pt idx="844">
                  <c:v>241.91</c:v>
                </c:pt>
                <c:pt idx="845">
                  <c:v>241.46100000000001</c:v>
                </c:pt>
                <c:pt idx="846">
                  <c:v>238.452</c:v>
                </c:pt>
                <c:pt idx="847">
                  <c:v>232.51599999999999</c:v>
                </c:pt>
                <c:pt idx="848">
                  <c:v>228.786</c:v>
                </c:pt>
                <c:pt idx="849">
                  <c:v>224.172</c:v>
                </c:pt>
                <c:pt idx="850">
                  <c:v>225.72900000000001</c:v>
                </c:pt>
                <c:pt idx="851">
                  <c:v>230.21899999999999</c:v>
                </c:pt>
                <c:pt idx="852">
                  <c:v>233.37100000000001</c:v>
                </c:pt>
                <c:pt idx="853">
                  <c:v>233.08799999999999</c:v>
                </c:pt>
                <c:pt idx="854">
                  <c:v>234.345</c:v>
                </c:pt>
                <c:pt idx="855">
                  <c:v>228.96899999999999</c:v>
                </c:pt>
                <c:pt idx="856">
                  <c:v>224.28800000000001</c:v>
                </c:pt>
                <c:pt idx="857">
                  <c:v>219.489</c:v>
                </c:pt>
                <c:pt idx="858">
                  <c:v>216.99600000000001</c:v>
                </c:pt>
                <c:pt idx="859">
                  <c:v>217.34100000000001</c:v>
                </c:pt>
                <c:pt idx="860">
                  <c:v>220.096</c:v>
                </c:pt>
                <c:pt idx="861">
                  <c:v>224.815</c:v>
                </c:pt>
                <c:pt idx="862">
                  <c:v>229.21199999999999</c:v>
                </c:pt>
                <c:pt idx="863">
                  <c:v>229.93100000000001</c:v>
                </c:pt>
                <c:pt idx="864">
                  <c:v>229.273</c:v>
                </c:pt>
                <c:pt idx="865">
                  <c:v>230.75299999999999</c:v>
                </c:pt>
                <c:pt idx="866">
                  <c:v>230.57499999999999</c:v>
                </c:pt>
                <c:pt idx="867">
                  <c:v>227.15</c:v>
                </c:pt>
                <c:pt idx="868">
                  <c:v>224.56299999999999</c:v>
                </c:pt>
                <c:pt idx="869">
                  <c:v>218.4</c:v>
                </c:pt>
                <c:pt idx="870">
                  <c:v>221.22300000000001</c:v>
                </c:pt>
                <c:pt idx="871">
                  <c:v>223.214</c:v>
                </c:pt>
                <c:pt idx="872">
                  <c:v>228.501</c:v>
                </c:pt>
                <c:pt idx="873">
                  <c:v>225.71199999999999</c:v>
                </c:pt>
                <c:pt idx="874">
                  <c:v>225.44800000000001</c:v>
                </c:pt>
                <c:pt idx="875">
                  <c:v>229.029</c:v>
                </c:pt>
                <c:pt idx="876">
                  <c:v>227.99299999999999</c:v>
                </c:pt>
                <c:pt idx="877">
                  <c:v>226.03299999999999</c:v>
                </c:pt>
                <c:pt idx="878">
                  <c:v>226.27799999999999</c:v>
                </c:pt>
                <c:pt idx="879">
                  <c:v>226.804</c:v>
                </c:pt>
                <c:pt idx="880">
                  <c:v>227.02799999999999</c:v>
                </c:pt>
                <c:pt idx="881">
                  <c:v>221.57599999999999</c:v>
                </c:pt>
                <c:pt idx="882">
                  <c:v>217.77199999999999</c:v>
                </c:pt>
                <c:pt idx="883">
                  <c:v>217.274</c:v>
                </c:pt>
                <c:pt idx="884">
                  <c:v>216.172</c:v>
                </c:pt>
                <c:pt idx="885">
                  <c:v>215.55</c:v>
                </c:pt>
                <c:pt idx="886">
                  <c:v>216.16200000000001</c:v>
                </c:pt>
                <c:pt idx="887">
                  <c:v>213.714</c:v>
                </c:pt>
                <c:pt idx="888">
                  <c:v>211.137</c:v>
                </c:pt>
                <c:pt idx="889">
                  <c:v>209.89099999999999</c:v>
                </c:pt>
                <c:pt idx="890">
                  <c:v>210.63900000000001</c:v>
                </c:pt>
                <c:pt idx="891">
                  <c:v>212.33199999999999</c:v>
                </c:pt>
                <c:pt idx="892">
                  <c:v>209.38900000000001</c:v>
                </c:pt>
                <c:pt idx="893">
                  <c:v>204.553</c:v>
                </c:pt>
                <c:pt idx="894">
                  <c:v>202.38900000000001</c:v>
                </c:pt>
                <c:pt idx="895">
                  <c:v>198.90899999999999</c:v>
                </c:pt>
                <c:pt idx="896">
                  <c:v>198.00899999999999</c:v>
                </c:pt>
                <c:pt idx="897">
                  <c:v>196.869</c:v>
                </c:pt>
                <c:pt idx="898">
                  <c:v>195.62299999999999</c:v>
                </c:pt>
                <c:pt idx="899">
                  <c:v>192.84899999999999</c:v>
                </c:pt>
                <c:pt idx="900">
                  <c:v>189.77</c:v>
                </c:pt>
                <c:pt idx="901">
                  <c:v>188.3</c:v>
                </c:pt>
                <c:pt idx="902">
                  <c:v>185.50899999999999</c:v>
                </c:pt>
                <c:pt idx="903">
                  <c:v>184.13399999999999</c:v>
                </c:pt>
                <c:pt idx="904">
                  <c:v>183.703</c:v>
                </c:pt>
                <c:pt idx="905">
                  <c:v>183.01300000000001</c:v>
                </c:pt>
                <c:pt idx="906">
                  <c:v>179.89500000000001</c:v>
                </c:pt>
                <c:pt idx="907">
                  <c:v>177.84200000000001</c:v>
                </c:pt>
                <c:pt idx="908">
                  <c:v>178.05699999999999</c:v>
                </c:pt>
                <c:pt idx="909">
                  <c:v>179.017</c:v>
                </c:pt>
                <c:pt idx="910">
                  <c:v>179.56</c:v>
                </c:pt>
                <c:pt idx="911">
                  <c:v>179.52099999999999</c:v>
                </c:pt>
                <c:pt idx="912">
                  <c:v>180.02799999999999</c:v>
                </c:pt>
                <c:pt idx="913">
                  <c:v>176.68899999999999</c:v>
                </c:pt>
                <c:pt idx="914">
                  <c:v>176.928</c:v>
                </c:pt>
                <c:pt idx="915">
                  <c:v>176.232</c:v>
                </c:pt>
                <c:pt idx="916">
                  <c:v>178.43700000000001</c:v>
                </c:pt>
                <c:pt idx="917">
                  <c:v>181.328</c:v>
                </c:pt>
                <c:pt idx="918">
                  <c:v>182.9</c:v>
                </c:pt>
                <c:pt idx="919">
                  <c:v>183.65600000000001</c:v>
                </c:pt>
                <c:pt idx="920">
                  <c:v>182.53</c:v>
                </c:pt>
                <c:pt idx="921">
                  <c:v>178.77600000000001</c:v>
                </c:pt>
                <c:pt idx="922">
                  <c:v>174.42599999999999</c:v>
                </c:pt>
                <c:pt idx="923">
                  <c:v>176.92599999999999</c:v>
                </c:pt>
                <c:pt idx="924">
                  <c:v>178.5</c:v>
                </c:pt>
                <c:pt idx="925">
                  <c:v>176.40799999999999</c:v>
                </c:pt>
                <c:pt idx="926">
                  <c:v>175.45699999999999</c:v>
                </c:pt>
                <c:pt idx="927">
                  <c:v>176.85400000000001</c:v>
                </c:pt>
                <c:pt idx="928">
                  <c:v>174.941</c:v>
                </c:pt>
                <c:pt idx="929">
                  <c:v>172.43299999999999</c:v>
                </c:pt>
                <c:pt idx="930">
                  <c:v>170.83500000000001</c:v>
                </c:pt>
                <c:pt idx="931">
                  <c:v>166.58199999999999</c:v>
                </c:pt>
                <c:pt idx="932">
                  <c:v>163.47999999999999</c:v>
                </c:pt>
                <c:pt idx="933">
                  <c:v>163.886</c:v>
                </c:pt>
                <c:pt idx="934">
                  <c:v>164.702</c:v>
                </c:pt>
                <c:pt idx="935">
                  <c:v>166.166</c:v>
                </c:pt>
                <c:pt idx="936">
                  <c:v>172.131</c:v>
                </c:pt>
                <c:pt idx="937">
                  <c:v>176.101</c:v>
                </c:pt>
                <c:pt idx="938">
                  <c:v>173.97499999999999</c:v>
                </c:pt>
                <c:pt idx="939">
                  <c:v>172.477</c:v>
                </c:pt>
                <c:pt idx="940">
                  <c:v>174.108</c:v>
                </c:pt>
                <c:pt idx="941">
                  <c:v>174.45599999999999</c:v>
                </c:pt>
                <c:pt idx="942">
                  <c:v>172.45400000000001</c:v>
                </c:pt>
                <c:pt idx="943">
                  <c:v>171.72300000000001</c:v>
                </c:pt>
                <c:pt idx="944">
                  <c:v>175.81100000000001</c:v>
                </c:pt>
                <c:pt idx="945">
                  <c:v>180.89400000000001</c:v>
                </c:pt>
                <c:pt idx="946">
                  <c:v>182.47399999999999</c:v>
                </c:pt>
                <c:pt idx="947">
                  <c:v>187.38200000000001</c:v>
                </c:pt>
                <c:pt idx="948">
                  <c:v>189.547</c:v>
                </c:pt>
                <c:pt idx="949">
                  <c:v>190.26400000000001</c:v>
                </c:pt>
                <c:pt idx="950">
                  <c:v>187.95599999999999</c:v>
                </c:pt>
                <c:pt idx="951">
                  <c:v>180.042</c:v>
                </c:pt>
                <c:pt idx="952">
                  <c:v>180.21700000000001</c:v>
                </c:pt>
                <c:pt idx="953">
                  <c:v>176.30199999999999</c:v>
                </c:pt>
                <c:pt idx="954">
                  <c:v>169.83</c:v>
                </c:pt>
                <c:pt idx="955">
                  <c:v>165.428</c:v>
                </c:pt>
                <c:pt idx="956">
                  <c:v>164.036</c:v>
                </c:pt>
                <c:pt idx="957">
                  <c:v>167.93799999999999</c:v>
                </c:pt>
                <c:pt idx="958">
                  <c:v>166.345</c:v>
                </c:pt>
                <c:pt idx="959">
                  <c:v>165.34100000000001</c:v>
                </c:pt>
                <c:pt idx="960">
                  <c:v>168.42</c:v>
                </c:pt>
                <c:pt idx="961">
                  <c:v>172.023</c:v>
                </c:pt>
                <c:pt idx="962">
                  <c:v>172.30500000000001</c:v>
                </c:pt>
                <c:pt idx="963">
                  <c:v>171.12799999999999</c:v>
                </c:pt>
                <c:pt idx="964">
                  <c:v>171.751</c:v>
                </c:pt>
                <c:pt idx="965">
                  <c:v>173.54300000000001</c:v>
                </c:pt>
                <c:pt idx="966">
                  <c:v>170.803</c:v>
                </c:pt>
                <c:pt idx="967">
                  <c:v>166.81700000000001</c:v>
                </c:pt>
                <c:pt idx="968">
                  <c:v>165.815</c:v>
                </c:pt>
                <c:pt idx="969">
                  <c:v>165.422</c:v>
                </c:pt>
                <c:pt idx="970">
                  <c:v>163.11099999999999</c:v>
                </c:pt>
                <c:pt idx="971">
                  <c:v>180.99700000000001</c:v>
                </c:pt>
                <c:pt idx="972">
                  <c:v>185.36099999999999</c:v>
                </c:pt>
                <c:pt idx="973">
                  <c:v>182.97200000000001</c:v>
                </c:pt>
                <c:pt idx="974">
                  <c:v>183.60900000000001</c:v>
                </c:pt>
                <c:pt idx="975">
                  <c:v>186.28899999999999</c:v>
                </c:pt>
                <c:pt idx="976">
                  <c:v>190.78800000000001</c:v>
                </c:pt>
                <c:pt idx="977">
                  <c:v>187.602</c:v>
                </c:pt>
                <c:pt idx="978">
                  <c:v>187.898</c:v>
                </c:pt>
                <c:pt idx="979">
                  <c:v>190.83099999999999</c:v>
                </c:pt>
                <c:pt idx="980">
                  <c:v>198.959</c:v>
                </c:pt>
                <c:pt idx="981">
                  <c:v>198.07900000000001</c:v>
                </c:pt>
                <c:pt idx="982">
                  <c:v>196.47800000000001</c:v>
                </c:pt>
                <c:pt idx="983">
                  <c:v>192.42599999999999</c:v>
                </c:pt>
                <c:pt idx="984">
                  <c:v>192.345</c:v>
                </c:pt>
                <c:pt idx="985">
                  <c:v>184.59399999999999</c:v>
                </c:pt>
                <c:pt idx="986">
                  <c:v>180.54400000000001</c:v>
                </c:pt>
                <c:pt idx="987">
                  <c:v>181.59</c:v>
                </c:pt>
                <c:pt idx="988">
                  <c:v>184.995</c:v>
                </c:pt>
                <c:pt idx="989">
                  <c:v>181.374</c:v>
                </c:pt>
                <c:pt idx="990">
                  <c:v>182.40600000000001</c:v>
                </c:pt>
                <c:pt idx="991">
                  <c:v>185.87700000000001</c:v>
                </c:pt>
                <c:pt idx="992">
                  <c:v>190.78399999999999</c:v>
                </c:pt>
                <c:pt idx="993">
                  <c:v>192.303</c:v>
                </c:pt>
                <c:pt idx="994">
                  <c:v>190.52799999999999</c:v>
                </c:pt>
                <c:pt idx="995">
                  <c:v>186.70400000000001</c:v>
                </c:pt>
                <c:pt idx="996">
                  <c:v>186.911</c:v>
                </c:pt>
                <c:pt idx="997">
                  <c:v>188.52600000000001</c:v>
                </c:pt>
                <c:pt idx="998">
                  <c:v>188.58099999999999</c:v>
                </c:pt>
                <c:pt idx="999">
                  <c:v>186.697</c:v>
                </c:pt>
                <c:pt idx="1000">
                  <c:v>183.13399999999999</c:v>
                </c:pt>
                <c:pt idx="1001">
                  <c:v>177.55199999999999</c:v>
                </c:pt>
                <c:pt idx="1002">
                  <c:v>168.41300000000001</c:v>
                </c:pt>
                <c:pt idx="1003">
                  <c:v>162.96</c:v>
                </c:pt>
                <c:pt idx="1004">
                  <c:v>166.46600000000001</c:v>
                </c:pt>
                <c:pt idx="1005">
                  <c:v>166.81899999999999</c:v>
                </c:pt>
                <c:pt idx="1006">
                  <c:v>165.60300000000001</c:v>
                </c:pt>
                <c:pt idx="1007">
                  <c:v>167.74799999999999</c:v>
                </c:pt>
                <c:pt idx="1008">
                  <c:v>165.41900000000001</c:v>
                </c:pt>
                <c:pt idx="1009">
                  <c:v>166.209</c:v>
                </c:pt>
                <c:pt idx="1010">
                  <c:v>162.239</c:v>
                </c:pt>
                <c:pt idx="1011">
                  <c:v>159.262</c:v>
                </c:pt>
                <c:pt idx="1012">
                  <c:v>157.74799999999999</c:v>
                </c:pt>
                <c:pt idx="1013">
                  <c:v>153.024</c:v>
                </c:pt>
                <c:pt idx="1014">
                  <c:v>148.685</c:v>
                </c:pt>
                <c:pt idx="1015">
                  <c:v>147.07499999999999</c:v>
                </c:pt>
                <c:pt idx="1016">
                  <c:v>149.245</c:v>
                </c:pt>
                <c:pt idx="1017">
                  <c:v>149.40700000000001</c:v>
                </c:pt>
                <c:pt idx="1018">
                  <c:v>148.14699999999999</c:v>
                </c:pt>
                <c:pt idx="1019">
                  <c:v>147.78899999999999</c:v>
                </c:pt>
                <c:pt idx="1020">
                  <c:v>146.887</c:v>
                </c:pt>
                <c:pt idx="1021">
                  <c:v>144.16499999999999</c:v>
                </c:pt>
                <c:pt idx="1022">
                  <c:v>146.61699999999999</c:v>
                </c:pt>
                <c:pt idx="1023">
                  <c:v>146.07300000000001</c:v>
                </c:pt>
                <c:pt idx="1024">
                  <c:v>143.62299999999999</c:v>
                </c:pt>
                <c:pt idx="1025">
                  <c:v>146.78200000000001</c:v>
                </c:pt>
                <c:pt idx="1026">
                  <c:v>149.90899999999999</c:v>
                </c:pt>
                <c:pt idx="1027">
                  <c:v>149.755</c:v>
                </c:pt>
                <c:pt idx="1028">
                  <c:v>147.87299999999999</c:v>
                </c:pt>
                <c:pt idx="1029">
                  <c:v>146.15</c:v>
                </c:pt>
                <c:pt idx="1030">
                  <c:v>145.458</c:v>
                </c:pt>
                <c:pt idx="1031">
                  <c:v>141.73400000000001</c:v>
                </c:pt>
                <c:pt idx="1032">
                  <c:v>138.52699999999999</c:v>
                </c:pt>
                <c:pt idx="1033">
                  <c:v>138.10300000000001</c:v>
                </c:pt>
                <c:pt idx="1034">
                  <c:v>138.03399999999999</c:v>
                </c:pt>
                <c:pt idx="1035">
                  <c:v>136.66900000000001</c:v>
                </c:pt>
                <c:pt idx="1036">
                  <c:v>136.14099999999999</c:v>
                </c:pt>
                <c:pt idx="1037">
                  <c:v>134.666</c:v>
                </c:pt>
                <c:pt idx="1038">
                  <c:v>133.19999999999999</c:v>
                </c:pt>
                <c:pt idx="1039">
                  <c:v>132.82400000000001</c:v>
                </c:pt>
                <c:pt idx="1040">
                  <c:v>133.27699999999999</c:v>
                </c:pt>
                <c:pt idx="1041">
                  <c:v>132.81200000000001</c:v>
                </c:pt>
                <c:pt idx="1042">
                  <c:v>132.46199999999999</c:v>
                </c:pt>
                <c:pt idx="1043">
                  <c:v>132.53100000000001</c:v>
                </c:pt>
                <c:pt idx="1044">
                  <c:v>132.83600000000001</c:v>
                </c:pt>
                <c:pt idx="1045">
                  <c:v>137.89500000000001</c:v>
                </c:pt>
                <c:pt idx="1046">
                  <c:v>141.471</c:v>
                </c:pt>
                <c:pt idx="1047">
                  <c:v>142.99600000000001</c:v>
                </c:pt>
                <c:pt idx="1048">
                  <c:v>141.49600000000001</c:v>
                </c:pt>
                <c:pt idx="1049">
                  <c:v>139.22399999999999</c:v>
                </c:pt>
                <c:pt idx="1050">
                  <c:v>137.625</c:v>
                </c:pt>
                <c:pt idx="1051">
                  <c:v>133.077</c:v>
                </c:pt>
                <c:pt idx="1052">
                  <c:v>131.72399999999999</c:v>
                </c:pt>
                <c:pt idx="1053">
                  <c:v>128.84800000000001</c:v>
                </c:pt>
                <c:pt idx="1054">
                  <c:v>128.09800000000001</c:v>
                </c:pt>
                <c:pt idx="1055">
                  <c:v>131.024</c:v>
                </c:pt>
                <c:pt idx="1056">
                  <c:v>132.643</c:v>
                </c:pt>
                <c:pt idx="1057">
                  <c:v>133.76900000000001</c:v>
                </c:pt>
                <c:pt idx="1058">
                  <c:v>132.59200000000001</c:v>
                </c:pt>
                <c:pt idx="1059">
                  <c:v>135.333</c:v>
                </c:pt>
                <c:pt idx="1060">
                  <c:v>140.809</c:v>
                </c:pt>
                <c:pt idx="1061">
                  <c:v>141.602</c:v>
                </c:pt>
                <c:pt idx="1062">
                  <c:v>140.35300000000001</c:v>
                </c:pt>
                <c:pt idx="1063">
                  <c:v>138.221</c:v>
                </c:pt>
                <c:pt idx="1064">
                  <c:v>137.33600000000001</c:v>
                </c:pt>
                <c:pt idx="1065">
                  <c:v>136.21199999999999</c:v>
                </c:pt>
                <c:pt idx="1066">
                  <c:v>138.804</c:v>
                </c:pt>
                <c:pt idx="1067">
                  <c:v>136.77799999999999</c:v>
                </c:pt>
                <c:pt idx="1068">
                  <c:v>135.96299999999999</c:v>
                </c:pt>
                <c:pt idx="1069">
                  <c:v>138.17500000000001</c:v>
                </c:pt>
                <c:pt idx="1070">
                  <c:v>136.70699999999999</c:v>
                </c:pt>
                <c:pt idx="1071">
                  <c:v>134.34700000000001</c:v>
                </c:pt>
                <c:pt idx="1072">
                  <c:v>135.43700000000001</c:v>
                </c:pt>
                <c:pt idx="1073">
                  <c:v>135.55799999999999</c:v>
                </c:pt>
                <c:pt idx="1074">
                  <c:v>135.416</c:v>
                </c:pt>
                <c:pt idx="1075">
                  <c:v>136.51</c:v>
                </c:pt>
                <c:pt idx="1076">
                  <c:v>133.67699999999999</c:v>
                </c:pt>
                <c:pt idx="1077">
                  <c:v>131.36600000000001</c:v>
                </c:pt>
                <c:pt idx="1078">
                  <c:v>131.24199999999999</c:v>
                </c:pt>
                <c:pt idx="1079">
                  <c:v>130.93299999999999</c:v>
                </c:pt>
                <c:pt idx="1080">
                  <c:v>134.916</c:v>
                </c:pt>
                <c:pt idx="1081">
                  <c:v>133.79499999999999</c:v>
                </c:pt>
                <c:pt idx="1082">
                  <c:v>127.754</c:v>
                </c:pt>
                <c:pt idx="1083">
                  <c:v>123.66500000000001</c:v>
                </c:pt>
                <c:pt idx="1084">
                  <c:v>123.932</c:v>
                </c:pt>
                <c:pt idx="1085">
                  <c:v>126.816</c:v>
                </c:pt>
                <c:pt idx="1086">
                  <c:v>127.102</c:v>
                </c:pt>
                <c:pt idx="1087">
                  <c:v>125.968</c:v>
                </c:pt>
                <c:pt idx="1088">
                  <c:v>125.18300000000001</c:v>
                </c:pt>
                <c:pt idx="1089">
                  <c:v>125.31699999999999</c:v>
                </c:pt>
                <c:pt idx="1090">
                  <c:v>128.01599999999999</c:v>
                </c:pt>
                <c:pt idx="1091">
                  <c:v>129.00399999999999</c:v>
                </c:pt>
                <c:pt idx="1092">
                  <c:v>129.13200000000001</c:v>
                </c:pt>
                <c:pt idx="1093">
                  <c:v>129.899</c:v>
                </c:pt>
                <c:pt idx="1094">
                  <c:v>128.08000000000001</c:v>
                </c:pt>
                <c:pt idx="1095">
                  <c:v>125.39400000000001</c:v>
                </c:pt>
                <c:pt idx="1096">
                  <c:v>121.73</c:v>
                </c:pt>
                <c:pt idx="1097">
                  <c:v>123.51300000000001</c:v>
                </c:pt>
                <c:pt idx="1098">
                  <c:v>124.426</c:v>
                </c:pt>
                <c:pt idx="1099">
                  <c:v>125.434</c:v>
                </c:pt>
                <c:pt idx="1100">
                  <c:v>124.88800000000001</c:v>
                </c:pt>
                <c:pt idx="1101">
                  <c:v>136.73099999999999</c:v>
                </c:pt>
                <c:pt idx="1102">
                  <c:v>133.078</c:v>
                </c:pt>
                <c:pt idx="1103">
                  <c:v>135.33500000000001</c:v>
                </c:pt>
                <c:pt idx="1104">
                  <c:v>134.506</c:v>
                </c:pt>
                <c:pt idx="1105">
                  <c:v>135.09899999999999</c:v>
                </c:pt>
                <c:pt idx="1106">
                  <c:v>135.37899999999999</c:v>
                </c:pt>
                <c:pt idx="1107">
                  <c:v>137.17400000000001</c:v>
                </c:pt>
                <c:pt idx="1108">
                  <c:v>137.93199999999999</c:v>
                </c:pt>
                <c:pt idx="1109">
                  <c:v>140.43600000000001</c:v>
                </c:pt>
                <c:pt idx="1110">
                  <c:v>144.22200000000001</c:v>
                </c:pt>
                <c:pt idx="1111">
                  <c:v>145.989</c:v>
                </c:pt>
                <c:pt idx="1112">
                  <c:v>148.999</c:v>
                </c:pt>
                <c:pt idx="1113">
                  <c:v>148.685</c:v>
                </c:pt>
                <c:pt idx="1114">
                  <c:v>146.203</c:v>
                </c:pt>
                <c:pt idx="1115">
                  <c:v>142.65199999999999</c:v>
                </c:pt>
                <c:pt idx="1116">
                  <c:v>146.27199999999999</c:v>
                </c:pt>
                <c:pt idx="1117">
                  <c:v>148.358</c:v>
                </c:pt>
                <c:pt idx="1118">
                  <c:v>152.779</c:v>
                </c:pt>
                <c:pt idx="1119">
                  <c:v>158.97300000000001</c:v>
                </c:pt>
                <c:pt idx="1120">
                  <c:v>162.98400000000001</c:v>
                </c:pt>
                <c:pt idx="1121">
                  <c:v>163.10499999999999</c:v>
                </c:pt>
                <c:pt idx="1122">
                  <c:v>162.46899999999999</c:v>
                </c:pt>
                <c:pt idx="1123">
                  <c:v>162.709</c:v>
                </c:pt>
                <c:pt idx="1124">
                  <c:v>160.13499999999999</c:v>
                </c:pt>
                <c:pt idx="1125">
                  <c:v>153.66200000000001</c:v>
                </c:pt>
                <c:pt idx="1126">
                  <c:v>153.286</c:v>
                </c:pt>
                <c:pt idx="1127">
                  <c:v>154.86500000000001</c:v>
                </c:pt>
                <c:pt idx="1128">
                  <c:v>152.05600000000001</c:v>
                </c:pt>
                <c:pt idx="1129">
                  <c:v>149.23500000000001</c:v>
                </c:pt>
                <c:pt idx="1130">
                  <c:v>150.50899999999999</c:v>
                </c:pt>
                <c:pt idx="1131">
                  <c:v>146.54900000000001</c:v>
                </c:pt>
                <c:pt idx="1132">
                  <c:v>143.49100000000001</c:v>
                </c:pt>
                <c:pt idx="1133">
                  <c:v>139.44900000000001</c:v>
                </c:pt>
                <c:pt idx="1134">
                  <c:v>136.596</c:v>
                </c:pt>
                <c:pt idx="1135">
                  <c:v>136.22399999999999</c:v>
                </c:pt>
                <c:pt idx="1136">
                  <c:v>138.095</c:v>
                </c:pt>
                <c:pt idx="1137">
                  <c:v>139.27099999999999</c:v>
                </c:pt>
                <c:pt idx="1138">
                  <c:v>140.38</c:v>
                </c:pt>
                <c:pt idx="1139">
                  <c:v>139.571</c:v>
                </c:pt>
                <c:pt idx="1140">
                  <c:v>142.12</c:v>
                </c:pt>
                <c:pt idx="1141">
                  <c:v>143</c:v>
                </c:pt>
                <c:pt idx="1142">
                  <c:v>141.148</c:v>
                </c:pt>
                <c:pt idx="1143">
                  <c:v>140.80799999999999</c:v>
                </c:pt>
                <c:pt idx="1144">
                  <c:v>140.77799999999999</c:v>
                </c:pt>
                <c:pt idx="1145">
                  <c:v>141.30600000000001</c:v>
                </c:pt>
                <c:pt idx="1146">
                  <c:v>143.92400000000001</c:v>
                </c:pt>
                <c:pt idx="1147">
                  <c:v>148.41399999999999</c:v>
                </c:pt>
                <c:pt idx="1148">
                  <c:v>147.71799999999999</c:v>
                </c:pt>
                <c:pt idx="1149">
                  <c:v>147.01900000000001</c:v>
                </c:pt>
                <c:pt idx="1150">
                  <c:v>146.315</c:v>
                </c:pt>
                <c:pt idx="1151">
                  <c:v>147.10400000000001</c:v>
                </c:pt>
                <c:pt idx="1152">
                  <c:v>144.79400000000001</c:v>
                </c:pt>
                <c:pt idx="1153">
                  <c:v>142.959</c:v>
                </c:pt>
                <c:pt idx="1154">
                  <c:v>142.32300000000001</c:v>
                </c:pt>
                <c:pt idx="1155">
                  <c:v>144.631</c:v>
                </c:pt>
                <c:pt idx="1156">
                  <c:v>144.60300000000001</c:v>
                </c:pt>
                <c:pt idx="1157">
                  <c:v>145.15799999999999</c:v>
                </c:pt>
                <c:pt idx="1158">
                  <c:v>146.40700000000001</c:v>
                </c:pt>
                <c:pt idx="1159">
                  <c:v>147.74600000000001</c:v>
                </c:pt>
                <c:pt idx="1160">
                  <c:v>150.012</c:v>
                </c:pt>
                <c:pt idx="1161">
                  <c:v>154.65</c:v>
                </c:pt>
                <c:pt idx="1162">
                  <c:v>157.42099999999999</c:v>
                </c:pt>
                <c:pt idx="1163">
                  <c:v>158.15</c:v>
                </c:pt>
                <c:pt idx="1164">
                  <c:v>159.29</c:v>
                </c:pt>
                <c:pt idx="1165">
                  <c:v>159.25700000000001</c:v>
                </c:pt>
                <c:pt idx="1166">
                  <c:v>159.12700000000001</c:v>
                </c:pt>
                <c:pt idx="1167">
                  <c:v>162.11199999999999</c:v>
                </c:pt>
                <c:pt idx="1168">
                  <c:v>165.48400000000001</c:v>
                </c:pt>
                <c:pt idx="1169">
                  <c:v>162.51900000000001</c:v>
                </c:pt>
                <c:pt idx="1170">
                  <c:v>161.45099999999999</c:v>
                </c:pt>
                <c:pt idx="1171">
                  <c:v>164.97200000000001</c:v>
                </c:pt>
                <c:pt idx="1172">
                  <c:v>168.089</c:v>
                </c:pt>
                <c:pt idx="1173">
                  <c:v>170.41399999999999</c:v>
                </c:pt>
                <c:pt idx="1174">
                  <c:v>170.267</c:v>
                </c:pt>
                <c:pt idx="1175">
                  <c:v>170.179</c:v>
                </c:pt>
                <c:pt idx="1176">
                  <c:v>166.39400000000001</c:v>
                </c:pt>
                <c:pt idx="1177">
                  <c:v>165.464</c:v>
                </c:pt>
                <c:pt idx="1178">
                  <c:v>158.166</c:v>
                </c:pt>
                <c:pt idx="1179">
                  <c:v>154.23400000000001</c:v>
                </c:pt>
                <c:pt idx="1180">
                  <c:v>154.34800000000001</c:v>
                </c:pt>
                <c:pt idx="1181">
                  <c:v>148.51400000000001</c:v>
                </c:pt>
                <c:pt idx="1182">
                  <c:v>149.518</c:v>
                </c:pt>
                <c:pt idx="1183">
                  <c:v>146.67099999999999</c:v>
                </c:pt>
                <c:pt idx="1184">
                  <c:v>149.065</c:v>
                </c:pt>
                <c:pt idx="1185">
                  <c:v>148.619</c:v>
                </c:pt>
                <c:pt idx="1186">
                  <c:v>151.988</c:v>
                </c:pt>
                <c:pt idx="1187">
                  <c:v>157.76300000000001</c:v>
                </c:pt>
                <c:pt idx="1188">
                  <c:v>158.04599999999999</c:v>
                </c:pt>
                <c:pt idx="1189">
                  <c:v>155.047</c:v>
                </c:pt>
                <c:pt idx="1190">
                  <c:v>154.22300000000001</c:v>
                </c:pt>
                <c:pt idx="1191">
                  <c:v>159.26400000000001</c:v>
                </c:pt>
                <c:pt idx="1192">
                  <c:v>158.886</c:v>
                </c:pt>
                <c:pt idx="1193">
                  <c:v>157.35599999999999</c:v>
                </c:pt>
                <c:pt idx="1194">
                  <c:v>157.35599999999999</c:v>
                </c:pt>
                <c:pt idx="1195">
                  <c:v>158.845</c:v>
                </c:pt>
                <c:pt idx="1196">
                  <c:v>158.25700000000001</c:v>
                </c:pt>
                <c:pt idx="1197">
                  <c:v>162.202</c:v>
                </c:pt>
                <c:pt idx="1198">
                  <c:v>170.822</c:v>
                </c:pt>
                <c:pt idx="1199">
                  <c:v>177.04900000000001</c:v>
                </c:pt>
                <c:pt idx="1200">
                  <c:v>177.08600000000001</c:v>
                </c:pt>
                <c:pt idx="1201">
                  <c:v>172.65700000000001</c:v>
                </c:pt>
                <c:pt idx="1202">
                  <c:v>166.20500000000001</c:v>
                </c:pt>
                <c:pt idx="1203">
                  <c:v>166.208</c:v>
                </c:pt>
                <c:pt idx="1204">
                  <c:v>165.751</c:v>
                </c:pt>
                <c:pt idx="1205">
                  <c:v>163.761</c:v>
                </c:pt>
                <c:pt idx="1206">
                  <c:v>159.52000000000001</c:v>
                </c:pt>
                <c:pt idx="1207">
                  <c:v>155.14099999999999</c:v>
                </c:pt>
                <c:pt idx="1208">
                  <c:v>152.88</c:v>
                </c:pt>
                <c:pt idx="1209">
                  <c:v>146.38300000000001</c:v>
                </c:pt>
                <c:pt idx="1210">
                  <c:v>147.315</c:v>
                </c:pt>
                <c:pt idx="1211">
                  <c:v>147.25899999999999</c:v>
                </c:pt>
                <c:pt idx="1212">
                  <c:v>147.78700000000001</c:v>
                </c:pt>
                <c:pt idx="1213">
                  <c:v>143.25800000000001</c:v>
                </c:pt>
                <c:pt idx="1214">
                  <c:v>143.06299999999999</c:v>
                </c:pt>
                <c:pt idx="1215">
                  <c:v>143.64699999999999</c:v>
                </c:pt>
                <c:pt idx="1216">
                  <c:v>145.19999999999999</c:v>
                </c:pt>
                <c:pt idx="1217">
                  <c:v>146.63499999999999</c:v>
                </c:pt>
                <c:pt idx="1218">
                  <c:v>150.19300000000001</c:v>
                </c:pt>
                <c:pt idx="1219">
                  <c:v>151.96299999999999</c:v>
                </c:pt>
                <c:pt idx="1220">
                  <c:v>157.40799999999999</c:v>
                </c:pt>
                <c:pt idx="1221">
                  <c:v>155.827</c:v>
                </c:pt>
                <c:pt idx="1222">
                  <c:v>155.40600000000001</c:v>
                </c:pt>
                <c:pt idx="1223">
                  <c:v>156.84899999999999</c:v>
                </c:pt>
                <c:pt idx="1224">
                  <c:v>155.298</c:v>
                </c:pt>
                <c:pt idx="1225">
                  <c:v>157.44499999999999</c:v>
                </c:pt>
                <c:pt idx="1226">
                  <c:v>155.934</c:v>
                </c:pt>
                <c:pt idx="1227">
                  <c:v>153.27099999999999</c:v>
                </c:pt>
                <c:pt idx="1228">
                  <c:v>152.70699999999999</c:v>
                </c:pt>
                <c:pt idx="1229">
                  <c:v>152.54599999999999</c:v>
                </c:pt>
                <c:pt idx="1230">
                  <c:v>148.93299999999999</c:v>
                </c:pt>
                <c:pt idx="1231">
                  <c:v>147.72999999999999</c:v>
                </c:pt>
                <c:pt idx="1232">
                  <c:v>136.99299999999999</c:v>
                </c:pt>
                <c:pt idx="1233">
                  <c:v>154.91</c:v>
                </c:pt>
                <c:pt idx="1234">
                  <c:v>158.59700000000001</c:v>
                </c:pt>
                <c:pt idx="1235">
                  <c:v>156.13999999999999</c:v>
                </c:pt>
                <c:pt idx="1236">
                  <c:v>158.096</c:v>
                </c:pt>
                <c:pt idx="1237">
                  <c:v>155.04599999999999</c:v>
                </c:pt>
                <c:pt idx="1238">
                  <c:v>154.03899999999999</c:v>
                </c:pt>
                <c:pt idx="1239">
                  <c:v>152.53899999999999</c:v>
                </c:pt>
                <c:pt idx="1240">
                  <c:v>152.02500000000001</c:v>
                </c:pt>
                <c:pt idx="1241">
                  <c:v>147.233</c:v>
                </c:pt>
                <c:pt idx="1242">
                  <c:v>147.13300000000001</c:v>
                </c:pt>
                <c:pt idx="1243">
                  <c:v>145.90899999999999</c:v>
                </c:pt>
                <c:pt idx="1244">
                  <c:v>147.63900000000001</c:v>
                </c:pt>
                <c:pt idx="1245">
                  <c:v>147.46</c:v>
                </c:pt>
                <c:pt idx="1246">
                  <c:v>150.59800000000001</c:v>
                </c:pt>
                <c:pt idx="1247">
                  <c:v>152.024</c:v>
                </c:pt>
                <c:pt idx="1248">
                  <c:v>154.90799999999999</c:v>
                </c:pt>
                <c:pt idx="1249">
                  <c:v>155.72999999999999</c:v>
                </c:pt>
                <c:pt idx="1250">
                  <c:v>154.11799999999999</c:v>
                </c:pt>
                <c:pt idx="1251">
                  <c:v>153.31800000000001</c:v>
                </c:pt>
                <c:pt idx="1252">
                  <c:v>154.38300000000001</c:v>
                </c:pt>
                <c:pt idx="1253">
                  <c:v>152.96899999999999</c:v>
                </c:pt>
                <c:pt idx="1254">
                  <c:v>155.92699999999999</c:v>
                </c:pt>
                <c:pt idx="1255">
                  <c:v>157.404</c:v>
                </c:pt>
                <c:pt idx="1256">
                  <c:v>160.00899999999999</c:v>
                </c:pt>
                <c:pt idx="1257">
                  <c:v>158.96700000000001</c:v>
                </c:pt>
                <c:pt idx="1258">
                  <c:v>157.738</c:v>
                </c:pt>
                <c:pt idx="1259">
                  <c:v>154.92599999999999</c:v>
                </c:pt>
                <c:pt idx="1260">
                  <c:v>154.33000000000001</c:v>
                </c:pt>
                <c:pt idx="1261">
                  <c:v>155.179</c:v>
                </c:pt>
                <c:pt idx="1262">
                  <c:v>158.29599999999999</c:v>
                </c:pt>
                <c:pt idx="1263">
                  <c:v>163.63</c:v>
                </c:pt>
                <c:pt idx="1264">
                  <c:v>166.74299999999999</c:v>
                </c:pt>
                <c:pt idx="1265">
                  <c:v>164.684</c:v>
                </c:pt>
                <c:pt idx="1266">
                  <c:v>155.828</c:v>
                </c:pt>
                <c:pt idx="1267">
                  <c:v>154.14599999999999</c:v>
                </c:pt>
                <c:pt idx="1268">
                  <c:v>157.18700000000001</c:v>
                </c:pt>
                <c:pt idx="1269">
                  <c:v>157.72</c:v>
                </c:pt>
                <c:pt idx="1270">
                  <c:v>161.03</c:v>
                </c:pt>
                <c:pt idx="1271">
                  <c:v>162.35300000000001</c:v>
                </c:pt>
                <c:pt idx="1272">
                  <c:v>163.142</c:v>
                </c:pt>
                <c:pt idx="1273">
                  <c:v>166.31700000000001</c:v>
                </c:pt>
                <c:pt idx="1274">
                  <c:v>164.56899999999999</c:v>
                </c:pt>
                <c:pt idx="1275">
                  <c:v>160.70400000000001</c:v>
                </c:pt>
                <c:pt idx="1276">
                  <c:v>156.98599999999999</c:v>
                </c:pt>
                <c:pt idx="1277">
                  <c:v>155.59200000000001</c:v>
                </c:pt>
                <c:pt idx="1278">
                  <c:v>155.50899999999999</c:v>
                </c:pt>
                <c:pt idx="1279">
                  <c:v>154.946</c:v>
                </c:pt>
                <c:pt idx="1280">
                  <c:v>154.03299999999999</c:v>
                </c:pt>
                <c:pt idx="1281">
                  <c:v>158.49</c:v>
                </c:pt>
                <c:pt idx="1282">
                  <c:v>159.93600000000001</c:v>
                </c:pt>
                <c:pt idx="1283">
                  <c:v>163.126</c:v>
                </c:pt>
                <c:pt idx="1284">
                  <c:v>170.167</c:v>
                </c:pt>
                <c:pt idx="1285">
                  <c:v>171.73699999999999</c:v>
                </c:pt>
                <c:pt idx="1286">
                  <c:v>169.12200000000001</c:v>
                </c:pt>
                <c:pt idx="1287">
                  <c:v>165.93100000000001</c:v>
                </c:pt>
                <c:pt idx="1288">
                  <c:v>167.42599999999999</c:v>
                </c:pt>
                <c:pt idx="1289">
                  <c:v>174.22300000000001</c:v>
                </c:pt>
                <c:pt idx="1290">
                  <c:v>170.773</c:v>
                </c:pt>
                <c:pt idx="1291">
                  <c:v>165.06100000000001</c:v>
                </c:pt>
                <c:pt idx="1292">
                  <c:v>167.83500000000001</c:v>
                </c:pt>
                <c:pt idx="1293">
                  <c:v>173.089</c:v>
                </c:pt>
                <c:pt idx="1294">
                  <c:v>182.471</c:v>
                </c:pt>
                <c:pt idx="1295">
                  <c:v>189.51499999999999</c:v>
                </c:pt>
                <c:pt idx="1296">
                  <c:v>220.78899999999999</c:v>
                </c:pt>
                <c:pt idx="1297">
                  <c:v>210.85599999999999</c:v>
                </c:pt>
                <c:pt idx="1298">
                  <c:v>197.465</c:v>
                </c:pt>
                <c:pt idx="1299">
                  <c:v>202.53399999999999</c:v>
                </c:pt>
                <c:pt idx="1300">
                  <c:v>204.81299999999999</c:v>
                </c:pt>
                <c:pt idx="1301">
                  <c:v>204.42099999999999</c:v>
                </c:pt>
                <c:pt idx="1302">
                  <c:v>206.595</c:v>
                </c:pt>
                <c:pt idx="1303">
                  <c:v>210.88</c:v>
                </c:pt>
                <c:pt idx="1304">
                  <c:v>214.99600000000001</c:v>
                </c:pt>
                <c:pt idx="1305">
                  <c:v>216.43299999999999</c:v>
                </c:pt>
                <c:pt idx="1306">
                  <c:v>217.68700000000001</c:v>
                </c:pt>
                <c:pt idx="1307">
                  <c:v>210.81200000000001</c:v>
                </c:pt>
                <c:pt idx="1308">
                  <c:v>202.739</c:v>
                </c:pt>
                <c:pt idx="1309">
                  <c:v>194.39</c:v>
                </c:pt>
                <c:pt idx="1310">
                  <c:v>191.19800000000001</c:v>
                </c:pt>
                <c:pt idx="1311">
                  <c:v>193.411</c:v>
                </c:pt>
                <c:pt idx="1312">
                  <c:v>190.905</c:v>
                </c:pt>
                <c:pt idx="1313">
                  <c:v>195.87100000000001</c:v>
                </c:pt>
                <c:pt idx="1314">
                  <c:v>195.62100000000001</c:v>
                </c:pt>
                <c:pt idx="1315">
                  <c:v>192.453</c:v>
                </c:pt>
                <c:pt idx="1316">
                  <c:v>187.041</c:v>
                </c:pt>
                <c:pt idx="1317">
                  <c:v>189.62700000000001</c:v>
                </c:pt>
                <c:pt idx="1318">
                  <c:v>188.33699999999999</c:v>
                </c:pt>
                <c:pt idx="1319">
                  <c:v>185.96</c:v>
                </c:pt>
                <c:pt idx="1320">
                  <c:v>182.46100000000001</c:v>
                </c:pt>
                <c:pt idx="1321">
                  <c:v>177.52500000000001</c:v>
                </c:pt>
                <c:pt idx="1322">
                  <c:v>177.44300000000001</c:v>
                </c:pt>
                <c:pt idx="1323">
                  <c:v>176.065</c:v>
                </c:pt>
                <c:pt idx="1324">
                  <c:v>179.136</c:v>
                </c:pt>
                <c:pt idx="1325">
                  <c:v>179.16200000000001</c:v>
                </c:pt>
                <c:pt idx="1326">
                  <c:v>178.54300000000001</c:v>
                </c:pt>
                <c:pt idx="1327">
                  <c:v>177.72499999999999</c:v>
                </c:pt>
                <c:pt idx="1328">
                  <c:v>179.815</c:v>
                </c:pt>
                <c:pt idx="1329">
                  <c:v>179.77</c:v>
                </c:pt>
                <c:pt idx="1330">
                  <c:v>174.12</c:v>
                </c:pt>
                <c:pt idx="1331">
                  <c:v>173.49700000000001</c:v>
                </c:pt>
                <c:pt idx="1332">
                  <c:v>173.70400000000001</c:v>
                </c:pt>
                <c:pt idx="1333">
                  <c:v>173.87200000000001</c:v>
                </c:pt>
                <c:pt idx="1334">
                  <c:v>173.34399999999999</c:v>
                </c:pt>
                <c:pt idx="1335">
                  <c:v>172.35400000000001</c:v>
                </c:pt>
                <c:pt idx="1336">
                  <c:v>169.75899999999999</c:v>
                </c:pt>
                <c:pt idx="1337">
                  <c:v>168.154</c:v>
                </c:pt>
                <c:pt idx="1338">
                  <c:v>166.78800000000001</c:v>
                </c:pt>
                <c:pt idx="1339">
                  <c:v>166.84700000000001</c:v>
                </c:pt>
                <c:pt idx="1340">
                  <c:v>164.84299999999999</c:v>
                </c:pt>
                <c:pt idx="1341">
                  <c:v>164.006</c:v>
                </c:pt>
                <c:pt idx="1342">
                  <c:v>164.70400000000001</c:v>
                </c:pt>
                <c:pt idx="1343">
                  <c:v>168.464</c:v>
                </c:pt>
                <c:pt idx="1344">
                  <c:v>171.31399999999999</c:v>
                </c:pt>
                <c:pt idx="1345">
                  <c:v>171.536</c:v>
                </c:pt>
                <c:pt idx="1346">
                  <c:v>172.97800000000001</c:v>
                </c:pt>
                <c:pt idx="1347">
                  <c:v>176.869</c:v>
                </c:pt>
                <c:pt idx="1348">
                  <c:v>180.12</c:v>
                </c:pt>
                <c:pt idx="1349">
                  <c:v>182.40799999999999</c:v>
                </c:pt>
                <c:pt idx="1350">
                  <c:v>182.11600000000001</c:v>
                </c:pt>
                <c:pt idx="1351">
                  <c:v>177.672</c:v>
                </c:pt>
                <c:pt idx="1352">
                  <c:v>176.346</c:v>
                </c:pt>
                <c:pt idx="1353">
                  <c:v>174.31100000000001</c:v>
                </c:pt>
                <c:pt idx="1354">
                  <c:v>178.583</c:v>
                </c:pt>
                <c:pt idx="1355">
                  <c:v>178.79499999999999</c:v>
                </c:pt>
                <c:pt idx="1356">
                  <c:v>176.738</c:v>
                </c:pt>
                <c:pt idx="1357">
                  <c:v>179.88200000000001</c:v>
                </c:pt>
                <c:pt idx="1358">
                  <c:v>178.10400000000001</c:v>
                </c:pt>
                <c:pt idx="1359">
                  <c:v>175.78899999999999</c:v>
                </c:pt>
                <c:pt idx="1360">
                  <c:v>172.96199999999999</c:v>
                </c:pt>
                <c:pt idx="1361">
                  <c:v>170.00200000000001</c:v>
                </c:pt>
                <c:pt idx="1362">
                  <c:v>190.30199999999999</c:v>
                </c:pt>
                <c:pt idx="1363">
                  <c:v>190.566</c:v>
                </c:pt>
                <c:pt idx="1364">
                  <c:v>184.69499999999999</c:v>
                </c:pt>
                <c:pt idx="1365">
                  <c:v>181.30699999999999</c:v>
                </c:pt>
                <c:pt idx="1366">
                  <c:v>183.07400000000001</c:v>
                </c:pt>
                <c:pt idx="1367">
                  <c:v>184.197</c:v>
                </c:pt>
                <c:pt idx="1368">
                  <c:v>186.91300000000001</c:v>
                </c:pt>
                <c:pt idx="1369">
                  <c:v>186.54400000000001</c:v>
                </c:pt>
                <c:pt idx="1370">
                  <c:v>185.22300000000001</c:v>
                </c:pt>
                <c:pt idx="1371">
                  <c:v>185.369</c:v>
                </c:pt>
                <c:pt idx="1372">
                  <c:v>189.28299999999999</c:v>
                </c:pt>
                <c:pt idx="1373">
                  <c:v>198.82400000000001</c:v>
                </c:pt>
                <c:pt idx="1374">
                  <c:v>204.977</c:v>
                </c:pt>
                <c:pt idx="1375">
                  <c:v>213.18199999999999</c:v>
                </c:pt>
                <c:pt idx="1376">
                  <c:v>183.613</c:v>
                </c:pt>
                <c:pt idx="1377">
                  <c:v>197.001</c:v>
                </c:pt>
                <c:pt idx="1378">
                  <c:v>199.137</c:v>
                </c:pt>
                <c:pt idx="1379">
                  <c:v>195.59899999999999</c:v>
                </c:pt>
                <c:pt idx="1380">
                  <c:v>196.089</c:v>
                </c:pt>
                <c:pt idx="1381">
                  <c:v>200.11699999999999</c:v>
                </c:pt>
                <c:pt idx="1382">
                  <c:v>197.553</c:v>
                </c:pt>
                <c:pt idx="1383">
                  <c:v>197.43299999999999</c:v>
                </c:pt>
                <c:pt idx="1384">
                  <c:v>201.04900000000001</c:v>
                </c:pt>
                <c:pt idx="1385">
                  <c:v>200.68299999999999</c:v>
                </c:pt>
                <c:pt idx="1386">
                  <c:v>193.482</c:v>
                </c:pt>
                <c:pt idx="1387">
                  <c:v>187.084</c:v>
                </c:pt>
                <c:pt idx="1388">
                  <c:v>182.39699999999999</c:v>
                </c:pt>
                <c:pt idx="1389">
                  <c:v>183.119</c:v>
                </c:pt>
                <c:pt idx="1390">
                  <c:v>180.23</c:v>
                </c:pt>
                <c:pt idx="1391">
                  <c:v>180.233</c:v>
                </c:pt>
                <c:pt idx="1392">
                  <c:v>183.672</c:v>
                </c:pt>
                <c:pt idx="1393">
                  <c:v>182.09299999999999</c:v>
                </c:pt>
                <c:pt idx="1394">
                  <c:v>182.48099999999999</c:v>
                </c:pt>
                <c:pt idx="1395">
                  <c:v>180.733</c:v>
                </c:pt>
                <c:pt idx="1396">
                  <c:v>180.738</c:v>
                </c:pt>
                <c:pt idx="1397">
                  <c:v>179.05</c:v>
                </c:pt>
                <c:pt idx="1398">
                  <c:v>178.14500000000001</c:v>
                </c:pt>
                <c:pt idx="1399">
                  <c:v>166.864</c:v>
                </c:pt>
                <c:pt idx="1400">
                  <c:v>162.66300000000001</c:v>
                </c:pt>
                <c:pt idx="1401">
                  <c:v>163.751</c:v>
                </c:pt>
                <c:pt idx="1402">
                  <c:v>166.785</c:v>
                </c:pt>
                <c:pt idx="1403">
                  <c:v>166.113</c:v>
                </c:pt>
                <c:pt idx="1404">
                  <c:v>165.489</c:v>
                </c:pt>
                <c:pt idx="1405">
                  <c:v>164.45500000000001</c:v>
                </c:pt>
                <c:pt idx="1406">
                  <c:v>167.233</c:v>
                </c:pt>
                <c:pt idx="1407">
                  <c:v>166.21799999999999</c:v>
                </c:pt>
                <c:pt idx="1408">
                  <c:v>169.517</c:v>
                </c:pt>
                <c:pt idx="1409">
                  <c:v>170.24600000000001</c:v>
                </c:pt>
                <c:pt idx="1410">
                  <c:v>164.65199999999999</c:v>
                </c:pt>
                <c:pt idx="1411">
                  <c:v>163.643</c:v>
                </c:pt>
                <c:pt idx="1412">
                  <c:v>161.982</c:v>
                </c:pt>
                <c:pt idx="1413">
                  <c:v>161.81399999999999</c:v>
                </c:pt>
                <c:pt idx="1414">
                  <c:v>158.39599999999999</c:v>
                </c:pt>
                <c:pt idx="1415">
                  <c:v>156.61500000000001</c:v>
                </c:pt>
                <c:pt idx="1416">
                  <c:v>157.65700000000001</c:v>
                </c:pt>
                <c:pt idx="1417">
                  <c:v>160.809</c:v>
                </c:pt>
                <c:pt idx="1418">
                  <c:v>157.922</c:v>
                </c:pt>
                <c:pt idx="1419">
                  <c:v>156.54499999999999</c:v>
                </c:pt>
                <c:pt idx="1420">
                  <c:v>154.80799999999999</c:v>
                </c:pt>
                <c:pt idx="1421">
                  <c:v>151.94499999999999</c:v>
                </c:pt>
                <c:pt idx="1422">
                  <c:v>151.911</c:v>
                </c:pt>
                <c:pt idx="1423">
                  <c:v>154.601</c:v>
                </c:pt>
                <c:pt idx="1424">
                  <c:v>151.4</c:v>
                </c:pt>
                <c:pt idx="1425">
                  <c:v>155.553</c:v>
                </c:pt>
                <c:pt idx="1426">
                  <c:v>157.82300000000001</c:v>
                </c:pt>
                <c:pt idx="1427">
                  <c:v>158.87200000000001</c:v>
                </c:pt>
                <c:pt idx="1428">
                  <c:v>157.41999999999999</c:v>
                </c:pt>
                <c:pt idx="1429">
                  <c:v>154.87799999999999</c:v>
                </c:pt>
                <c:pt idx="1430">
                  <c:v>150.74199999999999</c:v>
                </c:pt>
                <c:pt idx="1431">
                  <c:v>152.09100000000001</c:v>
                </c:pt>
                <c:pt idx="1432">
                  <c:v>152.92500000000001</c:v>
                </c:pt>
                <c:pt idx="1433">
                  <c:v>152.79400000000001</c:v>
                </c:pt>
                <c:pt idx="1434">
                  <c:v>149.03200000000001</c:v>
                </c:pt>
                <c:pt idx="1435">
                  <c:v>146.16399999999999</c:v>
                </c:pt>
                <c:pt idx="1436">
                  <c:v>144.19399999999999</c:v>
                </c:pt>
                <c:pt idx="1437">
                  <c:v>140.72399999999999</c:v>
                </c:pt>
                <c:pt idx="1438">
                  <c:v>141.01599999999999</c:v>
                </c:pt>
                <c:pt idx="1439">
                  <c:v>145.506</c:v>
                </c:pt>
                <c:pt idx="1440">
                  <c:v>145.982</c:v>
                </c:pt>
                <c:pt idx="1441">
                  <c:v>148.727</c:v>
                </c:pt>
                <c:pt idx="1442">
                  <c:v>147.57499999999999</c:v>
                </c:pt>
                <c:pt idx="1443">
                  <c:v>148.083</c:v>
                </c:pt>
                <c:pt idx="1444">
                  <c:v>148.477</c:v>
                </c:pt>
                <c:pt idx="1445">
                  <c:v>149.523</c:v>
                </c:pt>
                <c:pt idx="1446">
                  <c:v>150.01499999999999</c:v>
                </c:pt>
                <c:pt idx="1447">
                  <c:v>147.32599999999999</c:v>
                </c:pt>
                <c:pt idx="1448">
                  <c:v>147.61600000000001</c:v>
                </c:pt>
                <c:pt idx="1449">
                  <c:v>146.34399999999999</c:v>
                </c:pt>
                <c:pt idx="1450">
                  <c:v>147.90700000000001</c:v>
                </c:pt>
                <c:pt idx="1451">
                  <c:v>146.38300000000001</c:v>
                </c:pt>
                <c:pt idx="1452">
                  <c:v>146.072</c:v>
                </c:pt>
                <c:pt idx="1453">
                  <c:v>148.34299999999999</c:v>
                </c:pt>
                <c:pt idx="1454">
                  <c:v>148.999</c:v>
                </c:pt>
                <c:pt idx="1455">
                  <c:v>149.82499999999999</c:v>
                </c:pt>
                <c:pt idx="1456">
                  <c:v>151.124</c:v>
                </c:pt>
                <c:pt idx="1457">
                  <c:v>149.71799999999999</c:v>
                </c:pt>
                <c:pt idx="1458">
                  <c:v>151.71</c:v>
                </c:pt>
                <c:pt idx="1459">
                  <c:v>150.21799999999999</c:v>
                </c:pt>
                <c:pt idx="1460">
                  <c:v>150.57599999999999</c:v>
                </c:pt>
                <c:pt idx="1461">
                  <c:v>148.065</c:v>
                </c:pt>
                <c:pt idx="1462">
                  <c:v>144.76300000000001</c:v>
                </c:pt>
                <c:pt idx="1463">
                  <c:v>142.62899999999999</c:v>
                </c:pt>
                <c:pt idx="1464">
                  <c:v>139.78899999999999</c:v>
                </c:pt>
                <c:pt idx="1465">
                  <c:v>135.78700000000001</c:v>
                </c:pt>
                <c:pt idx="1466">
                  <c:v>136.31299999999999</c:v>
                </c:pt>
                <c:pt idx="1467">
                  <c:v>136.91200000000001</c:v>
                </c:pt>
                <c:pt idx="1468">
                  <c:v>137.279</c:v>
                </c:pt>
                <c:pt idx="1469">
                  <c:v>138.04900000000001</c:v>
                </c:pt>
                <c:pt idx="1470">
                  <c:v>140.91499999999999</c:v>
                </c:pt>
                <c:pt idx="1471">
                  <c:v>141.666</c:v>
                </c:pt>
                <c:pt idx="1472">
                  <c:v>141.87200000000001</c:v>
                </c:pt>
                <c:pt idx="1473">
                  <c:v>139.953</c:v>
                </c:pt>
                <c:pt idx="1474">
                  <c:v>140.642</c:v>
                </c:pt>
                <c:pt idx="1475">
                  <c:v>140.83600000000001</c:v>
                </c:pt>
                <c:pt idx="1476">
                  <c:v>139.44900000000001</c:v>
                </c:pt>
                <c:pt idx="1477">
                  <c:v>136.803</c:v>
                </c:pt>
                <c:pt idx="1478">
                  <c:v>136.85900000000001</c:v>
                </c:pt>
                <c:pt idx="1479">
                  <c:v>136.97499999999999</c:v>
                </c:pt>
                <c:pt idx="1480">
                  <c:v>139.20699999999999</c:v>
                </c:pt>
                <c:pt idx="1481">
                  <c:v>138.27000000000001</c:v>
                </c:pt>
                <c:pt idx="1482">
                  <c:v>137.084</c:v>
                </c:pt>
                <c:pt idx="1483">
                  <c:v>136.845</c:v>
                </c:pt>
                <c:pt idx="1484">
                  <c:v>136.834</c:v>
                </c:pt>
                <c:pt idx="1485">
                  <c:v>136.61500000000001</c:v>
                </c:pt>
                <c:pt idx="1486">
                  <c:v>134.00700000000001</c:v>
                </c:pt>
                <c:pt idx="1487">
                  <c:v>131.315</c:v>
                </c:pt>
                <c:pt idx="1488">
                  <c:v>132.46799999999999</c:v>
                </c:pt>
                <c:pt idx="1489">
                  <c:v>130.858</c:v>
                </c:pt>
                <c:pt idx="1490">
                  <c:v>128.517</c:v>
                </c:pt>
                <c:pt idx="1491">
                  <c:v>126.956</c:v>
                </c:pt>
                <c:pt idx="1492">
                  <c:v>126.482</c:v>
                </c:pt>
                <c:pt idx="1493">
                  <c:v>126.642</c:v>
                </c:pt>
                <c:pt idx="1494">
                  <c:v>137.09299999999999</c:v>
                </c:pt>
                <c:pt idx="1495">
                  <c:v>135.44300000000001</c:v>
                </c:pt>
                <c:pt idx="1496">
                  <c:v>134.78700000000001</c:v>
                </c:pt>
                <c:pt idx="1497">
                  <c:v>137.79900000000001</c:v>
                </c:pt>
                <c:pt idx="1498">
                  <c:v>138.24700000000001</c:v>
                </c:pt>
                <c:pt idx="1499">
                  <c:v>136.739</c:v>
                </c:pt>
                <c:pt idx="1500">
                  <c:v>136.273</c:v>
                </c:pt>
                <c:pt idx="1501">
                  <c:v>135.23400000000001</c:v>
                </c:pt>
                <c:pt idx="1502">
                  <c:v>135.672</c:v>
                </c:pt>
                <c:pt idx="1503">
                  <c:v>134.67699999999999</c:v>
                </c:pt>
                <c:pt idx="1504">
                  <c:v>133.703</c:v>
                </c:pt>
                <c:pt idx="1505">
                  <c:v>135.00399999999999</c:v>
                </c:pt>
                <c:pt idx="1506">
                  <c:v>138.82499999999999</c:v>
                </c:pt>
                <c:pt idx="1507">
                  <c:v>143.47999999999999</c:v>
                </c:pt>
                <c:pt idx="1508">
                  <c:v>157.13800000000001</c:v>
                </c:pt>
                <c:pt idx="1509">
                  <c:v>159.32400000000001</c:v>
                </c:pt>
                <c:pt idx="1510">
                  <c:v>151.99799999999999</c:v>
                </c:pt>
                <c:pt idx="1511">
                  <c:v>145.33799999999999</c:v>
                </c:pt>
                <c:pt idx="1512">
                  <c:v>148.876</c:v>
                </c:pt>
                <c:pt idx="1513">
                  <c:v>147.17400000000001</c:v>
                </c:pt>
                <c:pt idx="1514">
                  <c:v>142.24100000000001</c:v>
                </c:pt>
                <c:pt idx="1515">
                  <c:v>140.774</c:v>
                </c:pt>
                <c:pt idx="1516">
                  <c:v>144.33699999999999</c:v>
                </c:pt>
                <c:pt idx="1517">
                  <c:v>143.9</c:v>
                </c:pt>
                <c:pt idx="1518">
                  <c:v>141.39400000000001</c:v>
                </c:pt>
                <c:pt idx="1519">
                  <c:v>136.51300000000001</c:v>
                </c:pt>
                <c:pt idx="1520">
                  <c:v>136.94</c:v>
                </c:pt>
                <c:pt idx="1521">
                  <c:v>138.73699999999999</c:v>
                </c:pt>
                <c:pt idx="1522">
                  <c:v>139.31200000000001</c:v>
                </c:pt>
                <c:pt idx="1523">
                  <c:v>139.21299999999999</c:v>
                </c:pt>
                <c:pt idx="1524">
                  <c:v>139.25200000000001</c:v>
                </c:pt>
                <c:pt idx="1525">
                  <c:v>141.488</c:v>
                </c:pt>
                <c:pt idx="1526">
                  <c:v>140.96700000000001</c:v>
                </c:pt>
                <c:pt idx="1527">
                  <c:v>144.44999999999999</c:v>
                </c:pt>
                <c:pt idx="1528">
                  <c:v>144.667</c:v>
                </c:pt>
                <c:pt idx="1529">
                  <c:v>141.05099999999999</c:v>
                </c:pt>
                <c:pt idx="1530">
                  <c:v>139.971</c:v>
                </c:pt>
                <c:pt idx="1531">
                  <c:v>141.94499999999999</c:v>
                </c:pt>
                <c:pt idx="1532">
                  <c:v>142.81299999999999</c:v>
                </c:pt>
                <c:pt idx="1533">
                  <c:v>142.31700000000001</c:v>
                </c:pt>
                <c:pt idx="1534">
                  <c:v>144.03800000000001</c:v>
                </c:pt>
                <c:pt idx="1535">
                  <c:v>145.11699999999999</c:v>
                </c:pt>
                <c:pt idx="1536">
                  <c:v>144.33699999999999</c:v>
                </c:pt>
                <c:pt idx="1537">
                  <c:v>146.61000000000001</c:v>
                </c:pt>
                <c:pt idx="1538">
                  <c:v>146.06100000000001</c:v>
                </c:pt>
                <c:pt idx="1539">
                  <c:v>144.95699999999999</c:v>
                </c:pt>
                <c:pt idx="1540">
                  <c:v>143.83099999999999</c:v>
                </c:pt>
                <c:pt idx="1541">
                  <c:v>142.31299999999999</c:v>
                </c:pt>
                <c:pt idx="1542">
                  <c:v>142.12299999999999</c:v>
                </c:pt>
                <c:pt idx="1543">
                  <c:v>141.75399999999999</c:v>
                </c:pt>
                <c:pt idx="1544">
                  <c:v>141.16399999999999</c:v>
                </c:pt>
                <c:pt idx="1545">
                  <c:v>140</c:v>
                </c:pt>
                <c:pt idx="1546">
                  <c:v>135.56700000000001</c:v>
                </c:pt>
                <c:pt idx="1547">
                  <c:v>136.14500000000001</c:v>
                </c:pt>
                <c:pt idx="1548">
                  <c:v>143.70500000000001</c:v>
                </c:pt>
                <c:pt idx="1549">
                  <c:v>141.92599999999999</c:v>
                </c:pt>
                <c:pt idx="1550">
                  <c:v>142.26400000000001</c:v>
                </c:pt>
                <c:pt idx="1551">
                  <c:v>139.08099999999999</c:v>
                </c:pt>
                <c:pt idx="1552">
                  <c:v>138.739</c:v>
                </c:pt>
                <c:pt idx="1553">
                  <c:v>135.77699999999999</c:v>
                </c:pt>
                <c:pt idx="1554">
                  <c:v>134.99299999999999</c:v>
                </c:pt>
                <c:pt idx="1555">
                  <c:v>136.50200000000001</c:v>
                </c:pt>
                <c:pt idx="1556">
                  <c:v>141.899</c:v>
                </c:pt>
                <c:pt idx="1557">
                  <c:v>142.053</c:v>
                </c:pt>
                <c:pt idx="1558">
                  <c:v>140.54499999999999</c:v>
                </c:pt>
                <c:pt idx="1559">
                  <c:v>138.96199999999999</c:v>
                </c:pt>
                <c:pt idx="1560">
                  <c:v>138.48599999999999</c:v>
                </c:pt>
                <c:pt idx="1561">
                  <c:v>138.53700000000001</c:v>
                </c:pt>
                <c:pt idx="1562">
                  <c:v>139.39099999999999</c:v>
                </c:pt>
                <c:pt idx="1563">
                  <c:v>137.608</c:v>
                </c:pt>
                <c:pt idx="1564">
                  <c:v>138.77199999999999</c:v>
                </c:pt>
                <c:pt idx="1565">
                  <c:v>138.501</c:v>
                </c:pt>
                <c:pt idx="1566">
                  <c:v>138.32599999999999</c:v>
                </c:pt>
                <c:pt idx="1567">
                  <c:v>137.95699999999999</c:v>
                </c:pt>
                <c:pt idx="1568">
                  <c:v>137.59100000000001</c:v>
                </c:pt>
                <c:pt idx="1569">
                  <c:v>137.398</c:v>
                </c:pt>
                <c:pt idx="1570">
                  <c:v>136.923</c:v>
                </c:pt>
                <c:pt idx="1571">
                  <c:v>140.58199999999999</c:v>
                </c:pt>
                <c:pt idx="1572">
                  <c:v>138.755</c:v>
                </c:pt>
                <c:pt idx="1573">
                  <c:v>136.739</c:v>
                </c:pt>
                <c:pt idx="1574">
                  <c:v>137.56399999999999</c:v>
                </c:pt>
                <c:pt idx="1575">
                  <c:v>138.52500000000001</c:v>
                </c:pt>
                <c:pt idx="1576">
                  <c:v>139.06100000000001</c:v>
                </c:pt>
                <c:pt idx="1577">
                  <c:v>136.429</c:v>
                </c:pt>
                <c:pt idx="1578">
                  <c:v>136.55000000000001</c:v>
                </c:pt>
                <c:pt idx="1579">
                  <c:v>136.267</c:v>
                </c:pt>
                <c:pt idx="1580">
                  <c:v>137.16800000000001</c:v>
                </c:pt>
                <c:pt idx="1581">
                  <c:v>133.14599999999999</c:v>
                </c:pt>
                <c:pt idx="1582">
                  <c:v>133.107</c:v>
                </c:pt>
                <c:pt idx="1583">
                  <c:v>131.43600000000001</c:v>
                </c:pt>
                <c:pt idx="1584">
                  <c:v>131.48099999999999</c:v>
                </c:pt>
                <c:pt idx="1585">
                  <c:v>131.173</c:v>
                </c:pt>
                <c:pt idx="1586">
                  <c:v>131.00200000000001</c:v>
                </c:pt>
                <c:pt idx="1587">
                  <c:v>129.083</c:v>
                </c:pt>
                <c:pt idx="1588">
                  <c:v>130.09399999999999</c:v>
                </c:pt>
                <c:pt idx="1589">
                  <c:v>127.53700000000001</c:v>
                </c:pt>
                <c:pt idx="1590">
                  <c:v>127.551</c:v>
                </c:pt>
                <c:pt idx="1591">
                  <c:v>128.048</c:v>
                </c:pt>
                <c:pt idx="1592">
                  <c:v>129.053</c:v>
                </c:pt>
                <c:pt idx="1593">
                  <c:v>126.49299999999999</c:v>
                </c:pt>
                <c:pt idx="1594">
                  <c:v>127.45</c:v>
                </c:pt>
                <c:pt idx="1595">
                  <c:v>129.881</c:v>
                </c:pt>
                <c:pt idx="1596">
                  <c:v>128.411</c:v>
                </c:pt>
                <c:pt idx="1597">
                  <c:v>130.601</c:v>
                </c:pt>
                <c:pt idx="1598">
                  <c:v>128.601</c:v>
                </c:pt>
                <c:pt idx="1599">
                  <c:v>128.98099999999999</c:v>
                </c:pt>
                <c:pt idx="1600">
                  <c:v>128.34399999999999</c:v>
                </c:pt>
                <c:pt idx="1601">
                  <c:v>129.303</c:v>
                </c:pt>
                <c:pt idx="1602">
                  <c:v>129.18299999999999</c:v>
                </c:pt>
                <c:pt idx="1603">
                  <c:v>127.226</c:v>
                </c:pt>
                <c:pt idx="1604">
                  <c:v>128.001</c:v>
                </c:pt>
                <c:pt idx="1605">
                  <c:v>128.22499999999999</c:v>
                </c:pt>
                <c:pt idx="1606">
                  <c:v>127.965</c:v>
                </c:pt>
                <c:pt idx="1607">
                  <c:v>128.68899999999999</c:v>
                </c:pt>
                <c:pt idx="1608">
                  <c:v>132.89400000000001</c:v>
                </c:pt>
                <c:pt idx="1609">
                  <c:v>131.136</c:v>
                </c:pt>
                <c:pt idx="1610">
                  <c:v>130.73500000000001</c:v>
                </c:pt>
                <c:pt idx="1611">
                  <c:v>129.75299999999999</c:v>
                </c:pt>
                <c:pt idx="1612">
                  <c:v>131.631</c:v>
                </c:pt>
                <c:pt idx="1613">
                  <c:v>136.38200000000001</c:v>
                </c:pt>
                <c:pt idx="1614">
                  <c:v>132.28899999999999</c:v>
                </c:pt>
                <c:pt idx="1615">
                  <c:v>131.172</c:v>
                </c:pt>
                <c:pt idx="1616">
                  <c:v>129.37799999999999</c:v>
                </c:pt>
                <c:pt idx="1617">
                  <c:v>136.20400000000001</c:v>
                </c:pt>
                <c:pt idx="1618">
                  <c:v>140.44499999999999</c:v>
                </c:pt>
                <c:pt idx="1619">
                  <c:v>136.506</c:v>
                </c:pt>
                <c:pt idx="1620">
                  <c:v>135.91300000000001</c:v>
                </c:pt>
                <c:pt idx="1621">
                  <c:v>136.25899999999999</c:v>
                </c:pt>
                <c:pt idx="1622">
                  <c:v>132.45099999999999</c:v>
                </c:pt>
                <c:pt idx="1623">
                  <c:v>145.09399999999999</c:v>
                </c:pt>
                <c:pt idx="1624">
                  <c:v>136.20400000000001</c:v>
                </c:pt>
                <c:pt idx="1625">
                  <c:v>135.971</c:v>
                </c:pt>
                <c:pt idx="1626">
                  <c:v>133.84299999999999</c:v>
                </c:pt>
                <c:pt idx="1627">
                  <c:v>137.10300000000001</c:v>
                </c:pt>
                <c:pt idx="1628">
                  <c:v>143.34399999999999</c:v>
                </c:pt>
                <c:pt idx="1629">
                  <c:v>144.37100000000001</c:v>
                </c:pt>
                <c:pt idx="1630">
                  <c:v>139.77099999999999</c:v>
                </c:pt>
                <c:pt idx="1631">
                  <c:v>137.20500000000001</c:v>
                </c:pt>
                <c:pt idx="1632">
                  <c:v>139.93799999999999</c:v>
                </c:pt>
                <c:pt idx="1633">
                  <c:v>139.98400000000001</c:v>
                </c:pt>
                <c:pt idx="1634">
                  <c:v>137.74</c:v>
                </c:pt>
                <c:pt idx="1635">
                  <c:v>135.42699999999999</c:v>
                </c:pt>
                <c:pt idx="1636">
                  <c:v>125.651</c:v>
                </c:pt>
                <c:pt idx="1637">
                  <c:v>128.91399999999999</c:v>
                </c:pt>
                <c:pt idx="1638">
                  <c:v>130.32300000000001</c:v>
                </c:pt>
                <c:pt idx="1639">
                  <c:v>123.181</c:v>
                </c:pt>
                <c:pt idx="1640">
                  <c:v>129.70599999999999</c:v>
                </c:pt>
                <c:pt idx="1641">
                  <c:v>129.63499999999999</c:v>
                </c:pt>
                <c:pt idx="1642">
                  <c:v>130.94999999999999</c:v>
                </c:pt>
                <c:pt idx="1643">
                  <c:v>130.071</c:v>
                </c:pt>
                <c:pt idx="1644">
                  <c:v>129.09</c:v>
                </c:pt>
                <c:pt idx="1645">
                  <c:v>124.09099999999999</c:v>
                </c:pt>
                <c:pt idx="1646">
                  <c:v>123.97199999999999</c:v>
                </c:pt>
                <c:pt idx="1647">
                  <c:v>126.437</c:v>
                </c:pt>
                <c:pt idx="1648">
                  <c:v>130.03</c:v>
                </c:pt>
                <c:pt idx="1649">
                  <c:v>123.583</c:v>
                </c:pt>
                <c:pt idx="1650">
                  <c:v>123.042</c:v>
                </c:pt>
                <c:pt idx="1651">
                  <c:v>128.44300000000001</c:v>
                </c:pt>
                <c:pt idx="1652">
                  <c:v>119.904</c:v>
                </c:pt>
                <c:pt idx="1653">
                  <c:v>125.907</c:v>
                </c:pt>
                <c:pt idx="1654">
                  <c:v>127.584</c:v>
                </c:pt>
                <c:pt idx="1655">
                  <c:v>125.81</c:v>
                </c:pt>
                <c:pt idx="1656">
                  <c:v>116.22</c:v>
                </c:pt>
                <c:pt idx="1657">
                  <c:v>118.471</c:v>
                </c:pt>
                <c:pt idx="1658">
                  <c:v>125.279</c:v>
                </c:pt>
                <c:pt idx="1659">
                  <c:v>126.126</c:v>
                </c:pt>
                <c:pt idx="1660">
                  <c:v>119.16500000000001</c:v>
                </c:pt>
                <c:pt idx="1661">
                  <c:v>129.55099999999999</c:v>
                </c:pt>
                <c:pt idx="1662">
                  <c:v>128.369</c:v>
                </c:pt>
                <c:pt idx="1663">
                  <c:v>129.66300000000001</c:v>
                </c:pt>
                <c:pt idx="1664">
                  <c:v>129.23599999999999</c:v>
                </c:pt>
                <c:pt idx="1665">
                  <c:v>127.59699999999999</c:v>
                </c:pt>
                <c:pt idx="1666">
                  <c:v>123.27</c:v>
                </c:pt>
                <c:pt idx="1667">
                  <c:v>121.571</c:v>
                </c:pt>
                <c:pt idx="1668">
                  <c:v>126.83499999999999</c:v>
                </c:pt>
                <c:pt idx="1669">
                  <c:v>128.32300000000001</c:v>
                </c:pt>
                <c:pt idx="1670">
                  <c:v>120.056</c:v>
                </c:pt>
                <c:pt idx="1671">
                  <c:v>120.68899999999999</c:v>
                </c:pt>
                <c:pt idx="1672">
                  <c:v>120.437</c:v>
                </c:pt>
                <c:pt idx="1673">
                  <c:v>118.81399999999999</c:v>
                </c:pt>
                <c:pt idx="1674">
                  <c:v>118.82899999999999</c:v>
                </c:pt>
                <c:pt idx="1675">
                  <c:v>118.726</c:v>
                </c:pt>
                <c:pt idx="1676">
                  <c:v>120.955</c:v>
                </c:pt>
                <c:pt idx="1677">
                  <c:v>120.95399999999999</c:v>
                </c:pt>
                <c:pt idx="1678">
                  <c:v>124.575</c:v>
                </c:pt>
                <c:pt idx="1679">
                  <c:v>124.173</c:v>
                </c:pt>
                <c:pt idx="1680">
                  <c:v>125.146</c:v>
                </c:pt>
                <c:pt idx="1681">
                  <c:v>127.157</c:v>
                </c:pt>
                <c:pt idx="1682">
                  <c:v>125.84</c:v>
                </c:pt>
                <c:pt idx="1683">
                  <c:v>125.93300000000001</c:v>
                </c:pt>
                <c:pt idx="1684">
                  <c:v>122.471</c:v>
                </c:pt>
                <c:pt idx="1685">
                  <c:v>123.07599999999999</c:v>
                </c:pt>
                <c:pt idx="1686">
                  <c:v>126.327</c:v>
                </c:pt>
                <c:pt idx="1687">
                  <c:v>124.86199999999999</c:v>
                </c:pt>
              </c:numCache>
            </c:numRef>
          </c:val>
          <c:smooth val="0"/>
          <c:extLst>
            <c:ext xmlns:c16="http://schemas.microsoft.com/office/drawing/2014/chart" uri="{C3380CC4-5D6E-409C-BE32-E72D297353CC}">
              <c16:uniqueId val="{00000005-9B8E-48AB-8263-0733D0E402C5}"/>
            </c:ext>
          </c:extLst>
        </c:ser>
        <c:ser>
          <c:idx val="3"/>
          <c:order val="3"/>
          <c:tx>
            <c:strRef>
              <c:f>'[Gráfico en Microsoft PowerPoint]ACTUALIZAR CDS5Y LATAM'!$E$8</c:f>
              <c:strCache>
                <c:ptCount val="1"/>
                <c:pt idx="0">
                  <c:v>Perú</c:v>
                </c:pt>
              </c:strCache>
            </c:strRef>
          </c:tx>
          <c:spPr>
            <a:ln w="28575" cap="rnd">
              <a:solidFill>
                <a:schemeClr val="accent6">
                  <a:lumMod val="60000"/>
                  <a:lumOff val="40000"/>
                </a:schemeClr>
              </a:solidFill>
              <a:round/>
            </a:ln>
            <a:effectLst/>
          </c:spPr>
          <c:marker>
            <c:symbol val="none"/>
          </c:marker>
          <c:dLbls>
            <c:dLbl>
              <c:idx val="1687"/>
              <c:layout>
                <c:manualLayout>
                  <c:x val="3.692852072481702E-3"/>
                  <c:y val="-1.353605506378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B8E-48AB-8263-0733D0E402C5}"/>
                </c:ext>
              </c:extLst>
            </c:dLbl>
            <c:spPr>
              <a:noFill/>
              <a:ln>
                <a:noFill/>
              </a:ln>
              <a:effectLst/>
            </c:spPr>
            <c:txPr>
              <a:bodyPr rot="0" spcFirstLastPara="1" vertOverflow="ellipsis" vert="horz" wrap="square" anchor="ctr" anchorCtr="1"/>
              <a:lstStyle/>
              <a:p>
                <a:pPr>
                  <a:defRPr sz="1100" b="1" i="0" u="none" strike="noStrike" kern="1200" baseline="0">
                    <a:solidFill>
                      <a:schemeClr val="accent6">
                        <a:lumMod val="75000"/>
                      </a:schemeClr>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'[Gráfico en Microsoft PowerPoint]ACTUALIZAR CDS5Y LATAM'!$A$9:$A$1696</c:f>
              <c:numCache>
                <c:formatCode>mmm\-yy</c:formatCode>
                <c:ptCount val="1688"/>
                <c:pt idx="0">
                  <c:v>43830</c:v>
                </c:pt>
                <c:pt idx="1">
                  <c:v>43831</c:v>
                </c:pt>
                <c:pt idx="2">
                  <c:v>43832</c:v>
                </c:pt>
                <c:pt idx="3">
                  <c:v>43833</c:v>
                </c:pt>
                <c:pt idx="4">
                  <c:v>43836</c:v>
                </c:pt>
                <c:pt idx="5">
                  <c:v>43837</c:v>
                </c:pt>
                <c:pt idx="6">
                  <c:v>43838</c:v>
                </c:pt>
                <c:pt idx="7">
                  <c:v>43839</c:v>
                </c:pt>
                <c:pt idx="8">
                  <c:v>43840</c:v>
                </c:pt>
                <c:pt idx="9">
                  <c:v>43843</c:v>
                </c:pt>
                <c:pt idx="10">
                  <c:v>43844</c:v>
                </c:pt>
                <c:pt idx="11">
                  <c:v>43845</c:v>
                </c:pt>
                <c:pt idx="12">
                  <c:v>43846</c:v>
                </c:pt>
                <c:pt idx="13">
                  <c:v>43847</c:v>
                </c:pt>
                <c:pt idx="14">
                  <c:v>43850</c:v>
                </c:pt>
                <c:pt idx="15">
                  <c:v>43851</c:v>
                </c:pt>
                <c:pt idx="16">
                  <c:v>43852</c:v>
                </c:pt>
                <c:pt idx="17">
                  <c:v>43853</c:v>
                </c:pt>
                <c:pt idx="18">
                  <c:v>43854</c:v>
                </c:pt>
                <c:pt idx="19">
                  <c:v>43857</c:v>
                </c:pt>
                <c:pt idx="20">
                  <c:v>43858</c:v>
                </c:pt>
                <c:pt idx="21">
                  <c:v>43859</c:v>
                </c:pt>
                <c:pt idx="22">
                  <c:v>43860</c:v>
                </c:pt>
                <c:pt idx="23">
                  <c:v>43861</c:v>
                </c:pt>
                <c:pt idx="24">
                  <c:v>43864</c:v>
                </c:pt>
                <c:pt idx="25">
                  <c:v>43865</c:v>
                </c:pt>
                <c:pt idx="26">
                  <c:v>43866</c:v>
                </c:pt>
                <c:pt idx="27">
                  <c:v>43867</c:v>
                </c:pt>
                <c:pt idx="28">
                  <c:v>43868</c:v>
                </c:pt>
                <c:pt idx="29">
                  <c:v>43871</c:v>
                </c:pt>
                <c:pt idx="30">
                  <c:v>43872</c:v>
                </c:pt>
                <c:pt idx="31">
                  <c:v>43873</c:v>
                </c:pt>
                <c:pt idx="32">
                  <c:v>43874</c:v>
                </c:pt>
                <c:pt idx="33">
                  <c:v>43875</c:v>
                </c:pt>
                <c:pt idx="34">
                  <c:v>43878</c:v>
                </c:pt>
                <c:pt idx="35">
                  <c:v>43879</c:v>
                </c:pt>
                <c:pt idx="36">
                  <c:v>43880</c:v>
                </c:pt>
                <c:pt idx="37">
                  <c:v>43881</c:v>
                </c:pt>
                <c:pt idx="38">
                  <c:v>43882</c:v>
                </c:pt>
                <c:pt idx="39">
                  <c:v>43885</c:v>
                </c:pt>
                <c:pt idx="40">
                  <c:v>43886</c:v>
                </c:pt>
                <c:pt idx="41">
                  <c:v>43887</c:v>
                </c:pt>
                <c:pt idx="42">
                  <c:v>43888</c:v>
                </c:pt>
                <c:pt idx="43">
                  <c:v>43889</c:v>
                </c:pt>
                <c:pt idx="44">
                  <c:v>43892</c:v>
                </c:pt>
                <c:pt idx="45">
                  <c:v>43893</c:v>
                </c:pt>
                <c:pt idx="46">
                  <c:v>43894</c:v>
                </c:pt>
                <c:pt idx="47">
                  <c:v>43895</c:v>
                </c:pt>
                <c:pt idx="48">
                  <c:v>43896</c:v>
                </c:pt>
                <c:pt idx="49">
                  <c:v>43899</c:v>
                </c:pt>
                <c:pt idx="50">
                  <c:v>43900</c:v>
                </c:pt>
                <c:pt idx="51">
                  <c:v>43901</c:v>
                </c:pt>
                <c:pt idx="52">
                  <c:v>43902</c:v>
                </c:pt>
                <c:pt idx="53">
                  <c:v>43903</c:v>
                </c:pt>
                <c:pt idx="54">
                  <c:v>43906</c:v>
                </c:pt>
                <c:pt idx="55">
                  <c:v>43907</c:v>
                </c:pt>
                <c:pt idx="56">
                  <c:v>43908</c:v>
                </c:pt>
                <c:pt idx="57">
                  <c:v>43909</c:v>
                </c:pt>
                <c:pt idx="58">
                  <c:v>43910</c:v>
                </c:pt>
                <c:pt idx="59">
                  <c:v>43913</c:v>
                </c:pt>
                <c:pt idx="60">
                  <c:v>43914</c:v>
                </c:pt>
                <c:pt idx="61">
                  <c:v>43915</c:v>
                </c:pt>
                <c:pt idx="62">
                  <c:v>43916</c:v>
                </c:pt>
                <c:pt idx="63">
                  <c:v>43917</c:v>
                </c:pt>
                <c:pt idx="64">
                  <c:v>43920</c:v>
                </c:pt>
                <c:pt idx="65">
                  <c:v>43921</c:v>
                </c:pt>
                <c:pt idx="66">
                  <c:v>43922</c:v>
                </c:pt>
                <c:pt idx="67">
                  <c:v>43923</c:v>
                </c:pt>
                <c:pt idx="68">
                  <c:v>43924</c:v>
                </c:pt>
                <c:pt idx="69">
                  <c:v>43927</c:v>
                </c:pt>
                <c:pt idx="70">
                  <c:v>43928</c:v>
                </c:pt>
                <c:pt idx="71">
                  <c:v>43929</c:v>
                </c:pt>
                <c:pt idx="72">
                  <c:v>43930</c:v>
                </c:pt>
                <c:pt idx="73">
                  <c:v>43931</c:v>
                </c:pt>
                <c:pt idx="74">
                  <c:v>43934</c:v>
                </c:pt>
                <c:pt idx="75">
                  <c:v>43935</c:v>
                </c:pt>
                <c:pt idx="76">
                  <c:v>43936</c:v>
                </c:pt>
                <c:pt idx="77">
                  <c:v>43937</c:v>
                </c:pt>
                <c:pt idx="78">
                  <c:v>43938</c:v>
                </c:pt>
                <c:pt idx="79">
                  <c:v>43941</c:v>
                </c:pt>
                <c:pt idx="80">
                  <c:v>43942</c:v>
                </c:pt>
                <c:pt idx="81">
                  <c:v>43943</c:v>
                </c:pt>
                <c:pt idx="82">
                  <c:v>43944</c:v>
                </c:pt>
                <c:pt idx="83">
                  <c:v>43945</c:v>
                </c:pt>
                <c:pt idx="84">
                  <c:v>43948</c:v>
                </c:pt>
                <c:pt idx="85">
                  <c:v>43949</c:v>
                </c:pt>
                <c:pt idx="86">
                  <c:v>43950</c:v>
                </c:pt>
                <c:pt idx="87">
                  <c:v>43951</c:v>
                </c:pt>
                <c:pt idx="88">
                  <c:v>43952</c:v>
                </c:pt>
                <c:pt idx="89">
                  <c:v>43955</c:v>
                </c:pt>
                <c:pt idx="90">
                  <c:v>43956</c:v>
                </c:pt>
                <c:pt idx="91">
                  <c:v>43957</c:v>
                </c:pt>
                <c:pt idx="92">
                  <c:v>43958</c:v>
                </c:pt>
                <c:pt idx="93">
                  <c:v>43959</c:v>
                </c:pt>
                <c:pt idx="94">
                  <c:v>43962</c:v>
                </c:pt>
                <c:pt idx="95">
                  <c:v>43963</c:v>
                </c:pt>
                <c:pt idx="96">
                  <c:v>43964</c:v>
                </c:pt>
                <c:pt idx="97">
                  <c:v>43965</c:v>
                </c:pt>
                <c:pt idx="98">
                  <c:v>43966</c:v>
                </c:pt>
                <c:pt idx="99">
                  <c:v>43969</c:v>
                </c:pt>
                <c:pt idx="100">
                  <c:v>43970</c:v>
                </c:pt>
                <c:pt idx="101">
                  <c:v>43971</c:v>
                </c:pt>
                <c:pt idx="102">
                  <c:v>43972</c:v>
                </c:pt>
                <c:pt idx="103">
                  <c:v>43973</c:v>
                </c:pt>
                <c:pt idx="104">
                  <c:v>43976</c:v>
                </c:pt>
                <c:pt idx="105">
                  <c:v>43977</c:v>
                </c:pt>
                <c:pt idx="106">
                  <c:v>43978</c:v>
                </c:pt>
                <c:pt idx="107">
                  <c:v>43979</c:v>
                </c:pt>
                <c:pt idx="108">
                  <c:v>43980</c:v>
                </c:pt>
                <c:pt idx="109">
                  <c:v>43983</c:v>
                </c:pt>
                <c:pt idx="110">
                  <c:v>43984</c:v>
                </c:pt>
                <c:pt idx="111">
                  <c:v>43985</c:v>
                </c:pt>
                <c:pt idx="112">
                  <c:v>43986</c:v>
                </c:pt>
                <c:pt idx="113">
                  <c:v>43987</c:v>
                </c:pt>
                <c:pt idx="114">
                  <c:v>43990</c:v>
                </c:pt>
                <c:pt idx="115">
                  <c:v>43991</c:v>
                </c:pt>
                <c:pt idx="116">
                  <c:v>43992</c:v>
                </c:pt>
                <c:pt idx="117">
                  <c:v>43993</c:v>
                </c:pt>
                <c:pt idx="118">
                  <c:v>43994</c:v>
                </c:pt>
                <c:pt idx="119">
                  <c:v>43997</c:v>
                </c:pt>
                <c:pt idx="120">
                  <c:v>43998</c:v>
                </c:pt>
                <c:pt idx="121">
                  <c:v>43999</c:v>
                </c:pt>
                <c:pt idx="122">
                  <c:v>44000</c:v>
                </c:pt>
                <c:pt idx="123">
                  <c:v>44001</c:v>
                </c:pt>
                <c:pt idx="124">
                  <c:v>44004</c:v>
                </c:pt>
                <c:pt idx="125">
                  <c:v>44005</c:v>
                </c:pt>
                <c:pt idx="126">
                  <c:v>44006</c:v>
                </c:pt>
                <c:pt idx="127">
                  <c:v>44007</c:v>
                </c:pt>
                <c:pt idx="128">
                  <c:v>44008</c:v>
                </c:pt>
                <c:pt idx="129">
                  <c:v>44011</c:v>
                </c:pt>
                <c:pt idx="130">
                  <c:v>44012</c:v>
                </c:pt>
                <c:pt idx="131">
                  <c:v>44013</c:v>
                </c:pt>
                <c:pt idx="132">
                  <c:v>44014</c:v>
                </c:pt>
                <c:pt idx="133">
                  <c:v>44015</c:v>
                </c:pt>
                <c:pt idx="134">
                  <c:v>44018</c:v>
                </c:pt>
                <c:pt idx="135">
                  <c:v>44019</c:v>
                </c:pt>
                <c:pt idx="136">
                  <c:v>44020</c:v>
                </c:pt>
                <c:pt idx="137">
                  <c:v>44021</c:v>
                </c:pt>
                <c:pt idx="138">
                  <c:v>44022</c:v>
                </c:pt>
                <c:pt idx="139">
                  <c:v>44025</c:v>
                </c:pt>
                <c:pt idx="140">
                  <c:v>44026</c:v>
                </c:pt>
                <c:pt idx="141">
                  <c:v>44027</c:v>
                </c:pt>
                <c:pt idx="142">
                  <c:v>44028</c:v>
                </c:pt>
                <c:pt idx="143">
                  <c:v>44029</c:v>
                </c:pt>
                <c:pt idx="144">
                  <c:v>44032</c:v>
                </c:pt>
                <c:pt idx="145">
                  <c:v>44033</c:v>
                </c:pt>
                <c:pt idx="146">
                  <c:v>44034</c:v>
                </c:pt>
                <c:pt idx="147">
                  <c:v>44035</c:v>
                </c:pt>
                <c:pt idx="148">
                  <c:v>44036</c:v>
                </c:pt>
                <c:pt idx="149">
                  <c:v>44039</c:v>
                </c:pt>
                <c:pt idx="150">
                  <c:v>44040</c:v>
                </c:pt>
                <c:pt idx="151">
                  <c:v>44041</c:v>
                </c:pt>
                <c:pt idx="152">
                  <c:v>44042</c:v>
                </c:pt>
                <c:pt idx="153">
                  <c:v>44043</c:v>
                </c:pt>
                <c:pt idx="154">
                  <c:v>44046</c:v>
                </c:pt>
                <c:pt idx="155">
                  <c:v>44047</c:v>
                </c:pt>
                <c:pt idx="156">
                  <c:v>44048</c:v>
                </c:pt>
                <c:pt idx="157">
                  <c:v>44049</c:v>
                </c:pt>
                <c:pt idx="158">
                  <c:v>44050</c:v>
                </c:pt>
                <c:pt idx="159">
                  <c:v>44053</c:v>
                </c:pt>
                <c:pt idx="160">
                  <c:v>44054</c:v>
                </c:pt>
                <c:pt idx="161">
                  <c:v>44055</c:v>
                </c:pt>
                <c:pt idx="162">
                  <c:v>44056</c:v>
                </c:pt>
                <c:pt idx="163">
                  <c:v>44057</c:v>
                </c:pt>
                <c:pt idx="164">
                  <c:v>44060</c:v>
                </c:pt>
                <c:pt idx="165">
                  <c:v>44061</c:v>
                </c:pt>
                <c:pt idx="166">
                  <c:v>44062</c:v>
                </c:pt>
                <c:pt idx="167">
                  <c:v>44063</c:v>
                </c:pt>
                <c:pt idx="168">
                  <c:v>44064</c:v>
                </c:pt>
                <c:pt idx="169">
                  <c:v>44067</c:v>
                </c:pt>
                <c:pt idx="170">
                  <c:v>44068</c:v>
                </c:pt>
                <c:pt idx="171">
                  <c:v>44069</c:v>
                </c:pt>
                <c:pt idx="172">
                  <c:v>44070</c:v>
                </c:pt>
                <c:pt idx="173">
                  <c:v>44071</c:v>
                </c:pt>
                <c:pt idx="174">
                  <c:v>44074</c:v>
                </c:pt>
                <c:pt idx="175">
                  <c:v>44075</c:v>
                </c:pt>
                <c:pt idx="176">
                  <c:v>44076</c:v>
                </c:pt>
                <c:pt idx="177">
                  <c:v>44077</c:v>
                </c:pt>
                <c:pt idx="178">
                  <c:v>44078</c:v>
                </c:pt>
                <c:pt idx="179">
                  <c:v>44081</c:v>
                </c:pt>
                <c:pt idx="180">
                  <c:v>44082</c:v>
                </c:pt>
                <c:pt idx="181">
                  <c:v>44083</c:v>
                </c:pt>
                <c:pt idx="182">
                  <c:v>44084</c:v>
                </c:pt>
                <c:pt idx="183">
                  <c:v>44085</c:v>
                </c:pt>
                <c:pt idx="184">
                  <c:v>44088</c:v>
                </c:pt>
                <c:pt idx="185">
                  <c:v>44089</c:v>
                </c:pt>
                <c:pt idx="186">
                  <c:v>44090</c:v>
                </c:pt>
                <c:pt idx="187">
                  <c:v>44091</c:v>
                </c:pt>
                <c:pt idx="188">
                  <c:v>44092</c:v>
                </c:pt>
                <c:pt idx="189">
                  <c:v>44095</c:v>
                </c:pt>
                <c:pt idx="190">
                  <c:v>44096</c:v>
                </c:pt>
                <c:pt idx="191">
                  <c:v>44097</c:v>
                </c:pt>
                <c:pt idx="192">
                  <c:v>44098</c:v>
                </c:pt>
                <c:pt idx="193">
                  <c:v>44099</c:v>
                </c:pt>
                <c:pt idx="194">
                  <c:v>44102</c:v>
                </c:pt>
                <c:pt idx="195">
                  <c:v>44103</c:v>
                </c:pt>
                <c:pt idx="196">
                  <c:v>44104</c:v>
                </c:pt>
                <c:pt idx="197">
                  <c:v>44105</c:v>
                </c:pt>
                <c:pt idx="198">
                  <c:v>44106</c:v>
                </c:pt>
                <c:pt idx="199">
                  <c:v>44109</c:v>
                </c:pt>
                <c:pt idx="200">
                  <c:v>44110</c:v>
                </c:pt>
                <c:pt idx="201">
                  <c:v>44111</c:v>
                </c:pt>
                <c:pt idx="202">
                  <c:v>44112</c:v>
                </c:pt>
                <c:pt idx="203">
                  <c:v>44113</c:v>
                </c:pt>
                <c:pt idx="204">
                  <c:v>44116</c:v>
                </c:pt>
                <c:pt idx="205">
                  <c:v>44117</c:v>
                </c:pt>
                <c:pt idx="206">
                  <c:v>44118</c:v>
                </c:pt>
                <c:pt idx="207">
                  <c:v>44119</c:v>
                </c:pt>
                <c:pt idx="208">
                  <c:v>44120</c:v>
                </c:pt>
                <c:pt idx="209">
                  <c:v>44123</c:v>
                </c:pt>
                <c:pt idx="210">
                  <c:v>44124</c:v>
                </c:pt>
                <c:pt idx="211">
                  <c:v>44125</c:v>
                </c:pt>
                <c:pt idx="212">
                  <c:v>44126</c:v>
                </c:pt>
                <c:pt idx="213">
                  <c:v>44127</c:v>
                </c:pt>
                <c:pt idx="214">
                  <c:v>44130</c:v>
                </c:pt>
                <c:pt idx="215">
                  <c:v>44131</c:v>
                </c:pt>
                <c:pt idx="216">
                  <c:v>44132</c:v>
                </c:pt>
                <c:pt idx="217">
                  <c:v>44133</c:v>
                </c:pt>
                <c:pt idx="218">
                  <c:v>44134</c:v>
                </c:pt>
                <c:pt idx="219">
                  <c:v>44137</c:v>
                </c:pt>
                <c:pt idx="220">
                  <c:v>44138</c:v>
                </c:pt>
                <c:pt idx="221">
                  <c:v>44139</c:v>
                </c:pt>
                <c:pt idx="222">
                  <c:v>44140</c:v>
                </c:pt>
                <c:pt idx="223">
                  <c:v>44141</c:v>
                </c:pt>
                <c:pt idx="224">
                  <c:v>44144</c:v>
                </c:pt>
                <c:pt idx="225">
                  <c:v>44145</c:v>
                </c:pt>
                <c:pt idx="226">
                  <c:v>44146</c:v>
                </c:pt>
                <c:pt idx="227">
                  <c:v>44147</c:v>
                </c:pt>
                <c:pt idx="228">
                  <c:v>44148</c:v>
                </c:pt>
                <c:pt idx="229">
                  <c:v>44151</c:v>
                </c:pt>
                <c:pt idx="230">
                  <c:v>44152</c:v>
                </c:pt>
                <c:pt idx="231">
                  <c:v>44153</c:v>
                </c:pt>
                <c:pt idx="232">
                  <c:v>44154</c:v>
                </c:pt>
                <c:pt idx="233">
                  <c:v>44155</c:v>
                </c:pt>
                <c:pt idx="234">
                  <c:v>44158</c:v>
                </c:pt>
                <c:pt idx="235">
                  <c:v>44159</c:v>
                </c:pt>
                <c:pt idx="236">
                  <c:v>44160</c:v>
                </c:pt>
                <c:pt idx="237">
                  <c:v>44161</c:v>
                </c:pt>
                <c:pt idx="238">
                  <c:v>44162</c:v>
                </c:pt>
                <c:pt idx="239">
                  <c:v>44165</c:v>
                </c:pt>
                <c:pt idx="240">
                  <c:v>44166</c:v>
                </c:pt>
                <c:pt idx="241">
                  <c:v>44167</c:v>
                </c:pt>
                <c:pt idx="242">
                  <c:v>44168</c:v>
                </c:pt>
                <c:pt idx="243">
                  <c:v>44169</c:v>
                </c:pt>
                <c:pt idx="244">
                  <c:v>44172</c:v>
                </c:pt>
                <c:pt idx="245">
                  <c:v>44173</c:v>
                </c:pt>
                <c:pt idx="246">
                  <c:v>44174</c:v>
                </c:pt>
                <c:pt idx="247">
                  <c:v>44175</c:v>
                </c:pt>
                <c:pt idx="248">
                  <c:v>44176</c:v>
                </c:pt>
                <c:pt idx="249">
                  <c:v>44179</c:v>
                </c:pt>
                <c:pt idx="250">
                  <c:v>44180</c:v>
                </c:pt>
                <c:pt idx="251">
                  <c:v>44181</c:v>
                </c:pt>
                <c:pt idx="252">
                  <c:v>44182</c:v>
                </c:pt>
                <c:pt idx="253">
                  <c:v>44183</c:v>
                </c:pt>
                <c:pt idx="254">
                  <c:v>44186</c:v>
                </c:pt>
                <c:pt idx="255">
                  <c:v>44187</c:v>
                </c:pt>
                <c:pt idx="256">
                  <c:v>44188</c:v>
                </c:pt>
                <c:pt idx="257">
                  <c:v>44189</c:v>
                </c:pt>
                <c:pt idx="258">
                  <c:v>44190</c:v>
                </c:pt>
                <c:pt idx="259">
                  <c:v>44193</c:v>
                </c:pt>
                <c:pt idx="260">
                  <c:v>44194</c:v>
                </c:pt>
                <c:pt idx="261">
                  <c:v>44195</c:v>
                </c:pt>
                <c:pt idx="262">
                  <c:v>44196</c:v>
                </c:pt>
                <c:pt idx="263">
                  <c:v>44197</c:v>
                </c:pt>
                <c:pt idx="264">
                  <c:v>44200</c:v>
                </c:pt>
                <c:pt idx="265">
                  <c:v>44201</c:v>
                </c:pt>
                <c:pt idx="266">
                  <c:v>44202</c:v>
                </c:pt>
                <c:pt idx="267">
                  <c:v>44203</c:v>
                </c:pt>
                <c:pt idx="268">
                  <c:v>44204</c:v>
                </c:pt>
                <c:pt idx="269">
                  <c:v>44207</c:v>
                </c:pt>
                <c:pt idx="270">
                  <c:v>44208</c:v>
                </c:pt>
                <c:pt idx="271">
                  <c:v>44209</c:v>
                </c:pt>
                <c:pt idx="272">
                  <c:v>44210</c:v>
                </c:pt>
                <c:pt idx="273">
                  <c:v>44211</c:v>
                </c:pt>
                <c:pt idx="274">
                  <c:v>44214</c:v>
                </c:pt>
                <c:pt idx="275">
                  <c:v>44215</c:v>
                </c:pt>
                <c:pt idx="276">
                  <c:v>44216</c:v>
                </c:pt>
                <c:pt idx="277">
                  <c:v>44217</c:v>
                </c:pt>
                <c:pt idx="278">
                  <c:v>44218</c:v>
                </c:pt>
                <c:pt idx="279">
                  <c:v>44221</c:v>
                </c:pt>
                <c:pt idx="280">
                  <c:v>44222</c:v>
                </c:pt>
                <c:pt idx="281">
                  <c:v>44223</c:v>
                </c:pt>
                <c:pt idx="282">
                  <c:v>44224</c:v>
                </c:pt>
                <c:pt idx="283">
                  <c:v>44225</c:v>
                </c:pt>
                <c:pt idx="284">
                  <c:v>44228</c:v>
                </c:pt>
                <c:pt idx="285">
                  <c:v>44229</c:v>
                </c:pt>
                <c:pt idx="286">
                  <c:v>44230</c:v>
                </c:pt>
                <c:pt idx="287">
                  <c:v>44231</c:v>
                </c:pt>
                <c:pt idx="288">
                  <c:v>44232</c:v>
                </c:pt>
                <c:pt idx="289">
                  <c:v>44235</c:v>
                </c:pt>
                <c:pt idx="290">
                  <c:v>44236</c:v>
                </c:pt>
                <c:pt idx="291">
                  <c:v>44237</c:v>
                </c:pt>
                <c:pt idx="292">
                  <c:v>44238</c:v>
                </c:pt>
                <c:pt idx="293">
                  <c:v>44239</c:v>
                </c:pt>
                <c:pt idx="294">
                  <c:v>44242</c:v>
                </c:pt>
                <c:pt idx="295">
                  <c:v>44243</c:v>
                </c:pt>
                <c:pt idx="296">
                  <c:v>44244</c:v>
                </c:pt>
                <c:pt idx="297">
                  <c:v>44245</c:v>
                </c:pt>
                <c:pt idx="298">
                  <c:v>44246</c:v>
                </c:pt>
                <c:pt idx="299">
                  <c:v>44249</c:v>
                </c:pt>
                <c:pt idx="300">
                  <c:v>44250</c:v>
                </c:pt>
                <c:pt idx="301">
                  <c:v>44251</c:v>
                </c:pt>
                <c:pt idx="302">
                  <c:v>44252</c:v>
                </c:pt>
                <c:pt idx="303">
                  <c:v>44253</c:v>
                </c:pt>
                <c:pt idx="304">
                  <c:v>44256</c:v>
                </c:pt>
                <c:pt idx="305">
                  <c:v>44257</c:v>
                </c:pt>
                <c:pt idx="306">
                  <c:v>44258</c:v>
                </c:pt>
                <c:pt idx="307">
                  <c:v>44259</c:v>
                </c:pt>
                <c:pt idx="308">
                  <c:v>44260</c:v>
                </c:pt>
                <c:pt idx="309">
                  <c:v>44263</c:v>
                </c:pt>
                <c:pt idx="310">
                  <c:v>44264</c:v>
                </c:pt>
                <c:pt idx="311">
                  <c:v>44265</c:v>
                </c:pt>
                <c:pt idx="312">
                  <c:v>44266</c:v>
                </c:pt>
                <c:pt idx="313">
                  <c:v>44267</c:v>
                </c:pt>
                <c:pt idx="314">
                  <c:v>44270</c:v>
                </c:pt>
                <c:pt idx="315">
                  <c:v>44271</c:v>
                </c:pt>
                <c:pt idx="316">
                  <c:v>44272</c:v>
                </c:pt>
                <c:pt idx="317">
                  <c:v>44273</c:v>
                </c:pt>
                <c:pt idx="318">
                  <c:v>44274</c:v>
                </c:pt>
                <c:pt idx="319">
                  <c:v>44277</c:v>
                </c:pt>
                <c:pt idx="320">
                  <c:v>44278</c:v>
                </c:pt>
                <c:pt idx="321">
                  <c:v>44279</c:v>
                </c:pt>
                <c:pt idx="322">
                  <c:v>44280</c:v>
                </c:pt>
                <c:pt idx="323">
                  <c:v>44281</c:v>
                </c:pt>
                <c:pt idx="324">
                  <c:v>44284</c:v>
                </c:pt>
                <c:pt idx="325">
                  <c:v>44285</c:v>
                </c:pt>
                <c:pt idx="326">
                  <c:v>44286</c:v>
                </c:pt>
                <c:pt idx="327">
                  <c:v>44287</c:v>
                </c:pt>
                <c:pt idx="328">
                  <c:v>44288</c:v>
                </c:pt>
                <c:pt idx="329">
                  <c:v>44291</c:v>
                </c:pt>
                <c:pt idx="330">
                  <c:v>44292</c:v>
                </c:pt>
                <c:pt idx="331">
                  <c:v>44293</c:v>
                </c:pt>
                <c:pt idx="332">
                  <c:v>44294</c:v>
                </c:pt>
                <c:pt idx="333">
                  <c:v>44295</c:v>
                </c:pt>
                <c:pt idx="334">
                  <c:v>44298</c:v>
                </c:pt>
                <c:pt idx="335">
                  <c:v>44299</c:v>
                </c:pt>
                <c:pt idx="336">
                  <c:v>44300</c:v>
                </c:pt>
                <c:pt idx="337">
                  <c:v>44301</c:v>
                </c:pt>
                <c:pt idx="338">
                  <c:v>44302</c:v>
                </c:pt>
                <c:pt idx="339">
                  <c:v>44305</c:v>
                </c:pt>
                <c:pt idx="340">
                  <c:v>44306</c:v>
                </c:pt>
                <c:pt idx="341">
                  <c:v>44307</c:v>
                </c:pt>
                <c:pt idx="342">
                  <c:v>44308</c:v>
                </c:pt>
                <c:pt idx="343">
                  <c:v>44309</c:v>
                </c:pt>
                <c:pt idx="344">
                  <c:v>44312</c:v>
                </c:pt>
                <c:pt idx="345">
                  <c:v>44313</c:v>
                </c:pt>
                <c:pt idx="346">
                  <c:v>44314</c:v>
                </c:pt>
                <c:pt idx="347">
                  <c:v>44315</c:v>
                </c:pt>
                <c:pt idx="348">
                  <c:v>44316</c:v>
                </c:pt>
                <c:pt idx="349">
                  <c:v>44319</c:v>
                </c:pt>
                <c:pt idx="350">
                  <c:v>44320</c:v>
                </c:pt>
                <c:pt idx="351">
                  <c:v>44321</c:v>
                </c:pt>
                <c:pt idx="352">
                  <c:v>44322</c:v>
                </c:pt>
                <c:pt idx="353">
                  <c:v>44323</c:v>
                </c:pt>
                <c:pt idx="354">
                  <c:v>44326</c:v>
                </c:pt>
                <c:pt idx="355">
                  <c:v>44327</c:v>
                </c:pt>
                <c:pt idx="356">
                  <c:v>44328</c:v>
                </c:pt>
                <c:pt idx="357">
                  <c:v>44329</c:v>
                </c:pt>
                <c:pt idx="358">
                  <c:v>44330</c:v>
                </c:pt>
                <c:pt idx="359">
                  <c:v>44333</c:v>
                </c:pt>
                <c:pt idx="360">
                  <c:v>44334</c:v>
                </c:pt>
                <c:pt idx="361">
                  <c:v>44335</c:v>
                </c:pt>
                <c:pt idx="362">
                  <c:v>44336</c:v>
                </c:pt>
                <c:pt idx="363">
                  <c:v>44337</c:v>
                </c:pt>
                <c:pt idx="364">
                  <c:v>44340</c:v>
                </c:pt>
                <c:pt idx="365">
                  <c:v>44341</c:v>
                </c:pt>
                <c:pt idx="366">
                  <c:v>44342</c:v>
                </c:pt>
                <c:pt idx="367">
                  <c:v>44343</c:v>
                </c:pt>
                <c:pt idx="368">
                  <c:v>44344</c:v>
                </c:pt>
                <c:pt idx="369">
                  <c:v>44347</c:v>
                </c:pt>
                <c:pt idx="370">
                  <c:v>44348</c:v>
                </c:pt>
                <c:pt idx="371">
                  <c:v>44349</c:v>
                </c:pt>
                <c:pt idx="372">
                  <c:v>44350</c:v>
                </c:pt>
                <c:pt idx="373">
                  <c:v>44351</c:v>
                </c:pt>
                <c:pt idx="374">
                  <c:v>44354</c:v>
                </c:pt>
                <c:pt idx="375">
                  <c:v>44355</c:v>
                </c:pt>
                <c:pt idx="376">
                  <c:v>44356</c:v>
                </c:pt>
                <c:pt idx="377">
                  <c:v>44357</c:v>
                </c:pt>
                <c:pt idx="378">
                  <c:v>44358</c:v>
                </c:pt>
                <c:pt idx="379">
                  <c:v>44361</c:v>
                </c:pt>
                <c:pt idx="380">
                  <c:v>44362</c:v>
                </c:pt>
                <c:pt idx="381">
                  <c:v>44363</c:v>
                </c:pt>
                <c:pt idx="382">
                  <c:v>44364</c:v>
                </c:pt>
                <c:pt idx="383">
                  <c:v>44365</c:v>
                </c:pt>
                <c:pt idx="384">
                  <c:v>44368</c:v>
                </c:pt>
                <c:pt idx="385">
                  <c:v>44369</c:v>
                </c:pt>
                <c:pt idx="386">
                  <c:v>44370</c:v>
                </c:pt>
                <c:pt idx="387">
                  <c:v>44371</c:v>
                </c:pt>
                <c:pt idx="388">
                  <c:v>44372</c:v>
                </c:pt>
                <c:pt idx="389">
                  <c:v>44375</c:v>
                </c:pt>
                <c:pt idx="390">
                  <c:v>44376</c:v>
                </c:pt>
                <c:pt idx="391">
                  <c:v>44377</c:v>
                </c:pt>
                <c:pt idx="392">
                  <c:v>44378</c:v>
                </c:pt>
                <c:pt idx="393">
                  <c:v>44379</c:v>
                </c:pt>
                <c:pt idx="394">
                  <c:v>44382</c:v>
                </c:pt>
                <c:pt idx="395">
                  <c:v>44383</c:v>
                </c:pt>
                <c:pt idx="396">
                  <c:v>44384</c:v>
                </c:pt>
                <c:pt idx="397">
                  <c:v>44385</c:v>
                </c:pt>
                <c:pt idx="398">
                  <c:v>44386</c:v>
                </c:pt>
                <c:pt idx="399">
                  <c:v>44389</c:v>
                </c:pt>
                <c:pt idx="400">
                  <c:v>44390</c:v>
                </c:pt>
                <c:pt idx="401">
                  <c:v>44391</c:v>
                </c:pt>
                <c:pt idx="402">
                  <c:v>44392</c:v>
                </c:pt>
                <c:pt idx="403">
                  <c:v>44393</c:v>
                </c:pt>
                <c:pt idx="404">
                  <c:v>44396</c:v>
                </c:pt>
                <c:pt idx="405">
                  <c:v>44397</c:v>
                </c:pt>
                <c:pt idx="406">
                  <c:v>44398</c:v>
                </c:pt>
                <c:pt idx="407">
                  <c:v>44399</c:v>
                </c:pt>
                <c:pt idx="408">
                  <c:v>44400</c:v>
                </c:pt>
                <c:pt idx="409">
                  <c:v>44403</c:v>
                </c:pt>
                <c:pt idx="410">
                  <c:v>44404</c:v>
                </c:pt>
                <c:pt idx="411">
                  <c:v>44405</c:v>
                </c:pt>
                <c:pt idx="412">
                  <c:v>44406</c:v>
                </c:pt>
                <c:pt idx="413">
                  <c:v>44407</c:v>
                </c:pt>
                <c:pt idx="414">
                  <c:v>44410</c:v>
                </c:pt>
                <c:pt idx="415">
                  <c:v>44411</c:v>
                </c:pt>
                <c:pt idx="416">
                  <c:v>44412</c:v>
                </c:pt>
                <c:pt idx="417">
                  <c:v>44413</c:v>
                </c:pt>
                <c:pt idx="418">
                  <c:v>44414</c:v>
                </c:pt>
                <c:pt idx="419">
                  <c:v>44417</c:v>
                </c:pt>
                <c:pt idx="420">
                  <c:v>44418</c:v>
                </c:pt>
                <c:pt idx="421">
                  <c:v>44419</c:v>
                </c:pt>
                <c:pt idx="422">
                  <c:v>44420</c:v>
                </c:pt>
                <c:pt idx="423">
                  <c:v>44421</c:v>
                </c:pt>
                <c:pt idx="424">
                  <c:v>44424</c:v>
                </c:pt>
                <c:pt idx="425">
                  <c:v>44425</c:v>
                </c:pt>
                <c:pt idx="426">
                  <c:v>44426</c:v>
                </c:pt>
                <c:pt idx="427">
                  <c:v>44427</c:v>
                </c:pt>
                <c:pt idx="428">
                  <c:v>44428</c:v>
                </c:pt>
                <c:pt idx="429">
                  <c:v>44431</c:v>
                </c:pt>
                <c:pt idx="430">
                  <c:v>44432</c:v>
                </c:pt>
                <c:pt idx="431">
                  <c:v>44433</c:v>
                </c:pt>
                <c:pt idx="432">
                  <c:v>44434</c:v>
                </c:pt>
                <c:pt idx="433">
                  <c:v>44435</c:v>
                </c:pt>
                <c:pt idx="434">
                  <c:v>44438</c:v>
                </c:pt>
                <c:pt idx="435">
                  <c:v>44439</c:v>
                </c:pt>
                <c:pt idx="436">
                  <c:v>44440</c:v>
                </c:pt>
                <c:pt idx="437">
                  <c:v>44441</c:v>
                </c:pt>
                <c:pt idx="438">
                  <c:v>44442</c:v>
                </c:pt>
                <c:pt idx="439">
                  <c:v>44445</c:v>
                </c:pt>
                <c:pt idx="440">
                  <c:v>44446</c:v>
                </c:pt>
                <c:pt idx="441">
                  <c:v>44447</c:v>
                </c:pt>
                <c:pt idx="442">
                  <c:v>44448</c:v>
                </c:pt>
                <c:pt idx="443">
                  <c:v>44449</c:v>
                </c:pt>
                <c:pt idx="444">
                  <c:v>44452</c:v>
                </c:pt>
                <c:pt idx="445">
                  <c:v>44453</c:v>
                </c:pt>
                <c:pt idx="446">
                  <c:v>44454</c:v>
                </c:pt>
                <c:pt idx="447">
                  <c:v>44455</c:v>
                </c:pt>
                <c:pt idx="448">
                  <c:v>44456</c:v>
                </c:pt>
                <c:pt idx="449">
                  <c:v>44459</c:v>
                </c:pt>
                <c:pt idx="450">
                  <c:v>44460</c:v>
                </c:pt>
                <c:pt idx="451">
                  <c:v>44461</c:v>
                </c:pt>
                <c:pt idx="452">
                  <c:v>44462</c:v>
                </c:pt>
                <c:pt idx="453">
                  <c:v>44463</c:v>
                </c:pt>
                <c:pt idx="454">
                  <c:v>44466</c:v>
                </c:pt>
                <c:pt idx="455">
                  <c:v>44467</c:v>
                </c:pt>
                <c:pt idx="456">
                  <c:v>44468</c:v>
                </c:pt>
                <c:pt idx="457">
                  <c:v>44469</c:v>
                </c:pt>
                <c:pt idx="458">
                  <c:v>44470</c:v>
                </c:pt>
                <c:pt idx="459">
                  <c:v>44473</c:v>
                </c:pt>
                <c:pt idx="460">
                  <c:v>44474</c:v>
                </c:pt>
                <c:pt idx="461">
                  <c:v>44475</c:v>
                </c:pt>
                <c:pt idx="462">
                  <c:v>44476</c:v>
                </c:pt>
                <c:pt idx="463">
                  <c:v>44477</c:v>
                </c:pt>
                <c:pt idx="464">
                  <c:v>44480</c:v>
                </c:pt>
                <c:pt idx="465">
                  <c:v>44481</c:v>
                </c:pt>
                <c:pt idx="466">
                  <c:v>44482</c:v>
                </c:pt>
                <c:pt idx="467">
                  <c:v>44483</c:v>
                </c:pt>
                <c:pt idx="468">
                  <c:v>44484</c:v>
                </c:pt>
                <c:pt idx="469">
                  <c:v>44487</c:v>
                </c:pt>
                <c:pt idx="470">
                  <c:v>44488</c:v>
                </c:pt>
                <c:pt idx="471">
                  <c:v>44489</c:v>
                </c:pt>
                <c:pt idx="472">
                  <c:v>44490</c:v>
                </c:pt>
                <c:pt idx="473">
                  <c:v>44491</c:v>
                </c:pt>
                <c:pt idx="474">
                  <c:v>44494</c:v>
                </c:pt>
                <c:pt idx="475">
                  <c:v>44495</c:v>
                </c:pt>
                <c:pt idx="476">
                  <c:v>44496</c:v>
                </c:pt>
                <c:pt idx="477">
                  <c:v>44497</c:v>
                </c:pt>
                <c:pt idx="478">
                  <c:v>44498</c:v>
                </c:pt>
                <c:pt idx="479">
                  <c:v>44501</c:v>
                </c:pt>
                <c:pt idx="480">
                  <c:v>44502</c:v>
                </c:pt>
                <c:pt idx="481">
                  <c:v>44503</c:v>
                </c:pt>
                <c:pt idx="482">
                  <c:v>44504</c:v>
                </c:pt>
                <c:pt idx="483">
                  <c:v>44505</c:v>
                </c:pt>
                <c:pt idx="484">
                  <c:v>44508</c:v>
                </c:pt>
                <c:pt idx="485">
                  <c:v>44509</c:v>
                </c:pt>
                <c:pt idx="486">
                  <c:v>44510</c:v>
                </c:pt>
                <c:pt idx="487">
                  <c:v>44511</c:v>
                </c:pt>
                <c:pt idx="488">
                  <c:v>44512</c:v>
                </c:pt>
                <c:pt idx="489">
                  <c:v>44515</c:v>
                </c:pt>
                <c:pt idx="490">
                  <c:v>44516</c:v>
                </c:pt>
                <c:pt idx="491">
                  <c:v>44517</c:v>
                </c:pt>
                <c:pt idx="492">
                  <c:v>44518</c:v>
                </c:pt>
                <c:pt idx="493">
                  <c:v>44519</c:v>
                </c:pt>
                <c:pt idx="494">
                  <c:v>44522</c:v>
                </c:pt>
                <c:pt idx="495">
                  <c:v>44523</c:v>
                </c:pt>
                <c:pt idx="496">
                  <c:v>44524</c:v>
                </c:pt>
                <c:pt idx="497">
                  <c:v>44525</c:v>
                </c:pt>
                <c:pt idx="498">
                  <c:v>44526</c:v>
                </c:pt>
                <c:pt idx="499">
                  <c:v>44529</c:v>
                </c:pt>
                <c:pt idx="500">
                  <c:v>44530</c:v>
                </c:pt>
                <c:pt idx="501">
                  <c:v>44531</c:v>
                </c:pt>
                <c:pt idx="502">
                  <c:v>44532</c:v>
                </c:pt>
                <c:pt idx="503">
                  <c:v>44533</c:v>
                </c:pt>
                <c:pt idx="504">
                  <c:v>44536</c:v>
                </c:pt>
                <c:pt idx="505">
                  <c:v>44537</c:v>
                </c:pt>
                <c:pt idx="506">
                  <c:v>44538</c:v>
                </c:pt>
                <c:pt idx="507">
                  <c:v>44539</c:v>
                </c:pt>
                <c:pt idx="508">
                  <c:v>44540</c:v>
                </c:pt>
                <c:pt idx="509">
                  <c:v>44543</c:v>
                </c:pt>
                <c:pt idx="510">
                  <c:v>44544</c:v>
                </c:pt>
                <c:pt idx="511">
                  <c:v>44545</c:v>
                </c:pt>
                <c:pt idx="512">
                  <c:v>44546</c:v>
                </c:pt>
                <c:pt idx="513">
                  <c:v>44547</c:v>
                </c:pt>
                <c:pt idx="514">
                  <c:v>44550</c:v>
                </c:pt>
                <c:pt idx="515">
                  <c:v>44551</c:v>
                </c:pt>
                <c:pt idx="516">
                  <c:v>44552</c:v>
                </c:pt>
                <c:pt idx="517">
                  <c:v>44553</c:v>
                </c:pt>
                <c:pt idx="518">
                  <c:v>44554</c:v>
                </c:pt>
                <c:pt idx="519">
                  <c:v>44557</c:v>
                </c:pt>
                <c:pt idx="520">
                  <c:v>44558</c:v>
                </c:pt>
                <c:pt idx="521">
                  <c:v>44559</c:v>
                </c:pt>
                <c:pt idx="522">
                  <c:v>44560</c:v>
                </c:pt>
                <c:pt idx="523">
                  <c:v>44561</c:v>
                </c:pt>
                <c:pt idx="524">
                  <c:v>44564</c:v>
                </c:pt>
                <c:pt idx="525">
                  <c:v>44565</c:v>
                </c:pt>
                <c:pt idx="526">
                  <c:v>44566</c:v>
                </c:pt>
                <c:pt idx="527">
                  <c:v>44567</c:v>
                </c:pt>
                <c:pt idx="528">
                  <c:v>44568</c:v>
                </c:pt>
                <c:pt idx="529">
                  <c:v>44571</c:v>
                </c:pt>
                <c:pt idx="530">
                  <c:v>44572</c:v>
                </c:pt>
                <c:pt idx="531">
                  <c:v>44573</c:v>
                </c:pt>
                <c:pt idx="532">
                  <c:v>44574</c:v>
                </c:pt>
                <c:pt idx="533">
                  <c:v>44575</c:v>
                </c:pt>
                <c:pt idx="534">
                  <c:v>44578</c:v>
                </c:pt>
                <c:pt idx="535">
                  <c:v>44579</c:v>
                </c:pt>
                <c:pt idx="536">
                  <c:v>44580</c:v>
                </c:pt>
                <c:pt idx="537">
                  <c:v>44581</c:v>
                </c:pt>
                <c:pt idx="538">
                  <c:v>44582</c:v>
                </c:pt>
                <c:pt idx="539">
                  <c:v>44585</c:v>
                </c:pt>
                <c:pt idx="540">
                  <c:v>44586</c:v>
                </c:pt>
                <c:pt idx="541">
                  <c:v>44587</c:v>
                </c:pt>
                <c:pt idx="542">
                  <c:v>44588</c:v>
                </c:pt>
                <c:pt idx="543">
                  <c:v>44589</c:v>
                </c:pt>
                <c:pt idx="544">
                  <c:v>44592</c:v>
                </c:pt>
                <c:pt idx="545">
                  <c:v>44593</c:v>
                </c:pt>
                <c:pt idx="546">
                  <c:v>44594</c:v>
                </c:pt>
                <c:pt idx="547">
                  <c:v>44595</c:v>
                </c:pt>
                <c:pt idx="548">
                  <c:v>44596</c:v>
                </c:pt>
                <c:pt idx="549">
                  <c:v>44599</c:v>
                </c:pt>
                <c:pt idx="550">
                  <c:v>44600</c:v>
                </c:pt>
                <c:pt idx="551">
                  <c:v>44601</c:v>
                </c:pt>
                <c:pt idx="552">
                  <c:v>44602</c:v>
                </c:pt>
                <c:pt idx="553">
                  <c:v>44603</c:v>
                </c:pt>
                <c:pt idx="554">
                  <c:v>44606</c:v>
                </c:pt>
                <c:pt idx="555">
                  <c:v>44607</c:v>
                </c:pt>
                <c:pt idx="556">
                  <c:v>44608</c:v>
                </c:pt>
                <c:pt idx="557">
                  <c:v>44609</c:v>
                </c:pt>
                <c:pt idx="558">
                  <c:v>44610</c:v>
                </c:pt>
                <c:pt idx="559">
                  <c:v>44613</c:v>
                </c:pt>
                <c:pt idx="560">
                  <c:v>44614</c:v>
                </c:pt>
                <c:pt idx="561">
                  <c:v>44615</c:v>
                </c:pt>
                <c:pt idx="562">
                  <c:v>44616</c:v>
                </c:pt>
                <c:pt idx="563">
                  <c:v>44617</c:v>
                </c:pt>
                <c:pt idx="564">
                  <c:v>44620</c:v>
                </c:pt>
                <c:pt idx="565">
                  <c:v>44621</c:v>
                </c:pt>
                <c:pt idx="566">
                  <c:v>44622</c:v>
                </c:pt>
                <c:pt idx="567">
                  <c:v>44623</c:v>
                </c:pt>
                <c:pt idx="568">
                  <c:v>44624</c:v>
                </c:pt>
                <c:pt idx="569">
                  <c:v>44627</c:v>
                </c:pt>
                <c:pt idx="570">
                  <c:v>44628</c:v>
                </c:pt>
                <c:pt idx="571">
                  <c:v>44629</c:v>
                </c:pt>
                <c:pt idx="572">
                  <c:v>44630</c:v>
                </c:pt>
                <c:pt idx="573">
                  <c:v>44631</c:v>
                </c:pt>
                <c:pt idx="574">
                  <c:v>44634</c:v>
                </c:pt>
                <c:pt idx="575">
                  <c:v>44635</c:v>
                </c:pt>
                <c:pt idx="576">
                  <c:v>44636</c:v>
                </c:pt>
                <c:pt idx="577">
                  <c:v>44637</c:v>
                </c:pt>
                <c:pt idx="578">
                  <c:v>44638</c:v>
                </c:pt>
                <c:pt idx="579">
                  <c:v>44641</c:v>
                </c:pt>
                <c:pt idx="580">
                  <c:v>44642</c:v>
                </c:pt>
                <c:pt idx="581">
                  <c:v>44643</c:v>
                </c:pt>
                <c:pt idx="582">
                  <c:v>44644</c:v>
                </c:pt>
                <c:pt idx="583">
                  <c:v>44645</c:v>
                </c:pt>
                <c:pt idx="584">
                  <c:v>44648</c:v>
                </c:pt>
                <c:pt idx="585">
                  <c:v>44649</c:v>
                </c:pt>
                <c:pt idx="586">
                  <c:v>44650</c:v>
                </c:pt>
                <c:pt idx="587">
                  <c:v>44651</c:v>
                </c:pt>
                <c:pt idx="588">
                  <c:v>44652</c:v>
                </c:pt>
                <c:pt idx="589">
                  <c:v>44655</c:v>
                </c:pt>
                <c:pt idx="590">
                  <c:v>44656</c:v>
                </c:pt>
                <c:pt idx="591">
                  <c:v>44657</c:v>
                </c:pt>
                <c:pt idx="592">
                  <c:v>44658</c:v>
                </c:pt>
                <c:pt idx="593">
                  <c:v>44659</c:v>
                </c:pt>
                <c:pt idx="594">
                  <c:v>44662</c:v>
                </c:pt>
                <c:pt idx="595">
                  <c:v>44663</c:v>
                </c:pt>
                <c:pt idx="596">
                  <c:v>44664</c:v>
                </c:pt>
                <c:pt idx="597">
                  <c:v>44665</c:v>
                </c:pt>
                <c:pt idx="598">
                  <c:v>44666</c:v>
                </c:pt>
                <c:pt idx="599">
                  <c:v>44669</c:v>
                </c:pt>
                <c:pt idx="600">
                  <c:v>44670</c:v>
                </c:pt>
                <c:pt idx="601">
                  <c:v>44671</c:v>
                </c:pt>
                <c:pt idx="602">
                  <c:v>44672</c:v>
                </c:pt>
                <c:pt idx="603">
                  <c:v>44673</c:v>
                </c:pt>
                <c:pt idx="604">
                  <c:v>44676</c:v>
                </c:pt>
                <c:pt idx="605">
                  <c:v>44677</c:v>
                </c:pt>
                <c:pt idx="606">
                  <c:v>44678</c:v>
                </c:pt>
                <c:pt idx="607">
                  <c:v>44679</c:v>
                </c:pt>
                <c:pt idx="608">
                  <c:v>44680</c:v>
                </c:pt>
                <c:pt idx="609">
                  <c:v>44683</c:v>
                </c:pt>
                <c:pt idx="610">
                  <c:v>44684</c:v>
                </c:pt>
                <c:pt idx="611">
                  <c:v>44685</c:v>
                </c:pt>
                <c:pt idx="612">
                  <c:v>44686</c:v>
                </c:pt>
                <c:pt idx="613">
                  <c:v>44687</c:v>
                </c:pt>
                <c:pt idx="614">
                  <c:v>44690</c:v>
                </c:pt>
                <c:pt idx="615">
                  <c:v>44691</c:v>
                </c:pt>
                <c:pt idx="616">
                  <c:v>44692</c:v>
                </c:pt>
                <c:pt idx="617">
                  <c:v>44693</c:v>
                </c:pt>
                <c:pt idx="618">
                  <c:v>44694</c:v>
                </c:pt>
                <c:pt idx="619">
                  <c:v>44697</c:v>
                </c:pt>
                <c:pt idx="620">
                  <c:v>44698</c:v>
                </c:pt>
                <c:pt idx="621">
                  <c:v>44699</c:v>
                </c:pt>
                <c:pt idx="622">
                  <c:v>44700</c:v>
                </c:pt>
                <c:pt idx="623">
                  <c:v>44701</c:v>
                </c:pt>
                <c:pt idx="624">
                  <c:v>44704</c:v>
                </c:pt>
                <c:pt idx="625">
                  <c:v>44705</c:v>
                </c:pt>
                <c:pt idx="626">
                  <c:v>44706</c:v>
                </c:pt>
                <c:pt idx="627">
                  <c:v>44707</c:v>
                </c:pt>
                <c:pt idx="628">
                  <c:v>44708</c:v>
                </c:pt>
                <c:pt idx="629">
                  <c:v>44711</c:v>
                </c:pt>
                <c:pt idx="630">
                  <c:v>44712</c:v>
                </c:pt>
                <c:pt idx="631">
                  <c:v>44713</c:v>
                </c:pt>
                <c:pt idx="632">
                  <c:v>44714</c:v>
                </c:pt>
                <c:pt idx="633">
                  <c:v>44715</c:v>
                </c:pt>
                <c:pt idx="634">
                  <c:v>44718</c:v>
                </c:pt>
                <c:pt idx="635">
                  <c:v>44719</c:v>
                </c:pt>
                <c:pt idx="636">
                  <c:v>44720</c:v>
                </c:pt>
                <c:pt idx="637">
                  <c:v>44721</c:v>
                </c:pt>
                <c:pt idx="638">
                  <c:v>44722</c:v>
                </c:pt>
                <c:pt idx="639">
                  <c:v>44725</c:v>
                </c:pt>
                <c:pt idx="640">
                  <c:v>44726</c:v>
                </c:pt>
                <c:pt idx="641">
                  <c:v>44727</c:v>
                </c:pt>
                <c:pt idx="642">
                  <c:v>44728</c:v>
                </c:pt>
                <c:pt idx="643">
                  <c:v>44729</c:v>
                </c:pt>
                <c:pt idx="644">
                  <c:v>44732</c:v>
                </c:pt>
                <c:pt idx="645">
                  <c:v>44733</c:v>
                </c:pt>
                <c:pt idx="646">
                  <c:v>44734</c:v>
                </c:pt>
                <c:pt idx="647">
                  <c:v>44735</c:v>
                </c:pt>
                <c:pt idx="648">
                  <c:v>44736</c:v>
                </c:pt>
                <c:pt idx="649">
                  <c:v>44739</c:v>
                </c:pt>
                <c:pt idx="650">
                  <c:v>44740</c:v>
                </c:pt>
                <c:pt idx="651">
                  <c:v>44741</c:v>
                </c:pt>
                <c:pt idx="652">
                  <c:v>44742</c:v>
                </c:pt>
                <c:pt idx="653">
                  <c:v>44743</c:v>
                </c:pt>
                <c:pt idx="654">
                  <c:v>44746</c:v>
                </c:pt>
                <c:pt idx="655">
                  <c:v>44747</c:v>
                </c:pt>
                <c:pt idx="656">
                  <c:v>44748</c:v>
                </c:pt>
                <c:pt idx="657">
                  <c:v>44749</c:v>
                </c:pt>
                <c:pt idx="658">
                  <c:v>44750</c:v>
                </c:pt>
                <c:pt idx="659">
                  <c:v>44753</c:v>
                </c:pt>
                <c:pt idx="660">
                  <c:v>44754</c:v>
                </c:pt>
                <c:pt idx="661">
                  <c:v>44755</c:v>
                </c:pt>
                <c:pt idx="662">
                  <c:v>44756</c:v>
                </c:pt>
                <c:pt idx="663">
                  <c:v>44757</c:v>
                </c:pt>
                <c:pt idx="664">
                  <c:v>44760</c:v>
                </c:pt>
                <c:pt idx="665">
                  <c:v>44761</c:v>
                </c:pt>
                <c:pt idx="666">
                  <c:v>44762</c:v>
                </c:pt>
                <c:pt idx="667">
                  <c:v>44763</c:v>
                </c:pt>
                <c:pt idx="668">
                  <c:v>44764</c:v>
                </c:pt>
                <c:pt idx="669">
                  <c:v>44767</c:v>
                </c:pt>
                <c:pt idx="670">
                  <c:v>44768</c:v>
                </c:pt>
                <c:pt idx="671">
                  <c:v>44769</c:v>
                </c:pt>
                <c:pt idx="672">
                  <c:v>44770</c:v>
                </c:pt>
                <c:pt idx="673">
                  <c:v>44771</c:v>
                </c:pt>
                <c:pt idx="674">
                  <c:v>44774</c:v>
                </c:pt>
                <c:pt idx="675">
                  <c:v>44775</c:v>
                </c:pt>
                <c:pt idx="676">
                  <c:v>44776</c:v>
                </c:pt>
                <c:pt idx="677">
                  <c:v>44777</c:v>
                </c:pt>
                <c:pt idx="678">
                  <c:v>44778</c:v>
                </c:pt>
                <c:pt idx="679">
                  <c:v>44781</c:v>
                </c:pt>
                <c:pt idx="680">
                  <c:v>44782</c:v>
                </c:pt>
                <c:pt idx="681">
                  <c:v>44783</c:v>
                </c:pt>
                <c:pt idx="682">
                  <c:v>44784</c:v>
                </c:pt>
                <c:pt idx="683">
                  <c:v>44785</c:v>
                </c:pt>
                <c:pt idx="684">
                  <c:v>44788</c:v>
                </c:pt>
                <c:pt idx="685">
                  <c:v>44789</c:v>
                </c:pt>
                <c:pt idx="686">
                  <c:v>44790</c:v>
                </c:pt>
                <c:pt idx="687">
                  <c:v>44791</c:v>
                </c:pt>
                <c:pt idx="688">
                  <c:v>44792</c:v>
                </c:pt>
                <c:pt idx="689">
                  <c:v>44795</c:v>
                </c:pt>
                <c:pt idx="690">
                  <c:v>44796</c:v>
                </c:pt>
                <c:pt idx="691">
                  <c:v>44797</c:v>
                </c:pt>
                <c:pt idx="692">
                  <c:v>44798</c:v>
                </c:pt>
                <c:pt idx="693">
                  <c:v>44799</c:v>
                </c:pt>
                <c:pt idx="694">
                  <c:v>44802</c:v>
                </c:pt>
                <c:pt idx="695">
                  <c:v>44803</c:v>
                </c:pt>
                <c:pt idx="696">
                  <c:v>44804</c:v>
                </c:pt>
                <c:pt idx="697">
                  <c:v>44805</c:v>
                </c:pt>
                <c:pt idx="698">
                  <c:v>44806</c:v>
                </c:pt>
                <c:pt idx="699">
                  <c:v>44809</c:v>
                </c:pt>
                <c:pt idx="700">
                  <c:v>44810</c:v>
                </c:pt>
                <c:pt idx="701">
                  <c:v>44811</c:v>
                </c:pt>
                <c:pt idx="702">
                  <c:v>44812</c:v>
                </c:pt>
                <c:pt idx="703">
                  <c:v>44813</c:v>
                </c:pt>
                <c:pt idx="704">
                  <c:v>44816</c:v>
                </c:pt>
                <c:pt idx="705">
                  <c:v>44817</c:v>
                </c:pt>
                <c:pt idx="706">
                  <c:v>44818</c:v>
                </c:pt>
                <c:pt idx="707">
                  <c:v>44819</c:v>
                </c:pt>
                <c:pt idx="708">
                  <c:v>44820</c:v>
                </c:pt>
                <c:pt idx="709">
                  <c:v>44823</c:v>
                </c:pt>
                <c:pt idx="710">
                  <c:v>44824</c:v>
                </c:pt>
                <c:pt idx="711">
                  <c:v>44825</c:v>
                </c:pt>
                <c:pt idx="712">
                  <c:v>44826</c:v>
                </c:pt>
                <c:pt idx="713">
                  <c:v>44827</c:v>
                </c:pt>
                <c:pt idx="714">
                  <c:v>44830</c:v>
                </c:pt>
                <c:pt idx="715">
                  <c:v>44831</c:v>
                </c:pt>
                <c:pt idx="716">
                  <c:v>44832</c:v>
                </c:pt>
                <c:pt idx="717">
                  <c:v>44833</c:v>
                </c:pt>
                <c:pt idx="718">
                  <c:v>44834</c:v>
                </c:pt>
                <c:pt idx="719">
                  <c:v>44837</c:v>
                </c:pt>
                <c:pt idx="720">
                  <c:v>44838</c:v>
                </c:pt>
                <c:pt idx="721">
                  <c:v>44839</c:v>
                </c:pt>
                <c:pt idx="722">
                  <c:v>44840</c:v>
                </c:pt>
                <c:pt idx="723">
                  <c:v>44841</c:v>
                </c:pt>
                <c:pt idx="724">
                  <c:v>44844</c:v>
                </c:pt>
                <c:pt idx="725">
                  <c:v>44845</c:v>
                </c:pt>
                <c:pt idx="726">
                  <c:v>44846</c:v>
                </c:pt>
                <c:pt idx="727">
                  <c:v>44847</c:v>
                </c:pt>
                <c:pt idx="728">
                  <c:v>44848</c:v>
                </c:pt>
                <c:pt idx="729">
                  <c:v>44851</c:v>
                </c:pt>
                <c:pt idx="730">
                  <c:v>44852</c:v>
                </c:pt>
                <c:pt idx="731">
                  <c:v>44853</c:v>
                </c:pt>
                <c:pt idx="732">
                  <c:v>44854</c:v>
                </c:pt>
                <c:pt idx="733">
                  <c:v>44855</c:v>
                </c:pt>
                <c:pt idx="734">
                  <c:v>44858</c:v>
                </c:pt>
                <c:pt idx="735">
                  <c:v>44859</c:v>
                </c:pt>
                <c:pt idx="736">
                  <c:v>44860</c:v>
                </c:pt>
                <c:pt idx="737">
                  <c:v>44861</c:v>
                </c:pt>
                <c:pt idx="738">
                  <c:v>44862</c:v>
                </c:pt>
                <c:pt idx="739">
                  <c:v>44865</c:v>
                </c:pt>
                <c:pt idx="740">
                  <c:v>44866</c:v>
                </c:pt>
                <c:pt idx="741">
                  <c:v>44867</c:v>
                </c:pt>
                <c:pt idx="742">
                  <c:v>44868</c:v>
                </c:pt>
                <c:pt idx="743">
                  <c:v>44869</c:v>
                </c:pt>
                <c:pt idx="744">
                  <c:v>44872</c:v>
                </c:pt>
                <c:pt idx="745">
                  <c:v>44873</c:v>
                </c:pt>
                <c:pt idx="746">
                  <c:v>44874</c:v>
                </c:pt>
                <c:pt idx="747">
                  <c:v>44875</c:v>
                </c:pt>
                <c:pt idx="748">
                  <c:v>44876</c:v>
                </c:pt>
                <c:pt idx="749">
                  <c:v>44879</c:v>
                </c:pt>
                <c:pt idx="750">
                  <c:v>44880</c:v>
                </c:pt>
                <c:pt idx="751">
                  <c:v>44881</c:v>
                </c:pt>
                <c:pt idx="752">
                  <c:v>44882</c:v>
                </c:pt>
                <c:pt idx="753">
                  <c:v>44883</c:v>
                </c:pt>
                <c:pt idx="754">
                  <c:v>44886</c:v>
                </c:pt>
                <c:pt idx="755">
                  <c:v>44887</c:v>
                </c:pt>
                <c:pt idx="756">
                  <c:v>44888</c:v>
                </c:pt>
                <c:pt idx="757">
                  <c:v>44889</c:v>
                </c:pt>
                <c:pt idx="758">
                  <c:v>44890</c:v>
                </c:pt>
                <c:pt idx="759">
                  <c:v>44893</c:v>
                </c:pt>
                <c:pt idx="760">
                  <c:v>44894</c:v>
                </c:pt>
                <c:pt idx="761">
                  <c:v>44895</c:v>
                </c:pt>
                <c:pt idx="762">
                  <c:v>44896</c:v>
                </c:pt>
                <c:pt idx="763">
                  <c:v>44897</c:v>
                </c:pt>
                <c:pt idx="764">
                  <c:v>44900</c:v>
                </c:pt>
                <c:pt idx="765">
                  <c:v>44901</c:v>
                </c:pt>
                <c:pt idx="766">
                  <c:v>44902</c:v>
                </c:pt>
                <c:pt idx="767">
                  <c:v>44903</c:v>
                </c:pt>
                <c:pt idx="768">
                  <c:v>44904</c:v>
                </c:pt>
                <c:pt idx="769">
                  <c:v>44907</c:v>
                </c:pt>
                <c:pt idx="770">
                  <c:v>44908</c:v>
                </c:pt>
                <c:pt idx="771">
                  <c:v>44909</c:v>
                </c:pt>
                <c:pt idx="772">
                  <c:v>44910</c:v>
                </c:pt>
                <c:pt idx="773">
                  <c:v>44911</c:v>
                </c:pt>
                <c:pt idx="774">
                  <c:v>44914</c:v>
                </c:pt>
                <c:pt idx="775">
                  <c:v>44915</c:v>
                </c:pt>
                <c:pt idx="776">
                  <c:v>44916</c:v>
                </c:pt>
                <c:pt idx="777">
                  <c:v>44917</c:v>
                </c:pt>
                <c:pt idx="778">
                  <c:v>44918</c:v>
                </c:pt>
                <c:pt idx="779">
                  <c:v>44921</c:v>
                </c:pt>
                <c:pt idx="780">
                  <c:v>44922</c:v>
                </c:pt>
                <c:pt idx="781">
                  <c:v>44923</c:v>
                </c:pt>
                <c:pt idx="782">
                  <c:v>44924</c:v>
                </c:pt>
                <c:pt idx="783">
                  <c:v>44925</c:v>
                </c:pt>
                <c:pt idx="784">
                  <c:v>44928</c:v>
                </c:pt>
                <c:pt idx="785">
                  <c:v>44929</c:v>
                </c:pt>
                <c:pt idx="786">
                  <c:v>44930</c:v>
                </c:pt>
                <c:pt idx="787">
                  <c:v>44931</c:v>
                </c:pt>
                <c:pt idx="788">
                  <c:v>44932</c:v>
                </c:pt>
                <c:pt idx="789">
                  <c:v>44935</c:v>
                </c:pt>
                <c:pt idx="790">
                  <c:v>44936</c:v>
                </c:pt>
                <c:pt idx="791">
                  <c:v>44937</c:v>
                </c:pt>
                <c:pt idx="792">
                  <c:v>44938</c:v>
                </c:pt>
                <c:pt idx="793">
                  <c:v>44939</c:v>
                </c:pt>
                <c:pt idx="794">
                  <c:v>44942</c:v>
                </c:pt>
                <c:pt idx="795">
                  <c:v>44943</c:v>
                </c:pt>
                <c:pt idx="796">
                  <c:v>44944</c:v>
                </c:pt>
                <c:pt idx="797">
                  <c:v>44945</c:v>
                </c:pt>
                <c:pt idx="798">
                  <c:v>44946</c:v>
                </c:pt>
                <c:pt idx="799">
                  <c:v>44949</c:v>
                </c:pt>
                <c:pt idx="800">
                  <c:v>44950</c:v>
                </c:pt>
                <c:pt idx="801">
                  <c:v>44951</c:v>
                </c:pt>
                <c:pt idx="802">
                  <c:v>44952</c:v>
                </c:pt>
                <c:pt idx="803">
                  <c:v>44953</c:v>
                </c:pt>
                <c:pt idx="804">
                  <c:v>44956</c:v>
                </c:pt>
                <c:pt idx="805">
                  <c:v>44957</c:v>
                </c:pt>
                <c:pt idx="806">
                  <c:v>44958</c:v>
                </c:pt>
                <c:pt idx="807">
                  <c:v>44959</c:v>
                </c:pt>
                <c:pt idx="808">
                  <c:v>44960</c:v>
                </c:pt>
                <c:pt idx="809">
                  <c:v>44963</c:v>
                </c:pt>
                <c:pt idx="810">
                  <c:v>44964</c:v>
                </c:pt>
                <c:pt idx="811">
                  <c:v>44965</c:v>
                </c:pt>
                <c:pt idx="812">
                  <c:v>44966</c:v>
                </c:pt>
                <c:pt idx="813">
                  <c:v>44967</c:v>
                </c:pt>
                <c:pt idx="814">
                  <c:v>44970</c:v>
                </c:pt>
                <c:pt idx="815">
                  <c:v>44971</c:v>
                </c:pt>
                <c:pt idx="816">
                  <c:v>44972</c:v>
                </c:pt>
                <c:pt idx="817">
                  <c:v>44973</c:v>
                </c:pt>
                <c:pt idx="818">
                  <c:v>44974</c:v>
                </c:pt>
                <c:pt idx="819">
                  <c:v>44977</c:v>
                </c:pt>
                <c:pt idx="820">
                  <c:v>44978</c:v>
                </c:pt>
                <c:pt idx="821">
                  <c:v>44979</c:v>
                </c:pt>
                <c:pt idx="822">
                  <c:v>44980</c:v>
                </c:pt>
                <c:pt idx="823">
                  <c:v>44981</c:v>
                </c:pt>
                <c:pt idx="824">
                  <c:v>44984</c:v>
                </c:pt>
                <c:pt idx="825">
                  <c:v>44985</c:v>
                </c:pt>
                <c:pt idx="826">
                  <c:v>44986</c:v>
                </c:pt>
                <c:pt idx="827">
                  <c:v>44987</c:v>
                </c:pt>
                <c:pt idx="828">
                  <c:v>44988</c:v>
                </c:pt>
                <c:pt idx="829">
                  <c:v>44991</c:v>
                </c:pt>
                <c:pt idx="830">
                  <c:v>44992</c:v>
                </c:pt>
                <c:pt idx="831">
                  <c:v>44993</c:v>
                </c:pt>
                <c:pt idx="832">
                  <c:v>44994</c:v>
                </c:pt>
                <c:pt idx="833">
                  <c:v>44995</c:v>
                </c:pt>
                <c:pt idx="834">
                  <c:v>44998</c:v>
                </c:pt>
                <c:pt idx="835">
                  <c:v>44999</c:v>
                </c:pt>
                <c:pt idx="836">
                  <c:v>45000</c:v>
                </c:pt>
                <c:pt idx="837">
                  <c:v>45001</c:v>
                </c:pt>
                <c:pt idx="838">
                  <c:v>45002</c:v>
                </c:pt>
                <c:pt idx="839">
                  <c:v>45005</c:v>
                </c:pt>
                <c:pt idx="840">
                  <c:v>45006</c:v>
                </c:pt>
                <c:pt idx="841">
                  <c:v>45007</c:v>
                </c:pt>
                <c:pt idx="842">
                  <c:v>45008</c:v>
                </c:pt>
                <c:pt idx="843">
                  <c:v>45009</c:v>
                </c:pt>
                <c:pt idx="844">
                  <c:v>45012</c:v>
                </c:pt>
                <c:pt idx="845">
                  <c:v>45013</c:v>
                </c:pt>
                <c:pt idx="846">
                  <c:v>45014</c:v>
                </c:pt>
                <c:pt idx="847">
                  <c:v>45015</c:v>
                </c:pt>
                <c:pt idx="848">
                  <c:v>45016</c:v>
                </c:pt>
                <c:pt idx="849">
                  <c:v>45019</c:v>
                </c:pt>
                <c:pt idx="850">
                  <c:v>45020</c:v>
                </c:pt>
                <c:pt idx="851">
                  <c:v>45021</c:v>
                </c:pt>
                <c:pt idx="852">
                  <c:v>45022</c:v>
                </c:pt>
                <c:pt idx="853">
                  <c:v>45023</c:v>
                </c:pt>
                <c:pt idx="854">
                  <c:v>45026</c:v>
                </c:pt>
                <c:pt idx="855">
                  <c:v>45027</c:v>
                </c:pt>
                <c:pt idx="856">
                  <c:v>45028</c:v>
                </c:pt>
                <c:pt idx="857">
                  <c:v>45029</c:v>
                </c:pt>
                <c:pt idx="858">
                  <c:v>45030</c:v>
                </c:pt>
                <c:pt idx="859">
                  <c:v>45033</c:v>
                </c:pt>
                <c:pt idx="860">
                  <c:v>45034</c:v>
                </c:pt>
                <c:pt idx="861">
                  <c:v>45035</c:v>
                </c:pt>
                <c:pt idx="862">
                  <c:v>45036</c:v>
                </c:pt>
                <c:pt idx="863">
                  <c:v>45037</c:v>
                </c:pt>
                <c:pt idx="864">
                  <c:v>45040</c:v>
                </c:pt>
                <c:pt idx="865">
                  <c:v>45041</c:v>
                </c:pt>
                <c:pt idx="866">
                  <c:v>45042</c:v>
                </c:pt>
                <c:pt idx="867">
                  <c:v>45043</c:v>
                </c:pt>
                <c:pt idx="868">
                  <c:v>45044</c:v>
                </c:pt>
                <c:pt idx="869">
                  <c:v>45047</c:v>
                </c:pt>
                <c:pt idx="870">
                  <c:v>45048</c:v>
                </c:pt>
                <c:pt idx="871">
                  <c:v>45049</c:v>
                </c:pt>
                <c:pt idx="872">
                  <c:v>45050</c:v>
                </c:pt>
                <c:pt idx="873">
                  <c:v>45051</c:v>
                </c:pt>
                <c:pt idx="874">
                  <c:v>45054</c:v>
                </c:pt>
                <c:pt idx="875">
                  <c:v>45055</c:v>
                </c:pt>
                <c:pt idx="876">
                  <c:v>45056</c:v>
                </c:pt>
                <c:pt idx="877">
                  <c:v>45057</c:v>
                </c:pt>
                <c:pt idx="878">
                  <c:v>45058</c:v>
                </c:pt>
                <c:pt idx="879">
                  <c:v>45061</c:v>
                </c:pt>
                <c:pt idx="880">
                  <c:v>45062</c:v>
                </c:pt>
                <c:pt idx="881">
                  <c:v>45063</c:v>
                </c:pt>
                <c:pt idx="882">
                  <c:v>45064</c:v>
                </c:pt>
                <c:pt idx="883">
                  <c:v>45065</c:v>
                </c:pt>
                <c:pt idx="884">
                  <c:v>45068</c:v>
                </c:pt>
                <c:pt idx="885">
                  <c:v>45069</c:v>
                </c:pt>
                <c:pt idx="886">
                  <c:v>45070</c:v>
                </c:pt>
                <c:pt idx="887">
                  <c:v>45071</c:v>
                </c:pt>
                <c:pt idx="888">
                  <c:v>45072</c:v>
                </c:pt>
                <c:pt idx="889">
                  <c:v>45075</c:v>
                </c:pt>
                <c:pt idx="890">
                  <c:v>45076</c:v>
                </c:pt>
                <c:pt idx="891">
                  <c:v>45077</c:v>
                </c:pt>
                <c:pt idx="892">
                  <c:v>45078</c:v>
                </c:pt>
                <c:pt idx="893">
                  <c:v>45079</c:v>
                </c:pt>
                <c:pt idx="894">
                  <c:v>45082</c:v>
                </c:pt>
                <c:pt idx="895">
                  <c:v>45083</c:v>
                </c:pt>
                <c:pt idx="896">
                  <c:v>45084</c:v>
                </c:pt>
                <c:pt idx="897">
                  <c:v>45085</c:v>
                </c:pt>
                <c:pt idx="898">
                  <c:v>45086</c:v>
                </c:pt>
                <c:pt idx="899">
                  <c:v>45089</c:v>
                </c:pt>
                <c:pt idx="900">
                  <c:v>45090</c:v>
                </c:pt>
                <c:pt idx="901">
                  <c:v>45091</c:v>
                </c:pt>
                <c:pt idx="902">
                  <c:v>45092</c:v>
                </c:pt>
                <c:pt idx="903">
                  <c:v>45093</c:v>
                </c:pt>
                <c:pt idx="904">
                  <c:v>45096</c:v>
                </c:pt>
                <c:pt idx="905">
                  <c:v>45097</c:v>
                </c:pt>
                <c:pt idx="906">
                  <c:v>45098</c:v>
                </c:pt>
                <c:pt idx="907">
                  <c:v>45099</c:v>
                </c:pt>
                <c:pt idx="908">
                  <c:v>45100</c:v>
                </c:pt>
                <c:pt idx="909">
                  <c:v>45103</c:v>
                </c:pt>
                <c:pt idx="910">
                  <c:v>45104</c:v>
                </c:pt>
                <c:pt idx="911">
                  <c:v>45105</c:v>
                </c:pt>
                <c:pt idx="912">
                  <c:v>45106</c:v>
                </c:pt>
                <c:pt idx="913">
                  <c:v>45107</c:v>
                </c:pt>
                <c:pt idx="914">
                  <c:v>45110</c:v>
                </c:pt>
                <c:pt idx="915">
                  <c:v>45111</c:v>
                </c:pt>
                <c:pt idx="916">
                  <c:v>45112</c:v>
                </c:pt>
                <c:pt idx="917">
                  <c:v>45113</c:v>
                </c:pt>
                <c:pt idx="918">
                  <c:v>45114</c:v>
                </c:pt>
                <c:pt idx="919">
                  <c:v>45117</c:v>
                </c:pt>
                <c:pt idx="920">
                  <c:v>45118</c:v>
                </c:pt>
                <c:pt idx="921">
                  <c:v>45119</c:v>
                </c:pt>
                <c:pt idx="922">
                  <c:v>45120</c:v>
                </c:pt>
                <c:pt idx="923">
                  <c:v>45121</c:v>
                </c:pt>
                <c:pt idx="924">
                  <c:v>45124</c:v>
                </c:pt>
                <c:pt idx="925">
                  <c:v>45125</c:v>
                </c:pt>
                <c:pt idx="926">
                  <c:v>45126</c:v>
                </c:pt>
                <c:pt idx="927">
                  <c:v>45127</c:v>
                </c:pt>
                <c:pt idx="928">
                  <c:v>45128</c:v>
                </c:pt>
                <c:pt idx="929">
                  <c:v>45131</c:v>
                </c:pt>
                <c:pt idx="930">
                  <c:v>45132</c:v>
                </c:pt>
                <c:pt idx="931">
                  <c:v>45133</c:v>
                </c:pt>
                <c:pt idx="932">
                  <c:v>45134</c:v>
                </c:pt>
                <c:pt idx="933">
                  <c:v>45135</c:v>
                </c:pt>
                <c:pt idx="934">
                  <c:v>45138</c:v>
                </c:pt>
                <c:pt idx="935">
                  <c:v>45139</c:v>
                </c:pt>
                <c:pt idx="936">
                  <c:v>45140</c:v>
                </c:pt>
                <c:pt idx="937">
                  <c:v>45141</c:v>
                </c:pt>
                <c:pt idx="938">
                  <c:v>45142</c:v>
                </c:pt>
                <c:pt idx="939">
                  <c:v>45145</c:v>
                </c:pt>
                <c:pt idx="940">
                  <c:v>45146</c:v>
                </c:pt>
                <c:pt idx="941">
                  <c:v>45147</c:v>
                </c:pt>
                <c:pt idx="942">
                  <c:v>45148</c:v>
                </c:pt>
                <c:pt idx="943">
                  <c:v>45149</c:v>
                </c:pt>
                <c:pt idx="944">
                  <c:v>45152</c:v>
                </c:pt>
                <c:pt idx="945">
                  <c:v>45153</c:v>
                </c:pt>
                <c:pt idx="946">
                  <c:v>45154</c:v>
                </c:pt>
                <c:pt idx="947">
                  <c:v>45155</c:v>
                </c:pt>
                <c:pt idx="948">
                  <c:v>45156</c:v>
                </c:pt>
                <c:pt idx="949">
                  <c:v>45159</c:v>
                </c:pt>
                <c:pt idx="950">
                  <c:v>45160</c:v>
                </c:pt>
                <c:pt idx="951">
                  <c:v>45161</c:v>
                </c:pt>
                <c:pt idx="952">
                  <c:v>45162</c:v>
                </c:pt>
                <c:pt idx="953">
                  <c:v>45163</c:v>
                </c:pt>
                <c:pt idx="954">
                  <c:v>45166</c:v>
                </c:pt>
                <c:pt idx="955">
                  <c:v>45167</c:v>
                </c:pt>
                <c:pt idx="956">
                  <c:v>45168</c:v>
                </c:pt>
                <c:pt idx="957">
                  <c:v>45169</c:v>
                </c:pt>
                <c:pt idx="958">
                  <c:v>45170</c:v>
                </c:pt>
                <c:pt idx="959">
                  <c:v>45173</c:v>
                </c:pt>
                <c:pt idx="960">
                  <c:v>45174</c:v>
                </c:pt>
                <c:pt idx="961">
                  <c:v>45175</c:v>
                </c:pt>
                <c:pt idx="962">
                  <c:v>45176</c:v>
                </c:pt>
                <c:pt idx="963">
                  <c:v>45177</c:v>
                </c:pt>
                <c:pt idx="964">
                  <c:v>45180</c:v>
                </c:pt>
                <c:pt idx="965">
                  <c:v>45181</c:v>
                </c:pt>
                <c:pt idx="966">
                  <c:v>45182</c:v>
                </c:pt>
                <c:pt idx="967">
                  <c:v>45183</c:v>
                </c:pt>
                <c:pt idx="968">
                  <c:v>45184</c:v>
                </c:pt>
                <c:pt idx="969">
                  <c:v>45187</c:v>
                </c:pt>
                <c:pt idx="970">
                  <c:v>45188</c:v>
                </c:pt>
                <c:pt idx="971">
                  <c:v>45189</c:v>
                </c:pt>
                <c:pt idx="972">
                  <c:v>45190</c:v>
                </c:pt>
                <c:pt idx="973">
                  <c:v>45191</c:v>
                </c:pt>
                <c:pt idx="974">
                  <c:v>45194</c:v>
                </c:pt>
                <c:pt idx="975">
                  <c:v>45195</c:v>
                </c:pt>
                <c:pt idx="976">
                  <c:v>45196</c:v>
                </c:pt>
                <c:pt idx="977">
                  <c:v>45197</c:v>
                </c:pt>
                <c:pt idx="978">
                  <c:v>45198</c:v>
                </c:pt>
                <c:pt idx="979">
                  <c:v>45201</c:v>
                </c:pt>
                <c:pt idx="980">
                  <c:v>45202</c:v>
                </c:pt>
                <c:pt idx="981">
                  <c:v>45203</c:v>
                </c:pt>
                <c:pt idx="982">
                  <c:v>45204</c:v>
                </c:pt>
                <c:pt idx="983">
                  <c:v>45205</c:v>
                </c:pt>
                <c:pt idx="984">
                  <c:v>45208</c:v>
                </c:pt>
                <c:pt idx="985">
                  <c:v>45209</c:v>
                </c:pt>
                <c:pt idx="986">
                  <c:v>45210</c:v>
                </c:pt>
                <c:pt idx="987">
                  <c:v>45211</c:v>
                </c:pt>
                <c:pt idx="988">
                  <c:v>45212</c:v>
                </c:pt>
                <c:pt idx="989">
                  <c:v>45215</c:v>
                </c:pt>
                <c:pt idx="990">
                  <c:v>45216</c:v>
                </c:pt>
                <c:pt idx="991">
                  <c:v>45217</c:v>
                </c:pt>
                <c:pt idx="992">
                  <c:v>45218</c:v>
                </c:pt>
                <c:pt idx="993">
                  <c:v>45219</c:v>
                </c:pt>
                <c:pt idx="994">
                  <c:v>45222</c:v>
                </c:pt>
                <c:pt idx="995">
                  <c:v>45223</c:v>
                </c:pt>
                <c:pt idx="996">
                  <c:v>45224</c:v>
                </c:pt>
                <c:pt idx="997">
                  <c:v>45225</c:v>
                </c:pt>
                <c:pt idx="998">
                  <c:v>45226</c:v>
                </c:pt>
                <c:pt idx="999">
                  <c:v>45229</c:v>
                </c:pt>
                <c:pt idx="1000">
                  <c:v>45230</c:v>
                </c:pt>
                <c:pt idx="1001">
                  <c:v>45231</c:v>
                </c:pt>
                <c:pt idx="1002">
                  <c:v>45232</c:v>
                </c:pt>
                <c:pt idx="1003">
                  <c:v>45233</c:v>
                </c:pt>
                <c:pt idx="1004">
                  <c:v>45236</c:v>
                </c:pt>
                <c:pt idx="1005">
                  <c:v>45237</c:v>
                </c:pt>
                <c:pt idx="1006">
                  <c:v>45238</c:v>
                </c:pt>
                <c:pt idx="1007">
                  <c:v>45239</c:v>
                </c:pt>
                <c:pt idx="1008">
                  <c:v>45240</c:v>
                </c:pt>
                <c:pt idx="1009">
                  <c:v>45243</c:v>
                </c:pt>
                <c:pt idx="1010">
                  <c:v>45244</c:v>
                </c:pt>
                <c:pt idx="1011">
                  <c:v>45245</c:v>
                </c:pt>
                <c:pt idx="1012">
                  <c:v>45246</c:v>
                </c:pt>
                <c:pt idx="1013">
                  <c:v>45247</c:v>
                </c:pt>
                <c:pt idx="1014">
                  <c:v>45250</c:v>
                </c:pt>
                <c:pt idx="1015">
                  <c:v>45251</c:v>
                </c:pt>
                <c:pt idx="1016">
                  <c:v>45252</c:v>
                </c:pt>
                <c:pt idx="1017">
                  <c:v>45253</c:v>
                </c:pt>
                <c:pt idx="1018">
                  <c:v>45254</c:v>
                </c:pt>
                <c:pt idx="1019">
                  <c:v>45257</c:v>
                </c:pt>
                <c:pt idx="1020">
                  <c:v>45258</c:v>
                </c:pt>
                <c:pt idx="1021">
                  <c:v>45259</c:v>
                </c:pt>
                <c:pt idx="1022">
                  <c:v>45260</c:v>
                </c:pt>
                <c:pt idx="1023">
                  <c:v>45261</c:v>
                </c:pt>
                <c:pt idx="1024">
                  <c:v>45264</c:v>
                </c:pt>
                <c:pt idx="1025">
                  <c:v>45265</c:v>
                </c:pt>
                <c:pt idx="1026">
                  <c:v>45266</c:v>
                </c:pt>
                <c:pt idx="1027">
                  <c:v>45267</c:v>
                </c:pt>
                <c:pt idx="1028">
                  <c:v>45268</c:v>
                </c:pt>
                <c:pt idx="1029">
                  <c:v>45271</c:v>
                </c:pt>
                <c:pt idx="1030">
                  <c:v>45272</c:v>
                </c:pt>
                <c:pt idx="1031">
                  <c:v>45273</c:v>
                </c:pt>
                <c:pt idx="1032">
                  <c:v>45274</c:v>
                </c:pt>
                <c:pt idx="1033">
                  <c:v>45275</c:v>
                </c:pt>
                <c:pt idx="1034">
                  <c:v>45278</c:v>
                </c:pt>
                <c:pt idx="1035">
                  <c:v>45279</c:v>
                </c:pt>
                <c:pt idx="1036">
                  <c:v>45280</c:v>
                </c:pt>
                <c:pt idx="1037">
                  <c:v>45281</c:v>
                </c:pt>
                <c:pt idx="1038">
                  <c:v>45282</c:v>
                </c:pt>
                <c:pt idx="1039">
                  <c:v>45285</c:v>
                </c:pt>
                <c:pt idx="1040">
                  <c:v>45286</c:v>
                </c:pt>
                <c:pt idx="1041">
                  <c:v>45287</c:v>
                </c:pt>
                <c:pt idx="1042">
                  <c:v>45288</c:v>
                </c:pt>
                <c:pt idx="1043">
                  <c:v>45289</c:v>
                </c:pt>
                <c:pt idx="1044">
                  <c:v>45292</c:v>
                </c:pt>
                <c:pt idx="1045">
                  <c:v>45293</c:v>
                </c:pt>
                <c:pt idx="1046">
                  <c:v>45294</c:v>
                </c:pt>
                <c:pt idx="1047">
                  <c:v>45295</c:v>
                </c:pt>
                <c:pt idx="1048">
                  <c:v>45296</c:v>
                </c:pt>
                <c:pt idx="1049">
                  <c:v>45299</c:v>
                </c:pt>
                <c:pt idx="1050">
                  <c:v>45300</c:v>
                </c:pt>
                <c:pt idx="1051">
                  <c:v>45301</c:v>
                </c:pt>
                <c:pt idx="1052">
                  <c:v>45302</c:v>
                </c:pt>
                <c:pt idx="1053">
                  <c:v>45303</c:v>
                </c:pt>
                <c:pt idx="1054">
                  <c:v>45306</c:v>
                </c:pt>
                <c:pt idx="1055">
                  <c:v>45307</c:v>
                </c:pt>
                <c:pt idx="1056">
                  <c:v>45308</c:v>
                </c:pt>
                <c:pt idx="1057">
                  <c:v>45309</c:v>
                </c:pt>
                <c:pt idx="1058">
                  <c:v>45310</c:v>
                </c:pt>
                <c:pt idx="1059">
                  <c:v>45313</c:v>
                </c:pt>
                <c:pt idx="1060">
                  <c:v>45314</c:v>
                </c:pt>
                <c:pt idx="1061">
                  <c:v>45315</c:v>
                </c:pt>
                <c:pt idx="1062">
                  <c:v>45316</c:v>
                </c:pt>
                <c:pt idx="1063">
                  <c:v>45317</c:v>
                </c:pt>
                <c:pt idx="1064">
                  <c:v>45320</c:v>
                </c:pt>
                <c:pt idx="1065">
                  <c:v>45321</c:v>
                </c:pt>
                <c:pt idx="1066">
                  <c:v>45322</c:v>
                </c:pt>
                <c:pt idx="1067">
                  <c:v>45323</c:v>
                </c:pt>
                <c:pt idx="1068">
                  <c:v>45324</c:v>
                </c:pt>
                <c:pt idx="1069">
                  <c:v>45327</c:v>
                </c:pt>
                <c:pt idx="1070">
                  <c:v>45328</c:v>
                </c:pt>
                <c:pt idx="1071">
                  <c:v>45329</c:v>
                </c:pt>
                <c:pt idx="1072">
                  <c:v>45330</c:v>
                </c:pt>
                <c:pt idx="1073">
                  <c:v>45331</c:v>
                </c:pt>
                <c:pt idx="1074">
                  <c:v>45334</c:v>
                </c:pt>
                <c:pt idx="1075">
                  <c:v>45335</c:v>
                </c:pt>
                <c:pt idx="1076">
                  <c:v>45336</c:v>
                </c:pt>
                <c:pt idx="1077">
                  <c:v>45337</c:v>
                </c:pt>
                <c:pt idx="1078">
                  <c:v>45338</c:v>
                </c:pt>
                <c:pt idx="1079">
                  <c:v>45341</c:v>
                </c:pt>
                <c:pt idx="1080">
                  <c:v>45342</c:v>
                </c:pt>
                <c:pt idx="1081">
                  <c:v>45343</c:v>
                </c:pt>
                <c:pt idx="1082">
                  <c:v>45344</c:v>
                </c:pt>
                <c:pt idx="1083">
                  <c:v>45345</c:v>
                </c:pt>
                <c:pt idx="1084">
                  <c:v>45348</c:v>
                </c:pt>
                <c:pt idx="1085">
                  <c:v>45349</c:v>
                </c:pt>
                <c:pt idx="1086">
                  <c:v>45350</c:v>
                </c:pt>
                <c:pt idx="1087">
                  <c:v>45351</c:v>
                </c:pt>
                <c:pt idx="1088">
                  <c:v>45352</c:v>
                </c:pt>
                <c:pt idx="1089">
                  <c:v>45355</c:v>
                </c:pt>
                <c:pt idx="1090">
                  <c:v>45356</c:v>
                </c:pt>
                <c:pt idx="1091">
                  <c:v>45357</c:v>
                </c:pt>
                <c:pt idx="1092">
                  <c:v>45358</c:v>
                </c:pt>
                <c:pt idx="1093">
                  <c:v>45359</c:v>
                </c:pt>
                <c:pt idx="1094">
                  <c:v>45362</c:v>
                </c:pt>
                <c:pt idx="1095">
                  <c:v>45363</c:v>
                </c:pt>
                <c:pt idx="1096">
                  <c:v>45364</c:v>
                </c:pt>
                <c:pt idx="1097">
                  <c:v>45365</c:v>
                </c:pt>
                <c:pt idx="1098">
                  <c:v>45366</c:v>
                </c:pt>
                <c:pt idx="1099">
                  <c:v>45369</c:v>
                </c:pt>
                <c:pt idx="1100">
                  <c:v>45370</c:v>
                </c:pt>
                <c:pt idx="1101">
                  <c:v>45371</c:v>
                </c:pt>
                <c:pt idx="1102">
                  <c:v>45372</c:v>
                </c:pt>
                <c:pt idx="1103">
                  <c:v>45373</c:v>
                </c:pt>
                <c:pt idx="1104">
                  <c:v>45376</c:v>
                </c:pt>
                <c:pt idx="1105">
                  <c:v>45377</c:v>
                </c:pt>
                <c:pt idx="1106">
                  <c:v>45378</c:v>
                </c:pt>
                <c:pt idx="1107">
                  <c:v>45379</c:v>
                </c:pt>
                <c:pt idx="1108">
                  <c:v>45380</c:v>
                </c:pt>
                <c:pt idx="1109">
                  <c:v>45383</c:v>
                </c:pt>
                <c:pt idx="1110">
                  <c:v>45384</c:v>
                </c:pt>
                <c:pt idx="1111">
                  <c:v>45385</c:v>
                </c:pt>
                <c:pt idx="1112">
                  <c:v>45386</c:v>
                </c:pt>
                <c:pt idx="1113">
                  <c:v>45387</c:v>
                </c:pt>
                <c:pt idx="1114">
                  <c:v>45390</c:v>
                </c:pt>
                <c:pt idx="1115">
                  <c:v>45391</c:v>
                </c:pt>
                <c:pt idx="1116">
                  <c:v>45392</c:v>
                </c:pt>
                <c:pt idx="1117">
                  <c:v>45393</c:v>
                </c:pt>
                <c:pt idx="1118">
                  <c:v>45394</c:v>
                </c:pt>
                <c:pt idx="1119">
                  <c:v>45397</c:v>
                </c:pt>
                <c:pt idx="1120">
                  <c:v>45398</c:v>
                </c:pt>
                <c:pt idx="1121">
                  <c:v>45399</c:v>
                </c:pt>
                <c:pt idx="1122">
                  <c:v>45400</c:v>
                </c:pt>
                <c:pt idx="1123">
                  <c:v>45401</c:v>
                </c:pt>
                <c:pt idx="1124">
                  <c:v>45404</c:v>
                </c:pt>
                <c:pt idx="1125">
                  <c:v>45405</c:v>
                </c:pt>
                <c:pt idx="1126">
                  <c:v>45406</c:v>
                </c:pt>
                <c:pt idx="1127">
                  <c:v>45407</c:v>
                </c:pt>
                <c:pt idx="1128">
                  <c:v>45408</c:v>
                </c:pt>
                <c:pt idx="1129">
                  <c:v>45411</c:v>
                </c:pt>
                <c:pt idx="1130">
                  <c:v>45412</c:v>
                </c:pt>
                <c:pt idx="1131">
                  <c:v>45413</c:v>
                </c:pt>
                <c:pt idx="1132">
                  <c:v>45414</c:v>
                </c:pt>
                <c:pt idx="1133">
                  <c:v>45415</c:v>
                </c:pt>
                <c:pt idx="1134">
                  <c:v>45418</c:v>
                </c:pt>
                <c:pt idx="1135">
                  <c:v>45419</c:v>
                </c:pt>
                <c:pt idx="1136">
                  <c:v>45420</c:v>
                </c:pt>
                <c:pt idx="1137">
                  <c:v>45421</c:v>
                </c:pt>
                <c:pt idx="1138">
                  <c:v>45422</c:v>
                </c:pt>
                <c:pt idx="1139">
                  <c:v>45425</c:v>
                </c:pt>
                <c:pt idx="1140">
                  <c:v>45426</c:v>
                </c:pt>
                <c:pt idx="1141">
                  <c:v>45427</c:v>
                </c:pt>
                <c:pt idx="1142">
                  <c:v>45428</c:v>
                </c:pt>
                <c:pt idx="1143">
                  <c:v>45429</c:v>
                </c:pt>
                <c:pt idx="1144">
                  <c:v>45432</c:v>
                </c:pt>
                <c:pt idx="1145">
                  <c:v>45433</c:v>
                </c:pt>
                <c:pt idx="1146">
                  <c:v>45434</c:v>
                </c:pt>
                <c:pt idx="1147">
                  <c:v>45435</c:v>
                </c:pt>
                <c:pt idx="1148">
                  <c:v>45436</c:v>
                </c:pt>
                <c:pt idx="1149">
                  <c:v>45439</c:v>
                </c:pt>
                <c:pt idx="1150">
                  <c:v>45440</c:v>
                </c:pt>
                <c:pt idx="1151">
                  <c:v>45441</c:v>
                </c:pt>
                <c:pt idx="1152">
                  <c:v>45442</c:v>
                </c:pt>
                <c:pt idx="1153">
                  <c:v>45443</c:v>
                </c:pt>
                <c:pt idx="1154">
                  <c:v>45446</c:v>
                </c:pt>
                <c:pt idx="1155">
                  <c:v>45447</c:v>
                </c:pt>
                <c:pt idx="1156">
                  <c:v>45448</c:v>
                </c:pt>
                <c:pt idx="1157">
                  <c:v>45449</c:v>
                </c:pt>
                <c:pt idx="1158">
                  <c:v>45450</c:v>
                </c:pt>
                <c:pt idx="1159">
                  <c:v>45453</c:v>
                </c:pt>
                <c:pt idx="1160">
                  <c:v>45454</c:v>
                </c:pt>
                <c:pt idx="1161">
                  <c:v>45455</c:v>
                </c:pt>
                <c:pt idx="1162">
                  <c:v>45456</c:v>
                </c:pt>
                <c:pt idx="1163">
                  <c:v>45457</c:v>
                </c:pt>
                <c:pt idx="1164">
                  <c:v>45460</c:v>
                </c:pt>
                <c:pt idx="1165">
                  <c:v>45461</c:v>
                </c:pt>
                <c:pt idx="1166">
                  <c:v>45462</c:v>
                </c:pt>
                <c:pt idx="1167">
                  <c:v>45463</c:v>
                </c:pt>
                <c:pt idx="1168">
                  <c:v>45464</c:v>
                </c:pt>
                <c:pt idx="1169">
                  <c:v>45467</c:v>
                </c:pt>
                <c:pt idx="1170">
                  <c:v>45468</c:v>
                </c:pt>
                <c:pt idx="1171">
                  <c:v>45469</c:v>
                </c:pt>
                <c:pt idx="1172">
                  <c:v>45470</c:v>
                </c:pt>
                <c:pt idx="1173">
                  <c:v>45471</c:v>
                </c:pt>
                <c:pt idx="1174">
                  <c:v>45474</c:v>
                </c:pt>
                <c:pt idx="1175">
                  <c:v>45475</c:v>
                </c:pt>
                <c:pt idx="1176">
                  <c:v>45476</c:v>
                </c:pt>
                <c:pt idx="1177">
                  <c:v>45477</c:v>
                </c:pt>
                <c:pt idx="1178">
                  <c:v>45478</c:v>
                </c:pt>
                <c:pt idx="1179">
                  <c:v>45481</c:v>
                </c:pt>
                <c:pt idx="1180">
                  <c:v>45482</c:v>
                </c:pt>
                <c:pt idx="1181">
                  <c:v>45483</c:v>
                </c:pt>
                <c:pt idx="1182">
                  <c:v>45484</c:v>
                </c:pt>
                <c:pt idx="1183">
                  <c:v>45485</c:v>
                </c:pt>
                <c:pt idx="1184">
                  <c:v>45488</c:v>
                </c:pt>
                <c:pt idx="1185">
                  <c:v>45489</c:v>
                </c:pt>
                <c:pt idx="1186">
                  <c:v>45490</c:v>
                </c:pt>
                <c:pt idx="1187">
                  <c:v>45491</c:v>
                </c:pt>
                <c:pt idx="1188">
                  <c:v>45492</c:v>
                </c:pt>
                <c:pt idx="1189">
                  <c:v>45495</c:v>
                </c:pt>
                <c:pt idx="1190">
                  <c:v>45496</c:v>
                </c:pt>
                <c:pt idx="1191">
                  <c:v>45497</c:v>
                </c:pt>
                <c:pt idx="1192">
                  <c:v>45498</c:v>
                </c:pt>
                <c:pt idx="1193">
                  <c:v>45499</c:v>
                </c:pt>
                <c:pt idx="1194">
                  <c:v>45502</c:v>
                </c:pt>
                <c:pt idx="1195">
                  <c:v>45503</c:v>
                </c:pt>
                <c:pt idx="1196">
                  <c:v>45504</c:v>
                </c:pt>
                <c:pt idx="1197">
                  <c:v>45505</c:v>
                </c:pt>
                <c:pt idx="1198">
                  <c:v>45506</c:v>
                </c:pt>
                <c:pt idx="1199">
                  <c:v>45509</c:v>
                </c:pt>
                <c:pt idx="1200">
                  <c:v>45510</c:v>
                </c:pt>
                <c:pt idx="1201">
                  <c:v>45511</c:v>
                </c:pt>
                <c:pt idx="1202">
                  <c:v>45512</c:v>
                </c:pt>
                <c:pt idx="1203">
                  <c:v>45513</c:v>
                </c:pt>
                <c:pt idx="1204">
                  <c:v>45516</c:v>
                </c:pt>
                <c:pt idx="1205">
                  <c:v>45517</c:v>
                </c:pt>
                <c:pt idx="1206">
                  <c:v>45518</c:v>
                </c:pt>
                <c:pt idx="1207">
                  <c:v>45519</c:v>
                </c:pt>
                <c:pt idx="1208">
                  <c:v>45520</c:v>
                </c:pt>
                <c:pt idx="1209">
                  <c:v>45523</c:v>
                </c:pt>
                <c:pt idx="1210">
                  <c:v>45524</c:v>
                </c:pt>
                <c:pt idx="1211">
                  <c:v>45525</c:v>
                </c:pt>
                <c:pt idx="1212">
                  <c:v>45526</c:v>
                </c:pt>
                <c:pt idx="1213">
                  <c:v>45527</c:v>
                </c:pt>
                <c:pt idx="1214">
                  <c:v>45530</c:v>
                </c:pt>
                <c:pt idx="1215">
                  <c:v>45531</c:v>
                </c:pt>
                <c:pt idx="1216">
                  <c:v>45532</c:v>
                </c:pt>
                <c:pt idx="1217">
                  <c:v>45533</c:v>
                </c:pt>
                <c:pt idx="1218">
                  <c:v>45534</c:v>
                </c:pt>
                <c:pt idx="1219">
                  <c:v>45537</c:v>
                </c:pt>
                <c:pt idx="1220">
                  <c:v>45538</c:v>
                </c:pt>
                <c:pt idx="1221">
                  <c:v>45539</c:v>
                </c:pt>
                <c:pt idx="1222">
                  <c:v>45540</c:v>
                </c:pt>
                <c:pt idx="1223">
                  <c:v>45541</c:v>
                </c:pt>
                <c:pt idx="1224">
                  <c:v>45544</c:v>
                </c:pt>
                <c:pt idx="1225">
                  <c:v>45545</c:v>
                </c:pt>
                <c:pt idx="1226">
                  <c:v>45546</c:v>
                </c:pt>
                <c:pt idx="1227">
                  <c:v>45547</c:v>
                </c:pt>
                <c:pt idx="1228">
                  <c:v>45548</c:v>
                </c:pt>
                <c:pt idx="1229">
                  <c:v>45551</c:v>
                </c:pt>
                <c:pt idx="1230">
                  <c:v>45552</c:v>
                </c:pt>
                <c:pt idx="1231">
                  <c:v>45553</c:v>
                </c:pt>
                <c:pt idx="1232">
                  <c:v>45554</c:v>
                </c:pt>
                <c:pt idx="1233">
                  <c:v>45555</c:v>
                </c:pt>
                <c:pt idx="1234">
                  <c:v>45558</c:v>
                </c:pt>
                <c:pt idx="1235">
                  <c:v>45559</c:v>
                </c:pt>
                <c:pt idx="1236">
                  <c:v>45560</c:v>
                </c:pt>
                <c:pt idx="1237">
                  <c:v>45561</c:v>
                </c:pt>
                <c:pt idx="1238">
                  <c:v>45562</c:v>
                </c:pt>
                <c:pt idx="1239">
                  <c:v>45565</c:v>
                </c:pt>
                <c:pt idx="1240">
                  <c:v>45566</c:v>
                </c:pt>
                <c:pt idx="1241">
                  <c:v>45567</c:v>
                </c:pt>
                <c:pt idx="1242">
                  <c:v>45568</c:v>
                </c:pt>
                <c:pt idx="1243">
                  <c:v>45569</c:v>
                </c:pt>
                <c:pt idx="1244">
                  <c:v>45572</c:v>
                </c:pt>
                <c:pt idx="1245">
                  <c:v>45573</c:v>
                </c:pt>
                <c:pt idx="1246">
                  <c:v>45574</c:v>
                </c:pt>
                <c:pt idx="1247">
                  <c:v>45575</c:v>
                </c:pt>
                <c:pt idx="1248">
                  <c:v>45576</c:v>
                </c:pt>
                <c:pt idx="1249">
                  <c:v>45579</c:v>
                </c:pt>
                <c:pt idx="1250">
                  <c:v>45580</c:v>
                </c:pt>
                <c:pt idx="1251">
                  <c:v>45581</c:v>
                </c:pt>
                <c:pt idx="1252">
                  <c:v>45582</c:v>
                </c:pt>
                <c:pt idx="1253">
                  <c:v>45583</c:v>
                </c:pt>
                <c:pt idx="1254">
                  <c:v>45586</c:v>
                </c:pt>
                <c:pt idx="1255">
                  <c:v>45587</c:v>
                </c:pt>
                <c:pt idx="1256">
                  <c:v>45588</c:v>
                </c:pt>
                <c:pt idx="1257">
                  <c:v>45589</c:v>
                </c:pt>
                <c:pt idx="1258">
                  <c:v>45590</c:v>
                </c:pt>
                <c:pt idx="1259">
                  <c:v>45593</c:v>
                </c:pt>
                <c:pt idx="1260">
                  <c:v>45594</c:v>
                </c:pt>
                <c:pt idx="1261">
                  <c:v>45595</c:v>
                </c:pt>
                <c:pt idx="1262">
                  <c:v>45596</c:v>
                </c:pt>
                <c:pt idx="1263">
                  <c:v>45597</c:v>
                </c:pt>
                <c:pt idx="1264">
                  <c:v>45600</c:v>
                </c:pt>
                <c:pt idx="1265">
                  <c:v>45601</c:v>
                </c:pt>
                <c:pt idx="1266">
                  <c:v>45602</c:v>
                </c:pt>
                <c:pt idx="1267">
                  <c:v>45603</c:v>
                </c:pt>
                <c:pt idx="1268">
                  <c:v>45604</c:v>
                </c:pt>
                <c:pt idx="1269">
                  <c:v>45607</c:v>
                </c:pt>
                <c:pt idx="1270">
                  <c:v>45608</c:v>
                </c:pt>
                <c:pt idx="1271">
                  <c:v>45609</c:v>
                </c:pt>
                <c:pt idx="1272">
                  <c:v>45610</c:v>
                </c:pt>
                <c:pt idx="1273">
                  <c:v>45611</c:v>
                </c:pt>
                <c:pt idx="1274">
                  <c:v>45614</c:v>
                </c:pt>
                <c:pt idx="1275">
                  <c:v>45615</c:v>
                </c:pt>
                <c:pt idx="1276">
                  <c:v>45616</c:v>
                </c:pt>
                <c:pt idx="1277">
                  <c:v>45617</c:v>
                </c:pt>
                <c:pt idx="1278">
                  <c:v>45618</c:v>
                </c:pt>
                <c:pt idx="1279">
                  <c:v>45621</c:v>
                </c:pt>
                <c:pt idx="1280">
                  <c:v>45622</c:v>
                </c:pt>
                <c:pt idx="1281">
                  <c:v>45623</c:v>
                </c:pt>
                <c:pt idx="1282">
                  <c:v>45624</c:v>
                </c:pt>
                <c:pt idx="1283">
                  <c:v>45625</c:v>
                </c:pt>
                <c:pt idx="1284">
                  <c:v>45628</c:v>
                </c:pt>
                <c:pt idx="1285">
                  <c:v>45629</c:v>
                </c:pt>
                <c:pt idx="1286">
                  <c:v>45630</c:v>
                </c:pt>
                <c:pt idx="1287">
                  <c:v>45631</c:v>
                </c:pt>
                <c:pt idx="1288">
                  <c:v>45632</c:v>
                </c:pt>
                <c:pt idx="1289">
                  <c:v>45635</c:v>
                </c:pt>
                <c:pt idx="1290">
                  <c:v>45636</c:v>
                </c:pt>
                <c:pt idx="1291">
                  <c:v>45637</c:v>
                </c:pt>
                <c:pt idx="1292">
                  <c:v>45638</c:v>
                </c:pt>
                <c:pt idx="1293">
                  <c:v>45639</c:v>
                </c:pt>
                <c:pt idx="1294">
                  <c:v>45642</c:v>
                </c:pt>
                <c:pt idx="1295">
                  <c:v>45643</c:v>
                </c:pt>
                <c:pt idx="1296">
                  <c:v>45644</c:v>
                </c:pt>
                <c:pt idx="1297">
                  <c:v>45645</c:v>
                </c:pt>
                <c:pt idx="1298">
                  <c:v>45646</c:v>
                </c:pt>
                <c:pt idx="1299">
                  <c:v>45649</c:v>
                </c:pt>
                <c:pt idx="1300">
                  <c:v>45650</c:v>
                </c:pt>
                <c:pt idx="1301">
                  <c:v>45651</c:v>
                </c:pt>
                <c:pt idx="1302">
                  <c:v>45652</c:v>
                </c:pt>
                <c:pt idx="1303">
                  <c:v>45653</c:v>
                </c:pt>
                <c:pt idx="1304">
                  <c:v>45656</c:v>
                </c:pt>
                <c:pt idx="1305">
                  <c:v>45657</c:v>
                </c:pt>
                <c:pt idx="1306">
                  <c:v>45658</c:v>
                </c:pt>
                <c:pt idx="1307">
                  <c:v>45659</c:v>
                </c:pt>
                <c:pt idx="1308">
                  <c:v>45660</c:v>
                </c:pt>
                <c:pt idx="1309">
                  <c:v>45663</c:v>
                </c:pt>
                <c:pt idx="1310">
                  <c:v>45664</c:v>
                </c:pt>
                <c:pt idx="1311">
                  <c:v>45665</c:v>
                </c:pt>
                <c:pt idx="1312">
                  <c:v>45666</c:v>
                </c:pt>
                <c:pt idx="1313">
                  <c:v>45667</c:v>
                </c:pt>
                <c:pt idx="1314">
                  <c:v>45670</c:v>
                </c:pt>
                <c:pt idx="1315">
                  <c:v>45671</c:v>
                </c:pt>
                <c:pt idx="1316">
                  <c:v>45672</c:v>
                </c:pt>
                <c:pt idx="1317">
                  <c:v>45673</c:v>
                </c:pt>
                <c:pt idx="1318">
                  <c:v>45674</c:v>
                </c:pt>
                <c:pt idx="1319">
                  <c:v>45677</c:v>
                </c:pt>
                <c:pt idx="1320">
                  <c:v>45678</c:v>
                </c:pt>
                <c:pt idx="1321">
                  <c:v>45679</c:v>
                </c:pt>
                <c:pt idx="1322">
                  <c:v>45680</c:v>
                </c:pt>
                <c:pt idx="1323">
                  <c:v>45681</c:v>
                </c:pt>
                <c:pt idx="1324">
                  <c:v>45684</c:v>
                </c:pt>
                <c:pt idx="1325">
                  <c:v>45685</c:v>
                </c:pt>
                <c:pt idx="1326">
                  <c:v>45686</c:v>
                </c:pt>
                <c:pt idx="1327">
                  <c:v>45687</c:v>
                </c:pt>
                <c:pt idx="1328">
                  <c:v>45688</c:v>
                </c:pt>
                <c:pt idx="1329">
                  <c:v>45691</c:v>
                </c:pt>
                <c:pt idx="1330">
                  <c:v>45692</c:v>
                </c:pt>
                <c:pt idx="1331">
                  <c:v>45693</c:v>
                </c:pt>
                <c:pt idx="1332">
                  <c:v>45694</c:v>
                </c:pt>
                <c:pt idx="1333">
                  <c:v>45695</c:v>
                </c:pt>
                <c:pt idx="1334">
                  <c:v>45698</c:v>
                </c:pt>
                <c:pt idx="1335">
                  <c:v>45699</c:v>
                </c:pt>
                <c:pt idx="1336">
                  <c:v>45700</c:v>
                </c:pt>
                <c:pt idx="1337">
                  <c:v>45701</c:v>
                </c:pt>
                <c:pt idx="1338">
                  <c:v>45702</c:v>
                </c:pt>
                <c:pt idx="1339">
                  <c:v>45705</c:v>
                </c:pt>
                <c:pt idx="1340">
                  <c:v>45706</c:v>
                </c:pt>
                <c:pt idx="1341">
                  <c:v>45707</c:v>
                </c:pt>
                <c:pt idx="1342">
                  <c:v>45708</c:v>
                </c:pt>
                <c:pt idx="1343">
                  <c:v>45709</c:v>
                </c:pt>
                <c:pt idx="1344">
                  <c:v>45712</c:v>
                </c:pt>
                <c:pt idx="1345">
                  <c:v>45713</c:v>
                </c:pt>
                <c:pt idx="1346">
                  <c:v>45714</c:v>
                </c:pt>
                <c:pt idx="1347">
                  <c:v>45715</c:v>
                </c:pt>
                <c:pt idx="1348">
                  <c:v>45716</c:v>
                </c:pt>
                <c:pt idx="1349">
                  <c:v>45719</c:v>
                </c:pt>
                <c:pt idx="1350">
                  <c:v>45720</c:v>
                </c:pt>
                <c:pt idx="1351">
                  <c:v>45721</c:v>
                </c:pt>
                <c:pt idx="1352">
                  <c:v>45722</c:v>
                </c:pt>
                <c:pt idx="1353">
                  <c:v>45723</c:v>
                </c:pt>
                <c:pt idx="1354">
                  <c:v>45726</c:v>
                </c:pt>
                <c:pt idx="1355">
                  <c:v>45727</c:v>
                </c:pt>
                <c:pt idx="1356">
                  <c:v>45728</c:v>
                </c:pt>
                <c:pt idx="1357">
                  <c:v>45729</c:v>
                </c:pt>
                <c:pt idx="1358">
                  <c:v>45730</c:v>
                </c:pt>
                <c:pt idx="1359">
                  <c:v>45733</c:v>
                </c:pt>
                <c:pt idx="1360">
                  <c:v>45734</c:v>
                </c:pt>
                <c:pt idx="1361">
                  <c:v>45735</c:v>
                </c:pt>
                <c:pt idx="1362">
                  <c:v>45736</c:v>
                </c:pt>
                <c:pt idx="1363">
                  <c:v>45737</c:v>
                </c:pt>
                <c:pt idx="1364">
                  <c:v>45740</c:v>
                </c:pt>
                <c:pt idx="1365">
                  <c:v>45741</c:v>
                </c:pt>
                <c:pt idx="1366">
                  <c:v>45742</c:v>
                </c:pt>
                <c:pt idx="1367">
                  <c:v>45743</c:v>
                </c:pt>
                <c:pt idx="1368">
                  <c:v>45744</c:v>
                </c:pt>
                <c:pt idx="1369">
                  <c:v>45747</c:v>
                </c:pt>
                <c:pt idx="1370">
                  <c:v>45748</c:v>
                </c:pt>
                <c:pt idx="1371">
                  <c:v>45749</c:v>
                </c:pt>
                <c:pt idx="1372">
                  <c:v>45750</c:v>
                </c:pt>
                <c:pt idx="1373">
                  <c:v>45751</c:v>
                </c:pt>
                <c:pt idx="1374">
                  <c:v>45754</c:v>
                </c:pt>
                <c:pt idx="1375">
                  <c:v>45755</c:v>
                </c:pt>
                <c:pt idx="1376">
                  <c:v>45756</c:v>
                </c:pt>
                <c:pt idx="1377">
                  <c:v>45757</c:v>
                </c:pt>
                <c:pt idx="1378">
                  <c:v>45758</c:v>
                </c:pt>
                <c:pt idx="1379">
                  <c:v>45761</c:v>
                </c:pt>
                <c:pt idx="1380">
                  <c:v>45762</c:v>
                </c:pt>
                <c:pt idx="1381">
                  <c:v>45763</c:v>
                </c:pt>
                <c:pt idx="1382">
                  <c:v>45764</c:v>
                </c:pt>
                <c:pt idx="1383">
                  <c:v>45765</c:v>
                </c:pt>
                <c:pt idx="1384">
                  <c:v>45768</c:v>
                </c:pt>
                <c:pt idx="1385">
                  <c:v>45769</c:v>
                </c:pt>
                <c:pt idx="1386">
                  <c:v>45770</c:v>
                </c:pt>
                <c:pt idx="1387">
                  <c:v>45771</c:v>
                </c:pt>
                <c:pt idx="1388">
                  <c:v>45772</c:v>
                </c:pt>
                <c:pt idx="1389">
                  <c:v>45775</c:v>
                </c:pt>
                <c:pt idx="1390">
                  <c:v>45776</c:v>
                </c:pt>
                <c:pt idx="1391">
                  <c:v>45777</c:v>
                </c:pt>
                <c:pt idx="1392">
                  <c:v>45778</c:v>
                </c:pt>
                <c:pt idx="1393">
                  <c:v>45779</c:v>
                </c:pt>
                <c:pt idx="1394">
                  <c:v>45782</c:v>
                </c:pt>
                <c:pt idx="1395">
                  <c:v>45783</c:v>
                </c:pt>
                <c:pt idx="1396">
                  <c:v>45784</c:v>
                </c:pt>
                <c:pt idx="1397">
                  <c:v>45785</c:v>
                </c:pt>
                <c:pt idx="1398">
                  <c:v>45786</c:v>
                </c:pt>
                <c:pt idx="1399">
                  <c:v>45789</c:v>
                </c:pt>
                <c:pt idx="1400">
                  <c:v>45790</c:v>
                </c:pt>
                <c:pt idx="1401">
                  <c:v>45791</c:v>
                </c:pt>
                <c:pt idx="1402">
                  <c:v>45792</c:v>
                </c:pt>
                <c:pt idx="1403">
                  <c:v>45793</c:v>
                </c:pt>
                <c:pt idx="1404">
                  <c:v>45796</c:v>
                </c:pt>
                <c:pt idx="1405">
                  <c:v>45797</c:v>
                </c:pt>
                <c:pt idx="1406">
                  <c:v>45798</c:v>
                </c:pt>
                <c:pt idx="1407">
                  <c:v>45799</c:v>
                </c:pt>
                <c:pt idx="1408">
                  <c:v>45800</c:v>
                </c:pt>
                <c:pt idx="1409">
                  <c:v>45803</c:v>
                </c:pt>
                <c:pt idx="1410">
                  <c:v>45804</c:v>
                </c:pt>
                <c:pt idx="1411">
                  <c:v>45805</c:v>
                </c:pt>
                <c:pt idx="1412">
                  <c:v>45806</c:v>
                </c:pt>
                <c:pt idx="1413">
                  <c:v>45807</c:v>
                </c:pt>
                <c:pt idx="1414">
                  <c:v>45810</c:v>
                </c:pt>
                <c:pt idx="1415">
                  <c:v>45811</c:v>
                </c:pt>
                <c:pt idx="1416">
                  <c:v>45812</c:v>
                </c:pt>
                <c:pt idx="1417">
                  <c:v>45813</c:v>
                </c:pt>
                <c:pt idx="1418">
                  <c:v>45814</c:v>
                </c:pt>
                <c:pt idx="1419">
                  <c:v>45817</c:v>
                </c:pt>
                <c:pt idx="1420">
                  <c:v>45818</c:v>
                </c:pt>
                <c:pt idx="1421">
                  <c:v>45819</c:v>
                </c:pt>
                <c:pt idx="1422">
                  <c:v>45820</c:v>
                </c:pt>
                <c:pt idx="1423">
                  <c:v>45821</c:v>
                </c:pt>
                <c:pt idx="1424">
                  <c:v>45824</c:v>
                </c:pt>
                <c:pt idx="1425">
                  <c:v>45825</c:v>
                </c:pt>
                <c:pt idx="1426">
                  <c:v>45826</c:v>
                </c:pt>
                <c:pt idx="1427">
                  <c:v>45827</c:v>
                </c:pt>
                <c:pt idx="1428">
                  <c:v>45828</c:v>
                </c:pt>
                <c:pt idx="1429">
                  <c:v>45831</c:v>
                </c:pt>
                <c:pt idx="1430">
                  <c:v>45832</c:v>
                </c:pt>
                <c:pt idx="1431">
                  <c:v>45833</c:v>
                </c:pt>
                <c:pt idx="1432">
                  <c:v>45834</c:v>
                </c:pt>
                <c:pt idx="1433">
                  <c:v>45835</c:v>
                </c:pt>
                <c:pt idx="1434">
                  <c:v>45838</c:v>
                </c:pt>
                <c:pt idx="1435">
                  <c:v>45839</c:v>
                </c:pt>
                <c:pt idx="1436">
                  <c:v>45840</c:v>
                </c:pt>
                <c:pt idx="1437">
                  <c:v>45841</c:v>
                </c:pt>
                <c:pt idx="1438">
                  <c:v>45842</c:v>
                </c:pt>
                <c:pt idx="1439">
                  <c:v>45845</c:v>
                </c:pt>
                <c:pt idx="1440">
                  <c:v>45846</c:v>
                </c:pt>
                <c:pt idx="1441">
                  <c:v>45847</c:v>
                </c:pt>
                <c:pt idx="1442">
                  <c:v>45848</c:v>
                </c:pt>
                <c:pt idx="1443">
                  <c:v>45849</c:v>
                </c:pt>
                <c:pt idx="1444">
                  <c:v>45852</c:v>
                </c:pt>
                <c:pt idx="1445">
                  <c:v>45853</c:v>
                </c:pt>
                <c:pt idx="1446">
                  <c:v>45854</c:v>
                </c:pt>
                <c:pt idx="1447">
                  <c:v>45855</c:v>
                </c:pt>
                <c:pt idx="1448">
                  <c:v>45856</c:v>
                </c:pt>
                <c:pt idx="1449">
                  <c:v>45859</c:v>
                </c:pt>
                <c:pt idx="1450">
                  <c:v>45860</c:v>
                </c:pt>
                <c:pt idx="1451">
                  <c:v>45861</c:v>
                </c:pt>
                <c:pt idx="1452">
                  <c:v>45862</c:v>
                </c:pt>
                <c:pt idx="1453">
                  <c:v>45863</c:v>
                </c:pt>
                <c:pt idx="1454">
                  <c:v>45866</c:v>
                </c:pt>
                <c:pt idx="1455">
                  <c:v>45867</c:v>
                </c:pt>
                <c:pt idx="1456">
                  <c:v>45868</c:v>
                </c:pt>
                <c:pt idx="1457">
                  <c:v>45869</c:v>
                </c:pt>
                <c:pt idx="1458">
                  <c:v>45870</c:v>
                </c:pt>
                <c:pt idx="1459">
                  <c:v>45873</c:v>
                </c:pt>
                <c:pt idx="1460">
                  <c:v>45874</c:v>
                </c:pt>
                <c:pt idx="1461">
                  <c:v>45875</c:v>
                </c:pt>
                <c:pt idx="1462">
                  <c:v>45876</c:v>
                </c:pt>
                <c:pt idx="1463">
                  <c:v>45877</c:v>
                </c:pt>
                <c:pt idx="1464">
                  <c:v>45880</c:v>
                </c:pt>
                <c:pt idx="1465">
                  <c:v>45881</c:v>
                </c:pt>
                <c:pt idx="1466">
                  <c:v>45882</c:v>
                </c:pt>
                <c:pt idx="1467">
                  <c:v>45883</c:v>
                </c:pt>
                <c:pt idx="1468">
                  <c:v>45884</c:v>
                </c:pt>
                <c:pt idx="1469">
                  <c:v>45887</c:v>
                </c:pt>
                <c:pt idx="1470">
                  <c:v>45888</c:v>
                </c:pt>
                <c:pt idx="1471">
                  <c:v>45889</c:v>
                </c:pt>
                <c:pt idx="1472">
                  <c:v>45890</c:v>
                </c:pt>
                <c:pt idx="1473">
                  <c:v>45891</c:v>
                </c:pt>
                <c:pt idx="1474">
                  <c:v>45894</c:v>
                </c:pt>
                <c:pt idx="1475">
                  <c:v>45895</c:v>
                </c:pt>
                <c:pt idx="1476">
                  <c:v>45896</c:v>
                </c:pt>
                <c:pt idx="1477">
                  <c:v>45897</c:v>
                </c:pt>
                <c:pt idx="1478">
                  <c:v>45898</c:v>
                </c:pt>
                <c:pt idx="1479">
                  <c:v>45901</c:v>
                </c:pt>
                <c:pt idx="1480">
                  <c:v>45902</c:v>
                </c:pt>
                <c:pt idx="1481">
                  <c:v>45903</c:v>
                </c:pt>
                <c:pt idx="1482">
                  <c:v>45904</c:v>
                </c:pt>
                <c:pt idx="1483">
                  <c:v>45905</c:v>
                </c:pt>
                <c:pt idx="1484">
                  <c:v>45908</c:v>
                </c:pt>
                <c:pt idx="1485">
                  <c:v>45909</c:v>
                </c:pt>
                <c:pt idx="1486">
                  <c:v>45910</c:v>
                </c:pt>
                <c:pt idx="1487">
                  <c:v>45911</c:v>
                </c:pt>
                <c:pt idx="1488">
                  <c:v>45912</c:v>
                </c:pt>
                <c:pt idx="1489">
                  <c:v>45915</c:v>
                </c:pt>
                <c:pt idx="1490">
                  <c:v>45916</c:v>
                </c:pt>
                <c:pt idx="1491">
                  <c:v>45917</c:v>
                </c:pt>
                <c:pt idx="1492">
                  <c:v>45918</c:v>
                </c:pt>
                <c:pt idx="1493">
                  <c:v>45919</c:v>
                </c:pt>
                <c:pt idx="1494">
                  <c:v>45922</c:v>
                </c:pt>
                <c:pt idx="1495">
                  <c:v>45923</c:v>
                </c:pt>
                <c:pt idx="1496">
                  <c:v>45924</c:v>
                </c:pt>
                <c:pt idx="1497">
                  <c:v>45925</c:v>
                </c:pt>
                <c:pt idx="1498">
                  <c:v>45926</c:v>
                </c:pt>
                <c:pt idx="1499">
                  <c:v>45929</c:v>
                </c:pt>
                <c:pt idx="1500">
                  <c:v>45930</c:v>
                </c:pt>
                <c:pt idx="1501">
                  <c:v>45931</c:v>
                </c:pt>
                <c:pt idx="1502">
                  <c:v>45932</c:v>
                </c:pt>
                <c:pt idx="1503">
                  <c:v>45933</c:v>
                </c:pt>
                <c:pt idx="1504">
                  <c:v>45936</c:v>
                </c:pt>
                <c:pt idx="1505">
                  <c:v>45937</c:v>
                </c:pt>
                <c:pt idx="1506">
                  <c:v>45938</c:v>
                </c:pt>
                <c:pt idx="1507">
                  <c:v>45939</c:v>
                </c:pt>
                <c:pt idx="1508">
                  <c:v>45940</c:v>
                </c:pt>
                <c:pt idx="1509">
                  <c:v>45943</c:v>
                </c:pt>
                <c:pt idx="1510">
                  <c:v>45944</c:v>
                </c:pt>
                <c:pt idx="1511">
                  <c:v>45945</c:v>
                </c:pt>
                <c:pt idx="1512">
                  <c:v>45946</c:v>
                </c:pt>
                <c:pt idx="1513">
                  <c:v>45947</c:v>
                </c:pt>
                <c:pt idx="1514">
                  <c:v>45950</c:v>
                </c:pt>
                <c:pt idx="1515">
                  <c:v>45951</c:v>
                </c:pt>
                <c:pt idx="1516">
                  <c:v>45952</c:v>
                </c:pt>
                <c:pt idx="1517">
                  <c:v>45953</c:v>
                </c:pt>
                <c:pt idx="1518">
                  <c:v>45954</c:v>
                </c:pt>
                <c:pt idx="1519">
                  <c:v>45957</c:v>
                </c:pt>
                <c:pt idx="1520">
                  <c:v>45958</c:v>
                </c:pt>
                <c:pt idx="1521">
                  <c:v>45959</c:v>
                </c:pt>
                <c:pt idx="1522">
                  <c:v>45960</c:v>
                </c:pt>
                <c:pt idx="1523">
                  <c:v>45961</c:v>
                </c:pt>
                <c:pt idx="1524">
                  <c:v>45964</c:v>
                </c:pt>
                <c:pt idx="1525">
                  <c:v>45965</c:v>
                </c:pt>
                <c:pt idx="1526">
                  <c:v>45966</c:v>
                </c:pt>
                <c:pt idx="1527">
                  <c:v>45967</c:v>
                </c:pt>
                <c:pt idx="1528">
                  <c:v>45968</c:v>
                </c:pt>
                <c:pt idx="1529">
                  <c:v>45971</c:v>
                </c:pt>
                <c:pt idx="1530">
                  <c:v>45972</c:v>
                </c:pt>
                <c:pt idx="1531">
                  <c:v>45973</c:v>
                </c:pt>
                <c:pt idx="1532">
                  <c:v>45974</c:v>
                </c:pt>
                <c:pt idx="1533">
                  <c:v>45975</c:v>
                </c:pt>
                <c:pt idx="1534">
                  <c:v>45978</c:v>
                </c:pt>
                <c:pt idx="1535">
                  <c:v>45979</c:v>
                </c:pt>
                <c:pt idx="1536">
                  <c:v>45980</c:v>
                </c:pt>
                <c:pt idx="1537">
                  <c:v>45981</c:v>
                </c:pt>
                <c:pt idx="1538">
                  <c:v>45982</c:v>
                </c:pt>
                <c:pt idx="1539">
                  <c:v>45985</c:v>
                </c:pt>
                <c:pt idx="1540">
                  <c:v>45986</c:v>
                </c:pt>
                <c:pt idx="1541">
                  <c:v>45987</c:v>
                </c:pt>
                <c:pt idx="1542">
                  <c:v>45988</c:v>
                </c:pt>
                <c:pt idx="1543">
                  <c:v>45989</c:v>
                </c:pt>
                <c:pt idx="1544">
                  <c:v>45992</c:v>
                </c:pt>
                <c:pt idx="1545">
                  <c:v>45993</c:v>
                </c:pt>
                <c:pt idx="1546">
                  <c:v>45994</c:v>
                </c:pt>
                <c:pt idx="1547">
                  <c:v>45995</c:v>
                </c:pt>
                <c:pt idx="1548">
                  <c:v>45996</c:v>
                </c:pt>
                <c:pt idx="1549">
                  <c:v>45999</c:v>
                </c:pt>
                <c:pt idx="1550">
                  <c:v>46000</c:v>
                </c:pt>
                <c:pt idx="1551">
                  <c:v>46001</c:v>
                </c:pt>
                <c:pt idx="1552">
                  <c:v>46002</c:v>
                </c:pt>
                <c:pt idx="1553">
                  <c:v>46003</c:v>
                </c:pt>
                <c:pt idx="1554">
                  <c:v>46006</c:v>
                </c:pt>
                <c:pt idx="1555">
                  <c:v>46007</c:v>
                </c:pt>
                <c:pt idx="1556">
                  <c:v>46008</c:v>
                </c:pt>
                <c:pt idx="1557">
                  <c:v>46009</c:v>
                </c:pt>
                <c:pt idx="1558">
                  <c:v>46010</c:v>
                </c:pt>
                <c:pt idx="1559">
                  <c:v>46013</c:v>
                </c:pt>
                <c:pt idx="1560">
                  <c:v>46014</c:v>
                </c:pt>
                <c:pt idx="1561">
                  <c:v>46015</c:v>
                </c:pt>
                <c:pt idx="1562">
                  <c:v>46016</c:v>
                </c:pt>
                <c:pt idx="1563">
                  <c:v>46017</c:v>
                </c:pt>
                <c:pt idx="1564">
                  <c:v>46020</c:v>
                </c:pt>
                <c:pt idx="1565">
                  <c:v>46021</c:v>
                </c:pt>
                <c:pt idx="1566">
                  <c:v>46022</c:v>
                </c:pt>
                <c:pt idx="1567">
                  <c:v>46023</c:v>
                </c:pt>
                <c:pt idx="1568">
                  <c:v>46024</c:v>
                </c:pt>
                <c:pt idx="1569">
                  <c:v>46027</c:v>
                </c:pt>
                <c:pt idx="1570">
                  <c:v>46028</c:v>
                </c:pt>
                <c:pt idx="1571">
                  <c:v>46029</c:v>
                </c:pt>
                <c:pt idx="1572">
                  <c:v>46030</c:v>
                </c:pt>
                <c:pt idx="1573">
                  <c:v>46031</c:v>
                </c:pt>
                <c:pt idx="1574">
                  <c:v>46034</c:v>
                </c:pt>
                <c:pt idx="1575">
                  <c:v>46035</c:v>
                </c:pt>
                <c:pt idx="1576">
                  <c:v>46036</c:v>
                </c:pt>
                <c:pt idx="1577">
                  <c:v>46037</c:v>
                </c:pt>
                <c:pt idx="1578">
                  <c:v>46038</c:v>
                </c:pt>
                <c:pt idx="1579">
                  <c:v>46041</c:v>
                </c:pt>
                <c:pt idx="1580">
                  <c:v>46042</c:v>
                </c:pt>
                <c:pt idx="1581">
                  <c:v>46043</c:v>
                </c:pt>
                <c:pt idx="1582">
                  <c:v>46044</c:v>
                </c:pt>
                <c:pt idx="1583">
                  <c:v>46045</c:v>
                </c:pt>
                <c:pt idx="1584">
                  <c:v>46048</c:v>
                </c:pt>
                <c:pt idx="1585">
                  <c:v>46049</c:v>
                </c:pt>
                <c:pt idx="1586">
                  <c:v>46050</c:v>
                </c:pt>
                <c:pt idx="1587">
                  <c:v>46051</c:v>
                </c:pt>
                <c:pt idx="1588">
                  <c:v>46052</c:v>
                </c:pt>
                <c:pt idx="1589">
                  <c:v>46055</c:v>
                </c:pt>
                <c:pt idx="1590">
                  <c:v>46056</c:v>
                </c:pt>
                <c:pt idx="1591">
                  <c:v>46057</c:v>
                </c:pt>
                <c:pt idx="1592">
                  <c:v>46058</c:v>
                </c:pt>
                <c:pt idx="1593">
                  <c:v>46059</c:v>
                </c:pt>
                <c:pt idx="1594">
                  <c:v>46062</c:v>
                </c:pt>
                <c:pt idx="1595">
                  <c:v>46063</c:v>
                </c:pt>
                <c:pt idx="1596">
                  <c:v>46064</c:v>
                </c:pt>
                <c:pt idx="1597">
                  <c:v>46065</c:v>
                </c:pt>
                <c:pt idx="1598">
                  <c:v>46066</c:v>
                </c:pt>
                <c:pt idx="1599">
                  <c:v>46069</c:v>
                </c:pt>
                <c:pt idx="1600">
                  <c:v>46070</c:v>
                </c:pt>
                <c:pt idx="1601">
                  <c:v>46071</c:v>
                </c:pt>
                <c:pt idx="1602">
                  <c:v>46072</c:v>
                </c:pt>
                <c:pt idx="1603">
                  <c:v>46073</c:v>
                </c:pt>
                <c:pt idx="1604">
                  <c:v>46076</c:v>
                </c:pt>
                <c:pt idx="1605">
                  <c:v>46077</c:v>
                </c:pt>
                <c:pt idx="1606">
                  <c:v>46078</c:v>
                </c:pt>
                <c:pt idx="1607">
                  <c:v>46079</c:v>
                </c:pt>
                <c:pt idx="1608">
                  <c:v>46080</c:v>
                </c:pt>
                <c:pt idx="1609">
                  <c:v>46083</c:v>
                </c:pt>
                <c:pt idx="1610">
                  <c:v>46084</c:v>
                </c:pt>
                <c:pt idx="1611">
                  <c:v>46085</c:v>
                </c:pt>
                <c:pt idx="1612">
                  <c:v>46086</c:v>
                </c:pt>
                <c:pt idx="1613">
                  <c:v>46087</c:v>
                </c:pt>
                <c:pt idx="1614">
                  <c:v>46090</c:v>
                </c:pt>
                <c:pt idx="1615">
                  <c:v>46091</c:v>
                </c:pt>
                <c:pt idx="1616">
                  <c:v>46092</c:v>
                </c:pt>
                <c:pt idx="1617">
                  <c:v>46093</c:v>
                </c:pt>
                <c:pt idx="1618">
                  <c:v>46094</c:v>
                </c:pt>
                <c:pt idx="1619">
                  <c:v>46097</c:v>
                </c:pt>
                <c:pt idx="1620">
                  <c:v>46098</c:v>
                </c:pt>
                <c:pt idx="1621">
                  <c:v>46099</c:v>
                </c:pt>
                <c:pt idx="1622">
                  <c:v>46100</c:v>
                </c:pt>
                <c:pt idx="1623">
                  <c:v>46101</c:v>
                </c:pt>
                <c:pt idx="1624">
                  <c:v>46104</c:v>
                </c:pt>
                <c:pt idx="1625">
                  <c:v>46105</c:v>
                </c:pt>
                <c:pt idx="1626">
                  <c:v>46106</c:v>
                </c:pt>
                <c:pt idx="1627">
                  <c:v>46107</c:v>
                </c:pt>
                <c:pt idx="1628">
                  <c:v>46108</c:v>
                </c:pt>
                <c:pt idx="1629">
                  <c:v>46111</c:v>
                </c:pt>
                <c:pt idx="1630">
                  <c:v>46112</c:v>
                </c:pt>
                <c:pt idx="1631">
                  <c:v>46113</c:v>
                </c:pt>
                <c:pt idx="1632">
                  <c:v>46114</c:v>
                </c:pt>
                <c:pt idx="1633">
                  <c:v>46115</c:v>
                </c:pt>
                <c:pt idx="1634">
                  <c:v>46118</c:v>
                </c:pt>
                <c:pt idx="1635">
                  <c:v>46119</c:v>
                </c:pt>
                <c:pt idx="1636">
                  <c:v>46120</c:v>
                </c:pt>
                <c:pt idx="1637">
                  <c:v>46121</c:v>
                </c:pt>
                <c:pt idx="1638">
                  <c:v>46122</c:v>
                </c:pt>
                <c:pt idx="1639">
                  <c:v>46125</c:v>
                </c:pt>
                <c:pt idx="1640">
                  <c:v>46126</c:v>
                </c:pt>
                <c:pt idx="1641">
                  <c:v>46127</c:v>
                </c:pt>
                <c:pt idx="1642">
                  <c:v>46128</c:v>
                </c:pt>
                <c:pt idx="1643">
                  <c:v>46129</c:v>
                </c:pt>
                <c:pt idx="1644">
                  <c:v>46132</c:v>
                </c:pt>
                <c:pt idx="1645">
                  <c:v>46133</c:v>
                </c:pt>
                <c:pt idx="1646">
                  <c:v>46134</c:v>
                </c:pt>
                <c:pt idx="1647">
                  <c:v>46135</c:v>
                </c:pt>
                <c:pt idx="1648">
                  <c:v>46136</c:v>
                </c:pt>
                <c:pt idx="1649">
                  <c:v>46139</c:v>
                </c:pt>
                <c:pt idx="1650">
                  <c:v>46140</c:v>
                </c:pt>
                <c:pt idx="1651">
                  <c:v>46141</c:v>
                </c:pt>
                <c:pt idx="1652">
                  <c:v>46142</c:v>
                </c:pt>
                <c:pt idx="1653">
                  <c:v>46143</c:v>
                </c:pt>
                <c:pt idx="1654">
                  <c:v>46146</c:v>
                </c:pt>
                <c:pt idx="1655">
                  <c:v>46147</c:v>
                </c:pt>
                <c:pt idx="1656">
                  <c:v>46148</c:v>
                </c:pt>
                <c:pt idx="1657">
                  <c:v>46149</c:v>
                </c:pt>
                <c:pt idx="1658">
                  <c:v>46150</c:v>
                </c:pt>
                <c:pt idx="1659">
                  <c:v>46153</c:v>
                </c:pt>
                <c:pt idx="1660">
                  <c:v>46154</c:v>
                </c:pt>
                <c:pt idx="1661">
                  <c:v>46155</c:v>
                </c:pt>
                <c:pt idx="1662">
                  <c:v>46156</c:v>
                </c:pt>
                <c:pt idx="1663">
                  <c:v>46157</c:v>
                </c:pt>
                <c:pt idx="1664">
                  <c:v>46160</c:v>
                </c:pt>
                <c:pt idx="1665">
                  <c:v>46161</c:v>
                </c:pt>
                <c:pt idx="1666">
                  <c:v>46162</c:v>
                </c:pt>
                <c:pt idx="1667">
                  <c:v>46163</c:v>
                </c:pt>
                <c:pt idx="1668">
                  <c:v>46164</c:v>
                </c:pt>
                <c:pt idx="1669">
                  <c:v>46167</c:v>
                </c:pt>
                <c:pt idx="1670">
                  <c:v>46168</c:v>
                </c:pt>
                <c:pt idx="1671">
                  <c:v>46169</c:v>
                </c:pt>
                <c:pt idx="1672">
                  <c:v>46170</c:v>
                </c:pt>
                <c:pt idx="1673">
                  <c:v>46171</c:v>
                </c:pt>
                <c:pt idx="1674">
                  <c:v>46174</c:v>
                </c:pt>
                <c:pt idx="1675">
                  <c:v>46175</c:v>
                </c:pt>
                <c:pt idx="1676">
                  <c:v>46176</c:v>
                </c:pt>
                <c:pt idx="1677">
                  <c:v>46177</c:v>
                </c:pt>
                <c:pt idx="1678">
                  <c:v>46178</c:v>
                </c:pt>
                <c:pt idx="1679">
                  <c:v>46181</c:v>
                </c:pt>
                <c:pt idx="1680">
                  <c:v>46182</c:v>
                </c:pt>
                <c:pt idx="1681">
                  <c:v>46183</c:v>
                </c:pt>
                <c:pt idx="1682">
                  <c:v>46184</c:v>
                </c:pt>
                <c:pt idx="1683">
                  <c:v>46185</c:v>
                </c:pt>
                <c:pt idx="1684">
                  <c:v>46188</c:v>
                </c:pt>
                <c:pt idx="1685">
                  <c:v>46189</c:v>
                </c:pt>
                <c:pt idx="1686">
                  <c:v>46190</c:v>
                </c:pt>
                <c:pt idx="1687">
                  <c:v>46191</c:v>
                </c:pt>
              </c:numCache>
            </c:numRef>
          </c:cat>
          <c:val>
            <c:numRef>
              <c:f>'[Gráfico en Microsoft PowerPoint]ACTUALIZAR CDS5Y LATAM'!$E$9:$E$1696</c:f>
              <c:numCache>
                <c:formatCode>0</c:formatCode>
                <c:ptCount val="1688"/>
                <c:pt idx="0">
                  <c:v>40.847999999999999</c:v>
                </c:pt>
                <c:pt idx="1">
                  <c:v>41.152999999999999</c:v>
                </c:pt>
                <c:pt idx="2">
                  <c:v>40.091999999999999</c:v>
                </c:pt>
                <c:pt idx="3">
                  <c:v>40.189</c:v>
                </c:pt>
                <c:pt idx="4">
                  <c:v>40.475000000000001</c:v>
                </c:pt>
                <c:pt idx="5">
                  <c:v>41.264000000000003</c:v>
                </c:pt>
                <c:pt idx="6">
                  <c:v>40.406999999999996</c:v>
                </c:pt>
                <c:pt idx="7">
                  <c:v>40.162999999999997</c:v>
                </c:pt>
                <c:pt idx="8">
                  <c:v>41.540999999999997</c:v>
                </c:pt>
                <c:pt idx="9">
                  <c:v>42.125999999999998</c:v>
                </c:pt>
                <c:pt idx="10">
                  <c:v>42.942999999999998</c:v>
                </c:pt>
                <c:pt idx="11">
                  <c:v>42.878999999999998</c:v>
                </c:pt>
                <c:pt idx="12">
                  <c:v>43.033000000000001</c:v>
                </c:pt>
                <c:pt idx="13">
                  <c:v>42.682000000000002</c:v>
                </c:pt>
                <c:pt idx="14">
                  <c:v>42.755000000000003</c:v>
                </c:pt>
                <c:pt idx="15">
                  <c:v>43.338000000000001</c:v>
                </c:pt>
                <c:pt idx="16">
                  <c:v>44.613</c:v>
                </c:pt>
                <c:pt idx="17">
                  <c:v>45.359000000000002</c:v>
                </c:pt>
                <c:pt idx="18">
                  <c:v>46.22</c:v>
                </c:pt>
                <c:pt idx="19">
                  <c:v>48.758000000000003</c:v>
                </c:pt>
                <c:pt idx="20">
                  <c:v>46.036000000000001</c:v>
                </c:pt>
                <c:pt idx="21">
                  <c:v>44.067999999999998</c:v>
                </c:pt>
                <c:pt idx="22">
                  <c:v>45.069000000000003</c:v>
                </c:pt>
                <c:pt idx="23">
                  <c:v>46.557000000000002</c:v>
                </c:pt>
                <c:pt idx="24">
                  <c:v>47.531999999999996</c:v>
                </c:pt>
                <c:pt idx="25">
                  <c:v>45.829000000000001</c:v>
                </c:pt>
                <c:pt idx="26">
                  <c:v>43.917999999999999</c:v>
                </c:pt>
                <c:pt idx="27">
                  <c:v>43.976999999999997</c:v>
                </c:pt>
                <c:pt idx="28">
                  <c:v>45.012999999999998</c:v>
                </c:pt>
                <c:pt idx="29">
                  <c:v>45.345999999999997</c:v>
                </c:pt>
                <c:pt idx="30">
                  <c:v>44.686999999999998</c:v>
                </c:pt>
                <c:pt idx="31">
                  <c:v>43.686</c:v>
                </c:pt>
                <c:pt idx="32">
                  <c:v>42.887</c:v>
                </c:pt>
                <c:pt idx="33">
                  <c:v>42.478999999999999</c:v>
                </c:pt>
                <c:pt idx="34">
                  <c:v>42.368000000000002</c:v>
                </c:pt>
                <c:pt idx="35">
                  <c:v>41.89</c:v>
                </c:pt>
                <c:pt idx="36">
                  <c:v>41.914000000000001</c:v>
                </c:pt>
                <c:pt idx="37">
                  <c:v>41.826000000000001</c:v>
                </c:pt>
                <c:pt idx="38">
                  <c:v>41.234999999999999</c:v>
                </c:pt>
                <c:pt idx="39">
                  <c:v>43.356999999999999</c:v>
                </c:pt>
                <c:pt idx="40">
                  <c:v>46.125999999999998</c:v>
                </c:pt>
                <c:pt idx="41">
                  <c:v>47.948</c:v>
                </c:pt>
                <c:pt idx="42">
                  <c:v>53.759</c:v>
                </c:pt>
                <c:pt idx="43">
                  <c:v>63.420999999999999</c:v>
                </c:pt>
                <c:pt idx="44">
                  <c:v>65.406999999999996</c:v>
                </c:pt>
                <c:pt idx="45">
                  <c:v>65.843999999999994</c:v>
                </c:pt>
                <c:pt idx="46">
                  <c:v>60.41</c:v>
                </c:pt>
                <c:pt idx="47">
                  <c:v>66.840999999999994</c:v>
                </c:pt>
                <c:pt idx="48">
                  <c:v>73.561000000000007</c:v>
                </c:pt>
                <c:pt idx="49">
                  <c:v>100.554</c:v>
                </c:pt>
                <c:pt idx="50">
                  <c:v>99.828000000000003</c:v>
                </c:pt>
                <c:pt idx="51">
                  <c:v>111.474</c:v>
                </c:pt>
                <c:pt idx="52">
                  <c:v>120.07299999999999</c:v>
                </c:pt>
                <c:pt idx="53">
                  <c:v>107.529</c:v>
                </c:pt>
                <c:pt idx="54">
                  <c:v>126.754</c:v>
                </c:pt>
                <c:pt idx="55">
                  <c:v>122.736</c:v>
                </c:pt>
                <c:pt idx="56">
                  <c:v>148.05199999999999</c:v>
                </c:pt>
                <c:pt idx="57">
                  <c:v>148.149</c:v>
                </c:pt>
                <c:pt idx="58">
                  <c:v>153.29</c:v>
                </c:pt>
                <c:pt idx="59">
                  <c:v>160.06800000000001</c:v>
                </c:pt>
                <c:pt idx="60">
                  <c:v>144.22</c:v>
                </c:pt>
                <c:pt idx="61">
                  <c:v>114.486</c:v>
                </c:pt>
                <c:pt idx="62">
                  <c:v>98.4</c:v>
                </c:pt>
                <c:pt idx="63">
                  <c:v>116.331</c:v>
                </c:pt>
                <c:pt idx="64">
                  <c:v>120.977</c:v>
                </c:pt>
                <c:pt idx="65">
                  <c:v>119.005</c:v>
                </c:pt>
                <c:pt idx="66">
                  <c:v>133.97999999999999</c:v>
                </c:pt>
                <c:pt idx="67">
                  <c:v>135.72800000000001</c:v>
                </c:pt>
                <c:pt idx="68">
                  <c:v>138.321</c:v>
                </c:pt>
                <c:pt idx="69">
                  <c:v>137.423</c:v>
                </c:pt>
                <c:pt idx="70">
                  <c:v>130.02199999999999</c:v>
                </c:pt>
                <c:pt idx="71">
                  <c:v>121.96</c:v>
                </c:pt>
                <c:pt idx="72">
                  <c:v>106.86</c:v>
                </c:pt>
                <c:pt idx="73">
                  <c:v>104.751</c:v>
                </c:pt>
                <c:pt idx="74">
                  <c:v>101.566</c:v>
                </c:pt>
                <c:pt idx="75">
                  <c:v>101.038</c:v>
                </c:pt>
                <c:pt idx="76">
                  <c:v>105.27500000000001</c:v>
                </c:pt>
                <c:pt idx="77">
                  <c:v>112.715</c:v>
                </c:pt>
                <c:pt idx="78">
                  <c:v>114.38800000000001</c:v>
                </c:pt>
                <c:pt idx="79">
                  <c:v>114.959</c:v>
                </c:pt>
                <c:pt idx="80">
                  <c:v>119.77500000000001</c:v>
                </c:pt>
                <c:pt idx="81">
                  <c:v>119.931</c:v>
                </c:pt>
                <c:pt idx="82">
                  <c:v>119.68</c:v>
                </c:pt>
                <c:pt idx="83">
                  <c:v>120.83</c:v>
                </c:pt>
                <c:pt idx="84">
                  <c:v>121.535</c:v>
                </c:pt>
                <c:pt idx="85">
                  <c:v>117.648</c:v>
                </c:pt>
                <c:pt idx="86">
                  <c:v>108.854</c:v>
                </c:pt>
                <c:pt idx="87">
                  <c:v>102.895</c:v>
                </c:pt>
                <c:pt idx="88">
                  <c:v>105.65900000000001</c:v>
                </c:pt>
                <c:pt idx="89">
                  <c:v>108.29300000000001</c:v>
                </c:pt>
                <c:pt idx="90">
                  <c:v>101.566</c:v>
                </c:pt>
                <c:pt idx="91">
                  <c:v>101.58799999999999</c:v>
                </c:pt>
                <c:pt idx="92">
                  <c:v>99.045000000000002</c:v>
                </c:pt>
                <c:pt idx="93">
                  <c:v>97.974000000000004</c:v>
                </c:pt>
                <c:pt idx="94">
                  <c:v>96.989000000000004</c:v>
                </c:pt>
                <c:pt idx="95">
                  <c:v>98.786000000000001</c:v>
                </c:pt>
                <c:pt idx="96">
                  <c:v>103.57599999999999</c:v>
                </c:pt>
                <c:pt idx="97">
                  <c:v>107.294</c:v>
                </c:pt>
                <c:pt idx="98">
                  <c:v>109.54</c:v>
                </c:pt>
                <c:pt idx="99">
                  <c:v>106.85</c:v>
                </c:pt>
                <c:pt idx="100">
                  <c:v>106.52</c:v>
                </c:pt>
                <c:pt idx="101">
                  <c:v>99.771000000000001</c:v>
                </c:pt>
                <c:pt idx="102">
                  <c:v>96.236999999999995</c:v>
                </c:pt>
                <c:pt idx="103">
                  <c:v>96.879000000000005</c:v>
                </c:pt>
                <c:pt idx="104">
                  <c:v>96.712000000000003</c:v>
                </c:pt>
                <c:pt idx="105">
                  <c:v>89.572000000000003</c:v>
                </c:pt>
                <c:pt idx="106">
                  <c:v>89.156999999999996</c:v>
                </c:pt>
                <c:pt idx="107">
                  <c:v>90.141999999999996</c:v>
                </c:pt>
                <c:pt idx="108">
                  <c:v>91.084999999999994</c:v>
                </c:pt>
                <c:pt idx="109">
                  <c:v>89.463999999999999</c:v>
                </c:pt>
                <c:pt idx="110">
                  <c:v>82.748000000000005</c:v>
                </c:pt>
                <c:pt idx="111">
                  <c:v>76.876999999999995</c:v>
                </c:pt>
                <c:pt idx="112">
                  <c:v>76.870999999999995</c:v>
                </c:pt>
                <c:pt idx="113">
                  <c:v>72.037000000000006</c:v>
                </c:pt>
                <c:pt idx="114">
                  <c:v>71.253</c:v>
                </c:pt>
                <c:pt idx="115">
                  <c:v>74.623999999999995</c:v>
                </c:pt>
                <c:pt idx="116">
                  <c:v>76.733999999999995</c:v>
                </c:pt>
                <c:pt idx="117">
                  <c:v>87.843000000000004</c:v>
                </c:pt>
                <c:pt idx="118">
                  <c:v>91.623999999999995</c:v>
                </c:pt>
                <c:pt idx="119">
                  <c:v>91.242999999999995</c:v>
                </c:pt>
                <c:pt idx="120">
                  <c:v>88.707999999999998</c:v>
                </c:pt>
                <c:pt idx="121">
                  <c:v>90.16</c:v>
                </c:pt>
                <c:pt idx="122">
                  <c:v>88.751999999999995</c:v>
                </c:pt>
                <c:pt idx="123">
                  <c:v>88.575000000000003</c:v>
                </c:pt>
                <c:pt idx="124">
                  <c:v>88.566999999999993</c:v>
                </c:pt>
                <c:pt idx="125">
                  <c:v>86.317999999999998</c:v>
                </c:pt>
                <c:pt idx="126">
                  <c:v>89.486999999999995</c:v>
                </c:pt>
                <c:pt idx="127">
                  <c:v>89.98</c:v>
                </c:pt>
                <c:pt idx="128">
                  <c:v>92.822999999999993</c:v>
                </c:pt>
                <c:pt idx="129">
                  <c:v>94.253</c:v>
                </c:pt>
                <c:pt idx="130">
                  <c:v>91.811999999999998</c:v>
                </c:pt>
                <c:pt idx="131">
                  <c:v>88.102000000000004</c:v>
                </c:pt>
                <c:pt idx="132">
                  <c:v>81.488</c:v>
                </c:pt>
                <c:pt idx="133">
                  <c:v>80.209999999999994</c:v>
                </c:pt>
                <c:pt idx="134">
                  <c:v>78.745000000000005</c:v>
                </c:pt>
                <c:pt idx="135">
                  <c:v>80.117000000000004</c:v>
                </c:pt>
                <c:pt idx="136">
                  <c:v>81.563999999999993</c:v>
                </c:pt>
                <c:pt idx="137">
                  <c:v>82.459000000000003</c:v>
                </c:pt>
                <c:pt idx="138">
                  <c:v>83.908000000000001</c:v>
                </c:pt>
                <c:pt idx="139">
                  <c:v>84.629000000000005</c:v>
                </c:pt>
                <c:pt idx="140">
                  <c:v>85.69</c:v>
                </c:pt>
                <c:pt idx="141">
                  <c:v>85.114999999999995</c:v>
                </c:pt>
                <c:pt idx="142">
                  <c:v>86.617999999999995</c:v>
                </c:pt>
                <c:pt idx="143">
                  <c:v>85.558999999999997</c:v>
                </c:pt>
                <c:pt idx="144">
                  <c:v>82.361000000000004</c:v>
                </c:pt>
                <c:pt idx="145">
                  <c:v>77.781999999999996</c:v>
                </c:pt>
                <c:pt idx="146">
                  <c:v>74.766000000000005</c:v>
                </c:pt>
                <c:pt idx="147">
                  <c:v>76.834000000000003</c:v>
                </c:pt>
                <c:pt idx="148">
                  <c:v>79.066000000000003</c:v>
                </c:pt>
                <c:pt idx="149">
                  <c:v>79.082999999999998</c:v>
                </c:pt>
                <c:pt idx="150">
                  <c:v>79.63</c:v>
                </c:pt>
                <c:pt idx="151">
                  <c:v>79.909000000000006</c:v>
                </c:pt>
                <c:pt idx="152">
                  <c:v>80.308999999999997</c:v>
                </c:pt>
                <c:pt idx="153">
                  <c:v>79.870999999999995</c:v>
                </c:pt>
                <c:pt idx="154">
                  <c:v>79.635000000000005</c:v>
                </c:pt>
                <c:pt idx="155">
                  <c:v>80.528999999999996</c:v>
                </c:pt>
                <c:pt idx="156">
                  <c:v>78.623000000000005</c:v>
                </c:pt>
                <c:pt idx="157">
                  <c:v>75.733999999999995</c:v>
                </c:pt>
                <c:pt idx="158">
                  <c:v>73.930000000000007</c:v>
                </c:pt>
                <c:pt idx="159">
                  <c:v>72.569999999999993</c:v>
                </c:pt>
                <c:pt idx="160">
                  <c:v>71.884</c:v>
                </c:pt>
                <c:pt idx="161">
                  <c:v>71.81</c:v>
                </c:pt>
                <c:pt idx="162">
                  <c:v>72.923000000000002</c:v>
                </c:pt>
                <c:pt idx="163">
                  <c:v>73.744</c:v>
                </c:pt>
                <c:pt idx="164">
                  <c:v>74.325999999999993</c:v>
                </c:pt>
                <c:pt idx="165">
                  <c:v>73.085999999999999</c:v>
                </c:pt>
                <c:pt idx="166">
                  <c:v>72.361000000000004</c:v>
                </c:pt>
                <c:pt idx="167">
                  <c:v>71.521000000000001</c:v>
                </c:pt>
                <c:pt idx="168">
                  <c:v>71.311000000000007</c:v>
                </c:pt>
                <c:pt idx="169">
                  <c:v>68.828000000000003</c:v>
                </c:pt>
                <c:pt idx="170">
                  <c:v>68.022999999999996</c:v>
                </c:pt>
                <c:pt idx="171">
                  <c:v>68.677999999999997</c:v>
                </c:pt>
                <c:pt idx="172">
                  <c:v>69.120999999999995</c:v>
                </c:pt>
                <c:pt idx="173">
                  <c:v>67.561999999999998</c:v>
                </c:pt>
                <c:pt idx="174">
                  <c:v>66.337000000000003</c:v>
                </c:pt>
                <c:pt idx="175">
                  <c:v>63.036999999999999</c:v>
                </c:pt>
                <c:pt idx="176">
                  <c:v>61.256999999999998</c:v>
                </c:pt>
                <c:pt idx="177">
                  <c:v>63.844000000000001</c:v>
                </c:pt>
                <c:pt idx="178">
                  <c:v>66.426000000000002</c:v>
                </c:pt>
                <c:pt idx="179">
                  <c:v>66.846000000000004</c:v>
                </c:pt>
                <c:pt idx="180">
                  <c:v>67.893000000000001</c:v>
                </c:pt>
                <c:pt idx="181">
                  <c:v>66.844999999999999</c:v>
                </c:pt>
                <c:pt idx="182">
                  <c:v>66.813999999999993</c:v>
                </c:pt>
                <c:pt idx="183">
                  <c:v>69.953000000000003</c:v>
                </c:pt>
                <c:pt idx="184">
                  <c:v>68.915999999999997</c:v>
                </c:pt>
                <c:pt idx="185">
                  <c:v>68.021000000000001</c:v>
                </c:pt>
                <c:pt idx="186">
                  <c:v>67.063999999999993</c:v>
                </c:pt>
                <c:pt idx="187">
                  <c:v>67.507000000000005</c:v>
                </c:pt>
                <c:pt idx="188">
                  <c:v>68.278000000000006</c:v>
                </c:pt>
                <c:pt idx="189">
                  <c:v>79.518000000000001</c:v>
                </c:pt>
                <c:pt idx="190">
                  <c:v>82.671999999999997</c:v>
                </c:pt>
                <c:pt idx="191">
                  <c:v>86.733999999999995</c:v>
                </c:pt>
                <c:pt idx="192">
                  <c:v>87.228999999999999</c:v>
                </c:pt>
                <c:pt idx="193">
                  <c:v>84.179000000000002</c:v>
                </c:pt>
                <c:pt idx="194">
                  <c:v>80.930000000000007</c:v>
                </c:pt>
                <c:pt idx="195">
                  <c:v>79.007999999999996</c:v>
                </c:pt>
                <c:pt idx="196">
                  <c:v>77.406999999999996</c:v>
                </c:pt>
                <c:pt idx="197">
                  <c:v>75.994</c:v>
                </c:pt>
                <c:pt idx="198">
                  <c:v>76.293000000000006</c:v>
                </c:pt>
                <c:pt idx="199">
                  <c:v>73.852000000000004</c:v>
                </c:pt>
                <c:pt idx="200">
                  <c:v>72.25</c:v>
                </c:pt>
                <c:pt idx="201">
                  <c:v>68.396000000000001</c:v>
                </c:pt>
                <c:pt idx="202">
                  <c:v>65.191999999999993</c:v>
                </c:pt>
                <c:pt idx="203">
                  <c:v>61.389000000000003</c:v>
                </c:pt>
                <c:pt idx="204">
                  <c:v>60.179000000000002</c:v>
                </c:pt>
                <c:pt idx="205">
                  <c:v>60.695</c:v>
                </c:pt>
                <c:pt idx="206">
                  <c:v>61.600999999999999</c:v>
                </c:pt>
                <c:pt idx="207">
                  <c:v>61.942</c:v>
                </c:pt>
                <c:pt idx="208">
                  <c:v>58.832999999999998</c:v>
                </c:pt>
                <c:pt idx="209">
                  <c:v>59.445999999999998</c:v>
                </c:pt>
                <c:pt idx="210">
                  <c:v>59.341000000000001</c:v>
                </c:pt>
                <c:pt idx="211">
                  <c:v>59.209000000000003</c:v>
                </c:pt>
                <c:pt idx="212">
                  <c:v>59.219000000000001</c:v>
                </c:pt>
                <c:pt idx="213">
                  <c:v>58.773000000000003</c:v>
                </c:pt>
                <c:pt idx="214">
                  <c:v>59.533999999999999</c:v>
                </c:pt>
                <c:pt idx="215">
                  <c:v>57.792000000000002</c:v>
                </c:pt>
                <c:pt idx="216">
                  <c:v>59.73</c:v>
                </c:pt>
                <c:pt idx="217">
                  <c:v>59.113</c:v>
                </c:pt>
                <c:pt idx="218">
                  <c:v>60.465000000000003</c:v>
                </c:pt>
                <c:pt idx="219">
                  <c:v>60.091999999999999</c:v>
                </c:pt>
                <c:pt idx="220">
                  <c:v>59.064999999999998</c:v>
                </c:pt>
                <c:pt idx="221">
                  <c:v>56.905999999999999</c:v>
                </c:pt>
                <c:pt idx="222">
                  <c:v>56.688000000000002</c:v>
                </c:pt>
                <c:pt idx="223">
                  <c:v>57.064999999999998</c:v>
                </c:pt>
                <c:pt idx="224">
                  <c:v>53.738</c:v>
                </c:pt>
                <c:pt idx="225">
                  <c:v>59.279000000000003</c:v>
                </c:pt>
                <c:pt idx="226">
                  <c:v>60.884999999999998</c:v>
                </c:pt>
                <c:pt idx="227">
                  <c:v>65.036000000000001</c:v>
                </c:pt>
                <c:pt idx="228">
                  <c:v>65.760000000000005</c:v>
                </c:pt>
                <c:pt idx="229">
                  <c:v>67.546000000000006</c:v>
                </c:pt>
                <c:pt idx="230">
                  <c:v>66.25</c:v>
                </c:pt>
                <c:pt idx="231">
                  <c:v>65.421999999999997</c:v>
                </c:pt>
                <c:pt idx="232">
                  <c:v>64.932000000000002</c:v>
                </c:pt>
                <c:pt idx="233">
                  <c:v>64.067999999999998</c:v>
                </c:pt>
                <c:pt idx="234">
                  <c:v>64.265000000000001</c:v>
                </c:pt>
                <c:pt idx="235">
                  <c:v>61.947000000000003</c:v>
                </c:pt>
                <c:pt idx="236">
                  <c:v>61.713000000000001</c:v>
                </c:pt>
                <c:pt idx="237">
                  <c:v>61.850999999999999</c:v>
                </c:pt>
                <c:pt idx="238">
                  <c:v>60.725000000000001</c:v>
                </c:pt>
                <c:pt idx="239">
                  <c:v>62.500999999999998</c:v>
                </c:pt>
                <c:pt idx="240">
                  <c:v>62.01</c:v>
                </c:pt>
                <c:pt idx="241">
                  <c:v>61.765000000000001</c:v>
                </c:pt>
                <c:pt idx="242">
                  <c:v>62.768999999999998</c:v>
                </c:pt>
                <c:pt idx="243">
                  <c:v>62.743000000000002</c:v>
                </c:pt>
                <c:pt idx="244">
                  <c:v>63.652000000000001</c:v>
                </c:pt>
                <c:pt idx="245">
                  <c:v>63.643000000000001</c:v>
                </c:pt>
                <c:pt idx="246">
                  <c:v>64.311000000000007</c:v>
                </c:pt>
                <c:pt idx="247">
                  <c:v>63.156999999999996</c:v>
                </c:pt>
                <c:pt idx="248">
                  <c:v>63.808999999999997</c:v>
                </c:pt>
                <c:pt idx="249">
                  <c:v>63.042000000000002</c:v>
                </c:pt>
                <c:pt idx="250">
                  <c:v>61.832000000000001</c:v>
                </c:pt>
                <c:pt idx="251">
                  <c:v>59.993000000000002</c:v>
                </c:pt>
                <c:pt idx="252">
                  <c:v>58.289000000000001</c:v>
                </c:pt>
                <c:pt idx="253">
                  <c:v>58.787999999999997</c:v>
                </c:pt>
                <c:pt idx="254">
                  <c:v>59.761000000000003</c:v>
                </c:pt>
                <c:pt idx="255">
                  <c:v>59.75</c:v>
                </c:pt>
                <c:pt idx="256">
                  <c:v>58.718000000000004</c:v>
                </c:pt>
                <c:pt idx="257">
                  <c:v>57.555</c:v>
                </c:pt>
                <c:pt idx="258">
                  <c:v>57.552</c:v>
                </c:pt>
                <c:pt idx="259">
                  <c:v>57.128999999999998</c:v>
                </c:pt>
                <c:pt idx="260">
                  <c:v>56.886000000000003</c:v>
                </c:pt>
                <c:pt idx="261">
                  <c:v>56.676000000000002</c:v>
                </c:pt>
                <c:pt idx="262">
                  <c:v>56.466999999999999</c:v>
                </c:pt>
                <c:pt idx="263">
                  <c:v>56.326999999999998</c:v>
                </c:pt>
                <c:pt idx="264">
                  <c:v>56.033999999999999</c:v>
                </c:pt>
                <c:pt idx="265">
                  <c:v>55.17</c:v>
                </c:pt>
                <c:pt idx="266">
                  <c:v>54.835999999999999</c:v>
                </c:pt>
                <c:pt idx="267">
                  <c:v>54.088999999999999</c:v>
                </c:pt>
                <c:pt idx="268">
                  <c:v>53.613</c:v>
                </c:pt>
                <c:pt idx="269">
                  <c:v>54.313000000000002</c:v>
                </c:pt>
                <c:pt idx="270">
                  <c:v>57.686</c:v>
                </c:pt>
                <c:pt idx="271">
                  <c:v>58.481000000000002</c:v>
                </c:pt>
                <c:pt idx="272">
                  <c:v>58.884999999999998</c:v>
                </c:pt>
                <c:pt idx="273">
                  <c:v>61.317999999999998</c:v>
                </c:pt>
                <c:pt idx="274">
                  <c:v>61.722000000000001</c:v>
                </c:pt>
                <c:pt idx="275">
                  <c:v>60.723999999999997</c:v>
                </c:pt>
                <c:pt idx="276">
                  <c:v>60.487000000000002</c:v>
                </c:pt>
                <c:pt idx="277">
                  <c:v>59.813000000000002</c:v>
                </c:pt>
                <c:pt idx="278">
                  <c:v>60.843000000000004</c:v>
                </c:pt>
                <c:pt idx="279">
                  <c:v>62.314999999999998</c:v>
                </c:pt>
                <c:pt idx="280">
                  <c:v>61.877000000000002</c:v>
                </c:pt>
                <c:pt idx="281">
                  <c:v>63.378</c:v>
                </c:pt>
                <c:pt idx="282">
                  <c:v>62.332999999999998</c:v>
                </c:pt>
                <c:pt idx="283">
                  <c:v>62.152999999999999</c:v>
                </c:pt>
                <c:pt idx="284">
                  <c:v>61.588999999999999</c:v>
                </c:pt>
                <c:pt idx="285">
                  <c:v>60.384999999999998</c:v>
                </c:pt>
                <c:pt idx="286">
                  <c:v>58.335999999999999</c:v>
                </c:pt>
                <c:pt idx="287">
                  <c:v>57.348999999999997</c:v>
                </c:pt>
                <c:pt idx="288">
                  <c:v>55.414999999999999</c:v>
                </c:pt>
                <c:pt idx="289">
                  <c:v>55.347999999999999</c:v>
                </c:pt>
                <c:pt idx="290">
                  <c:v>57.073</c:v>
                </c:pt>
                <c:pt idx="291">
                  <c:v>56.581000000000003</c:v>
                </c:pt>
                <c:pt idx="292">
                  <c:v>56.076000000000001</c:v>
                </c:pt>
                <c:pt idx="293">
                  <c:v>55.427999999999997</c:v>
                </c:pt>
                <c:pt idx="294">
                  <c:v>55.454999999999998</c:v>
                </c:pt>
                <c:pt idx="295">
                  <c:v>55.875</c:v>
                </c:pt>
                <c:pt idx="296">
                  <c:v>56.808</c:v>
                </c:pt>
                <c:pt idx="297">
                  <c:v>57.539000000000001</c:v>
                </c:pt>
                <c:pt idx="298">
                  <c:v>57.759</c:v>
                </c:pt>
                <c:pt idx="299">
                  <c:v>61.97</c:v>
                </c:pt>
                <c:pt idx="300">
                  <c:v>61.976999999999997</c:v>
                </c:pt>
                <c:pt idx="301">
                  <c:v>60.829000000000001</c:v>
                </c:pt>
                <c:pt idx="302">
                  <c:v>65.945999999999998</c:v>
                </c:pt>
                <c:pt idx="303">
                  <c:v>69.039000000000001</c:v>
                </c:pt>
                <c:pt idx="304">
                  <c:v>66.902000000000001</c:v>
                </c:pt>
                <c:pt idx="305">
                  <c:v>68.177999999999997</c:v>
                </c:pt>
                <c:pt idx="306">
                  <c:v>70.816999999999993</c:v>
                </c:pt>
                <c:pt idx="307">
                  <c:v>75.150999999999996</c:v>
                </c:pt>
                <c:pt idx="308">
                  <c:v>76.736999999999995</c:v>
                </c:pt>
                <c:pt idx="309">
                  <c:v>81.885999999999996</c:v>
                </c:pt>
                <c:pt idx="310">
                  <c:v>76.736000000000004</c:v>
                </c:pt>
                <c:pt idx="311">
                  <c:v>75.108000000000004</c:v>
                </c:pt>
                <c:pt idx="312">
                  <c:v>69.652000000000001</c:v>
                </c:pt>
                <c:pt idx="313">
                  <c:v>70.63</c:v>
                </c:pt>
                <c:pt idx="314">
                  <c:v>72.203000000000003</c:v>
                </c:pt>
                <c:pt idx="315">
                  <c:v>71.921999999999997</c:v>
                </c:pt>
                <c:pt idx="316">
                  <c:v>69.978999999999999</c:v>
                </c:pt>
                <c:pt idx="317">
                  <c:v>71.620999999999995</c:v>
                </c:pt>
                <c:pt idx="318">
                  <c:v>71.653000000000006</c:v>
                </c:pt>
                <c:pt idx="319">
                  <c:v>77.356999999999999</c:v>
                </c:pt>
                <c:pt idx="320">
                  <c:v>80.066999999999993</c:v>
                </c:pt>
                <c:pt idx="321">
                  <c:v>82.37</c:v>
                </c:pt>
                <c:pt idx="322">
                  <c:v>82.938999999999993</c:v>
                </c:pt>
                <c:pt idx="323">
                  <c:v>82.652000000000001</c:v>
                </c:pt>
                <c:pt idx="324">
                  <c:v>83.150999999999996</c:v>
                </c:pt>
                <c:pt idx="325">
                  <c:v>83.995999999999995</c:v>
                </c:pt>
                <c:pt idx="326">
                  <c:v>83.052999999999997</c:v>
                </c:pt>
                <c:pt idx="327">
                  <c:v>80.86</c:v>
                </c:pt>
                <c:pt idx="328">
                  <c:v>80.484999999999999</c:v>
                </c:pt>
                <c:pt idx="329">
                  <c:v>78.765000000000001</c:v>
                </c:pt>
                <c:pt idx="330">
                  <c:v>77.594999999999999</c:v>
                </c:pt>
                <c:pt idx="331">
                  <c:v>78.718000000000004</c:v>
                </c:pt>
                <c:pt idx="332">
                  <c:v>78.748000000000005</c:v>
                </c:pt>
                <c:pt idx="333">
                  <c:v>77.852000000000004</c:v>
                </c:pt>
                <c:pt idx="334">
                  <c:v>82.596000000000004</c:v>
                </c:pt>
                <c:pt idx="335">
                  <c:v>82.685000000000002</c:v>
                </c:pt>
                <c:pt idx="336">
                  <c:v>80.804000000000002</c:v>
                </c:pt>
                <c:pt idx="337">
                  <c:v>78.629000000000005</c:v>
                </c:pt>
                <c:pt idx="338">
                  <c:v>76.608000000000004</c:v>
                </c:pt>
                <c:pt idx="339">
                  <c:v>85.623000000000005</c:v>
                </c:pt>
                <c:pt idx="340">
                  <c:v>91.096000000000004</c:v>
                </c:pt>
                <c:pt idx="341">
                  <c:v>93.162000000000006</c:v>
                </c:pt>
                <c:pt idx="342">
                  <c:v>95.510999999999996</c:v>
                </c:pt>
                <c:pt idx="343">
                  <c:v>93.441999999999993</c:v>
                </c:pt>
                <c:pt idx="344">
                  <c:v>95.742000000000004</c:v>
                </c:pt>
                <c:pt idx="345">
                  <c:v>98.087999999999994</c:v>
                </c:pt>
                <c:pt idx="346">
                  <c:v>97.424000000000007</c:v>
                </c:pt>
                <c:pt idx="347">
                  <c:v>94.314999999999998</c:v>
                </c:pt>
                <c:pt idx="348">
                  <c:v>92.736999999999995</c:v>
                </c:pt>
                <c:pt idx="349">
                  <c:v>92.900999999999996</c:v>
                </c:pt>
                <c:pt idx="350">
                  <c:v>93.698999999999998</c:v>
                </c:pt>
                <c:pt idx="351">
                  <c:v>95.301000000000002</c:v>
                </c:pt>
                <c:pt idx="352">
                  <c:v>94.284000000000006</c:v>
                </c:pt>
                <c:pt idx="353">
                  <c:v>89.741</c:v>
                </c:pt>
                <c:pt idx="354">
                  <c:v>86.131</c:v>
                </c:pt>
                <c:pt idx="355">
                  <c:v>84.622</c:v>
                </c:pt>
                <c:pt idx="356">
                  <c:v>86.173000000000002</c:v>
                </c:pt>
                <c:pt idx="357">
                  <c:v>85.162000000000006</c:v>
                </c:pt>
                <c:pt idx="358">
                  <c:v>81.858999999999995</c:v>
                </c:pt>
                <c:pt idx="359">
                  <c:v>82.346999999999994</c:v>
                </c:pt>
                <c:pt idx="360">
                  <c:v>83.605000000000004</c:v>
                </c:pt>
                <c:pt idx="361">
                  <c:v>85.396000000000001</c:v>
                </c:pt>
                <c:pt idx="362">
                  <c:v>84.203000000000003</c:v>
                </c:pt>
                <c:pt idx="363">
                  <c:v>88.673000000000002</c:v>
                </c:pt>
                <c:pt idx="364">
                  <c:v>94.215000000000003</c:v>
                </c:pt>
                <c:pt idx="365">
                  <c:v>96.143000000000001</c:v>
                </c:pt>
                <c:pt idx="366">
                  <c:v>96.512</c:v>
                </c:pt>
                <c:pt idx="367">
                  <c:v>96.701999999999998</c:v>
                </c:pt>
                <c:pt idx="368">
                  <c:v>96.375</c:v>
                </c:pt>
                <c:pt idx="369">
                  <c:v>96.054000000000002</c:v>
                </c:pt>
                <c:pt idx="370">
                  <c:v>93.072000000000003</c:v>
                </c:pt>
                <c:pt idx="371">
                  <c:v>90.893000000000001</c:v>
                </c:pt>
                <c:pt idx="372">
                  <c:v>91.188999999999993</c:v>
                </c:pt>
                <c:pt idx="373">
                  <c:v>90.501999999999995</c:v>
                </c:pt>
                <c:pt idx="374">
                  <c:v>99.212000000000003</c:v>
                </c:pt>
                <c:pt idx="375">
                  <c:v>96.959000000000003</c:v>
                </c:pt>
                <c:pt idx="376">
                  <c:v>92.441000000000003</c:v>
                </c:pt>
                <c:pt idx="377">
                  <c:v>92.896000000000001</c:v>
                </c:pt>
                <c:pt idx="378">
                  <c:v>91.180999999999997</c:v>
                </c:pt>
                <c:pt idx="379">
                  <c:v>92.21</c:v>
                </c:pt>
                <c:pt idx="380">
                  <c:v>93.915000000000006</c:v>
                </c:pt>
                <c:pt idx="381">
                  <c:v>94.114000000000004</c:v>
                </c:pt>
                <c:pt idx="382">
                  <c:v>94.721999999999994</c:v>
                </c:pt>
                <c:pt idx="383">
                  <c:v>95.263999999999996</c:v>
                </c:pt>
                <c:pt idx="384">
                  <c:v>94.572000000000003</c:v>
                </c:pt>
                <c:pt idx="385">
                  <c:v>92.703000000000003</c:v>
                </c:pt>
                <c:pt idx="386">
                  <c:v>89.28</c:v>
                </c:pt>
                <c:pt idx="387">
                  <c:v>87.207999999999998</c:v>
                </c:pt>
                <c:pt idx="388">
                  <c:v>86.200999999999993</c:v>
                </c:pt>
                <c:pt idx="389">
                  <c:v>84.495000000000005</c:v>
                </c:pt>
                <c:pt idx="390">
                  <c:v>82.634</c:v>
                </c:pt>
                <c:pt idx="391">
                  <c:v>82.527000000000001</c:v>
                </c:pt>
                <c:pt idx="392">
                  <c:v>81.948999999999998</c:v>
                </c:pt>
                <c:pt idx="393">
                  <c:v>80.965999999999994</c:v>
                </c:pt>
                <c:pt idx="394">
                  <c:v>81.037000000000006</c:v>
                </c:pt>
                <c:pt idx="395">
                  <c:v>82.037000000000006</c:v>
                </c:pt>
                <c:pt idx="396">
                  <c:v>81.822999999999993</c:v>
                </c:pt>
                <c:pt idx="397">
                  <c:v>82.02</c:v>
                </c:pt>
                <c:pt idx="398">
                  <c:v>81.77</c:v>
                </c:pt>
                <c:pt idx="399">
                  <c:v>82.224000000000004</c:v>
                </c:pt>
                <c:pt idx="400">
                  <c:v>83.543000000000006</c:v>
                </c:pt>
                <c:pt idx="401">
                  <c:v>83.108999999999995</c:v>
                </c:pt>
                <c:pt idx="402">
                  <c:v>83.715999999999994</c:v>
                </c:pt>
                <c:pt idx="403">
                  <c:v>84.355000000000004</c:v>
                </c:pt>
                <c:pt idx="404">
                  <c:v>86.194000000000003</c:v>
                </c:pt>
                <c:pt idx="405">
                  <c:v>85.134</c:v>
                </c:pt>
                <c:pt idx="406">
                  <c:v>83.328000000000003</c:v>
                </c:pt>
                <c:pt idx="407">
                  <c:v>83.710999999999999</c:v>
                </c:pt>
                <c:pt idx="408">
                  <c:v>83.158000000000001</c:v>
                </c:pt>
                <c:pt idx="409">
                  <c:v>83.444999999999993</c:v>
                </c:pt>
                <c:pt idx="410">
                  <c:v>84.646000000000001</c:v>
                </c:pt>
                <c:pt idx="411">
                  <c:v>88.944999999999993</c:v>
                </c:pt>
                <c:pt idx="412">
                  <c:v>93.02</c:v>
                </c:pt>
                <c:pt idx="413">
                  <c:v>101.511</c:v>
                </c:pt>
                <c:pt idx="414">
                  <c:v>98.647000000000006</c:v>
                </c:pt>
                <c:pt idx="415">
                  <c:v>94.435000000000002</c:v>
                </c:pt>
                <c:pt idx="416">
                  <c:v>93.49</c:v>
                </c:pt>
                <c:pt idx="417">
                  <c:v>93.372</c:v>
                </c:pt>
                <c:pt idx="418">
                  <c:v>93.617000000000004</c:v>
                </c:pt>
                <c:pt idx="419">
                  <c:v>94.1</c:v>
                </c:pt>
                <c:pt idx="420">
                  <c:v>96.436000000000007</c:v>
                </c:pt>
                <c:pt idx="421">
                  <c:v>97.536000000000001</c:v>
                </c:pt>
                <c:pt idx="422">
                  <c:v>95.518000000000001</c:v>
                </c:pt>
                <c:pt idx="423">
                  <c:v>92.519000000000005</c:v>
                </c:pt>
                <c:pt idx="424">
                  <c:v>90.900999999999996</c:v>
                </c:pt>
                <c:pt idx="425">
                  <c:v>91.656000000000006</c:v>
                </c:pt>
                <c:pt idx="426">
                  <c:v>91.912000000000006</c:v>
                </c:pt>
                <c:pt idx="427">
                  <c:v>91.977999999999994</c:v>
                </c:pt>
                <c:pt idx="428">
                  <c:v>91.789000000000001</c:v>
                </c:pt>
                <c:pt idx="429">
                  <c:v>91.605999999999995</c:v>
                </c:pt>
                <c:pt idx="430">
                  <c:v>90.597999999999999</c:v>
                </c:pt>
                <c:pt idx="431">
                  <c:v>89.373999999999995</c:v>
                </c:pt>
                <c:pt idx="432">
                  <c:v>88.677999999999997</c:v>
                </c:pt>
                <c:pt idx="433">
                  <c:v>87.772999999999996</c:v>
                </c:pt>
                <c:pt idx="434">
                  <c:v>84.972999999999999</c:v>
                </c:pt>
                <c:pt idx="435">
                  <c:v>84.878</c:v>
                </c:pt>
                <c:pt idx="436">
                  <c:v>84.492000000000004</c:v>
                </c:pt>
                <c:pt idx="437">
                  <c:v>84.429000000000002</c:v>
                </c:pt>
                <c:pt idx="438">
                  <c:v>84.39</c:v>
                </c:pt>
                <c:pt idx="439">
                  <c:v>84.4</c:v>
                </c:pt>
                <c:pt idx="440">
                  <c:v>84.694999999999993</c:v>
                </c:pt>
                <c:pt idx="441">
                  <c:v>85.578999999999994</c:v>
                </c:pt>
                <c:pt idx="442">
                  <c:v>85.247</c:v>
                </c:pt>
                <c:pt idx="443">
                  <c:v>84.926000000000002</c:v>
                </c:pt>
                <c:pt idx="444">
                  <c:v>84.513999999999996</c:v>
                </c:pt>
                <c:pt idx="445">
                  <c:v>84.924000000000007</c:v>
                </c:pt>
                <c:pt idx="446">
                  <c:v>84.76</c:v>
                </c:pt>
                <c:pt idx="447">
                  <c:v>85.254999999999995</c:v>
                </c:pt>
                <c:pt idx="448">
                  <c:v>84.516000000000005</c:v>
                </c:pt>
                <c:pt idx="449">
                  <c:v>93.99</c:v>
                </c:pt>
                <c:pt idx="450">
                  <c:v>94.346000000000004</c:v>
                </c:pt>
                <c:pt idx="451">
                  <c:v>93.363</c:v>
                </c:pt>
                <c:pt idx="452">
                  <c:v>92.728999999999999</c:v>
                </c:pt>
                <c:pt idx="453">
                  <c:v>94.912000000000006</c:v>
                </c:pt>
                <c:pt idx="454">
                  <c:v>96.853999999999999</c:v>
                </c:pt>
                <c:pt idx="455">
                  <c:v>100.242</c:v>
                </c:pt>
                <c:pt idx="456">
                  <c:v>103.372</c:v>
                </c:pt>
                <c:pt idx="457">
                  <c:v>105.84399999999999</c:v>
                </c:pt>
                <c:pt idx="458">
                  <c:v>105.372</c:v>
                </c:pt>
                <c:pt idx="459">
                  <c:v>105.979</c:v>
                </c:pt>
                <c:pt idx="460">
                  <c:v>104.291</c:v>
                </c:pt>
                <c:pt idx="461">
                  <c:v>104.59699999999999</c:v>
                </c:pt>
                <c:pt idx="462">
                  <c:v>99.006</c:v>
                </c:pt>
                <c:pt idx="463">
                  <c:v>95.265000000000001</c:v>
                </c:pt>
                <c:pt idx="464">
                  <c:v>95.742000000000004</c:v>
                </c:pt>
                <c:pt idx="465">
                  <c:v>95.733999999999995</c:v>
                </c:pt>
                <c:pt idx="466">
                  <c:v>93.665999999999997</c:v>
                </c:pt>
                <c:pt idx="467">
                  <c:v>87.519000000000005</c:v>
                </c:pt>
                <c:pt idx="468">
                  <c:v>86.802999999999997</c:v>
                </c:pt>
                <c:pt idx="469">
                  <c:v>88.082999999999998</c:v>
                </c:pt>
                <c:pt idx="470">
                  <c:v>86.114999999999995</c:v>
                </c:pt>
                <c:pt idx="471">
                  <c:v>85.597999999999999</c:v>
                </c:pt>
                <c:pt idx="472">
                  <c:v>85.957999999999998</c:v>
                </c:pt>
                <c:pt idx="473">
                  <c:v>86.495000000000005</c:v>
                </c:pt>
                <c:pt idx="474">
                  <c:v>85.099000000000004</c:v>
                </c:pt>
                <c:pt idx="475">
                  <c:v>85.018000000000001</c:v>
                </c:pt>
                <c:pt idx="476">
                  <c:v>86.644999999999996</c:v>
                </c:pt>
                <c:pt idx="477">
                  <c:v>91.037999999999997</c:v>
                </c:pt>
                <c:pt idx="478">
                  <c:v>94.269000000000005</c:v>
                </c:pt>
                <c:pt idx="479">
                  <c:v>94.656000000000006</c:v>
                </c:pt>
                <c:pt idx="480">
                  <c:v>93.774000000000001</c:v>
                </c:pt>
                <c:pt idx="481">
                  <c:v>92.396000000000001</c:v>
                </c:pt>
                <c:pt idx="482">
                  <c:v>90.822000000000003</c:v>
                </c:pt>
                <c:pt idx="483">
                  <c:v>90.093999999999994</c:v>
                </c:pt>
                <c:pt idx="484">
                  <c:v>89.09</c:v>
                </c:pt>
                <c:pt idx="485">
                  <c:v>87.876000000000005</c:v>
                </c:pt>
                <c:pt idx="486">
                  <c:v>89.983999999999995</c:v>
                </c:pt>
                <c:pt idx="487">
                  <c:v>90.768000000000001</c:v>
                </c:pt>
                <c:pt idx="488">
                  <c:v>89.784999999999997</c:v>
                </c:pt>
                <c:pt idx="489">
                  <c:v>88.801000000000002</c:v>
                </c:pt>
                <c:pt idx="490">
                  <c:v>88.8</c:v>
                </c:pt>
                <c:pt idx="491">
                  <c:v>89.619</c:v>
                </c:pt>
                <c:pt idx="492">
                  <c:v>89.182000000000002</c:v>
                </c:pt>
                <c:pt idx="493">
                  <c:v>89.361000000000004</c:v>
                </c:pt>
                <c:pt idx="494">
                  <c:v>90.001999999999995</c:v>
                </c:pt>
                <c:pt idx="495">
                  <c:v>92.123000000000005</c:v>
                </c:pt>
                <c:pt idx="496">
                  <c:v>93.867999999999995</c:v>
                </c:pt>
                <c:pt idx="497">
                  <c:v>93.424000000000007</c:v>
                </c:pt>
                <c:pt idx="498">
                  <c:v>102.551</c:v>
                </c:pt>
                <c:pt idx="499">
                  <c:v>103.26</c:v>
                </c:pt>
                <c:pt idx="500">
                  <c:v>102.804</c:v>
                </c:pt>
                <c:pt idx="501">
                  <c:v>100.896</c:v>
                </c:pt>
                <c:pt idx="502">
                  <c:v>97.613</c:v>
                </c:pt>
                <c:pt idx="503">
                  <c:v>96.873000000000005</c:v>
                </c:pt>
                <c:pt idx="504">
                  <c:v>95.415000000000006</c:v>
                </c:pt>
                <c:pt idx="505">
                  <c:v>92.034999999999997</c:v>
                </c:pt>
                <c:pt idx="506">
                  <c:v>89.108999999999995</c:v>
                </c:pt>
                <c:pt idx="507">
                  <c:v>90.397999999999996</c:v>
                </c:pt>
                <c:pt idx="508">
                  <c:v>90.846999999999994</c:v>
                </c:pt>
                <c:pt idx="509">
                  <c:v>90.05</c:v>
                </c:pt>
                <c:pt idx="510">
                  <c:v>89.460999999999999</c:v>
                </c:pt>
                <c:pt idx="511">
                  <c:v>88.486000000000004</c:v>
                </c:pt>
                <c:pt idx="512">
                  <c:v>87.353999999999999</c:v>
                </c:pt>
                <c:pt idx="513">
                  <c:v>86.933999999999997</c:v>
                </c:pt>
                <c:pt idx="514">
                  <c:v>86.899000000000001</c:v>
                </c:pt>
                <c:pt idx="515">
                  <c:v>85.415000000000006</c:v>
                </c:pt>
                <c:pt idx="516">
                  <c:v>84.26</c:v>
                </c:pt>
                <c:pt idx="517">
                  <c:v>81.622</c:v>
                </c:pt>
                <c:pt idx="518">
                  <c:v>80.775999999999996</c:v>
                </c:pt>
                <c:pt idx="519">
                  <c:v>80.41</c:v>
                </c:pt>
                <c:pt idx="520">
                  <c:v>79.128</c:v>
                </c:pt>
                <c:pt idx="521">
                  <c:v>77.058999999999997</c:v>
                </c:pt>
                <c:pt idx="522">
                  <c:v>75.503</c:v>
                </c:pt>
                <c:pt idx="523">
                  <c:v>75.78</c:v>
                </c:pt>
                <c:pt idx="524">
                  <c:v>74.144999999999996</c:v>
                </c:pt>
                <c:pt idx="525">
                  <c:v>76.409000000000006</c:v>
                </c:pt>
                <c:pt idx="526">
                  <c:v>79.203000000000003</c:v>
                </c:pt>
                <c:pt idx="527">
                  <c:v>79.468000000000004</c:v>
                </c:pt>
                <c:pt idx="528">
                  <c:v>78.897999999999996</c:v>
                </c:pt>
                <c:pt idx="529">
                  <c:v>79.177000000000007</c:v>
                </c:pt>
                <c:pt idx="530">
                  <c:v>78.724999999999994</c:v>
                </c:pt>
                <c:pt idx="531">
                  <c:v>78.665999999999997</c:v>
                </c:pt>
                <c:pt idx="532">
                  <c:v>79.674999999999997</c:v>
                </c:pt>
                <c:pt idx="533">
                  <c:v>80.111999999999995</c:v>
                </c:pt>
                <c:pt idx="534">
                  <c:v>81.201999999999998</c:v>
                </c:pt>
                <c:pt idx="535">
                  <c:v>81.167000000000002</c:v>
                </c:pt>
                <c:pt idx="536">
                  <c:v>79.858000000000004</c:v>
                </c:pt>
                <c:pt idx="537">
                  <c:v>79.245999999999995</c:v>
                </c:pt>
                <c:pt idx="538">
                  <c:v>80.558000000000007</c:v>
                </c:pt>
                <c:pt idx="539">
                  <c:v>81.296000000000006</c:v>
                </c:pt>
                <c:pt idx="540">
                  <c:v>81.656999999999996</c:v>
                </c:pt>
                <c:pt idx="541">
                  <c:v>82.503</c:v>
                </c:pt>
                <c:pt idx="542">
                  <c:v>83.432000000000002</c:v>
                </c:pt>
                <c:pt idx="543">
                  <c:v>83.552000000000007</c:v>
                </c:pt>
                <c:pt idx="544">
                  <c:v>83.024000000000001</c:v>
                </c:pt>
                <c:pt idx="545">
                  <c:v>86.727000000000004</c:v>
                </c:pt>
                <c:pt idx="546">
                  <c:v>86.117000000000004</c:v>
                </c:pt>
                <c:pt idx="547">
                  <c:v>87.387</c:v>
                </c:pt>
                <c:pt idx="548">
                  <c:v>88.897000000000006</c:v>
                </c:pt>
                <c:pt idx="549">
                  <c:v>89.796999999999997</c:v>
                </c:pt>
                <c:pt idx="550">
                  <c:v>90.132999999999996</c:v>
                </c:pt>
                <c:pt idx="551">
                  <c:v>89.025000000000006</c:v>
                </c:pt>
                <c:pt idx="552">
                  <c:v>90.566000000000003</c:v>
                </c:pt>
                <c:pt idx="553">
                  <c:v>92.995999999999995</c:v>
                </c:pt>
                <c:pt idx="554">
                  <c:v>92.682000000000002</c:v>
                </c:pt>
                <c:pt idx="555">
                  <c:v>90.676000000000002</c:v>
                </c:pt>
                <c:pt idx="556">
                  <c:v>88.816000000000003</c:v>
                </c:pt>
                <c:pt idx="557">
                  <c:v>89.793999999999997</c:v>
                </c:pt>
                <c:pt idx="558">
                  <c:v>91.652000000000001</c:v>
                </c:pt>
                <c:pt idx="559">
                  <c:v>92.213999999999999</c:v>
                </c:pt>
                <c:pt idx="560">
                  <c:v>92.090999999999994</c:v>
                </c:pt>
                <c:pt idx="561">
                  <c:v>93.46</c:v>
                </c:pt>
                <c:pt idx="562">
                  <c:v>92.831000000000003</c:v>
                </c:pt>
                <c:pt idx="563">
                  <c:v>90.605000000000004</c:v>
                </c:pt>
                <c:pt idx="564">
                  <c:v>91.781000000000006</c:v>
                </c:pt>
                <c:pt idx="565">
                  <c:v>92.506</c:v>
                </c:pt>
                <c:pt idx="566">
                  <c:v>92.244</c:v>
                </c:pt>
                <c:pt idx="567">
                  <c:v>91.081999999999994</c:v>
                </c:pt>
                <c:pt idx="568">
                  <c:v>93.706000000000003</c:v>
                </c:pt>
                <c:pt idx="569">
                  <c:v>96.007999999999996</c:v>
                </c:pt>
                <c:pt idx="570">
                  <c:v>94.980999999999995</c:v>
                </c:pt>
                <c:pt idx="571">
                  <c:v>89.224999999999994</c:v>
                </c:pt>
                <c:pt idx="572">
                  <c:v>88.311999999999998</c:v>
                </c:pt>
                <c:pt idx="573">
                  <c:v>87.918999999999997</c:v>
                </c:pt>
                <c:pt idx="574">
                  <c:v>87.775000000000006</c:v>
                </c:pt>
                <c:pt idx="575">
                  <c:v>85.272999999999996</c:v>
                </c:pt>
                <c:pt idx="576">
                  <c:v>79.557000000000002</c:v>
                </c:pt>
                <c:pt idx="577">
                  <c:v>76.283000000000001</c:v>
                </c:pt>
                <c:pt idx="578">
                  <c:v>74.587000000000003</c:v>
                </c:pt>
                <c:pt idx="579">
                  <c:v>81.363</c:v>
                </c:pt>
                <c:pt idx="580">
                  <c:v>80.47</c:v>
                </c:pt>
                <c:pt idx="581">
                  <c:v>83.316999999999993</c:v>
                </c:pt>
                <c:pt idx="582">
                  <c:v>81.745000000000005</c:v>
                </c:pt>
                <c:pt idx="583">
                  <c:v>80.879000000000005</c:v>
                </c:pt>
                <c:pt idx="584">
                  <c:v>79.891000000000005</c:v>
                </c:pt>
                <c:pt idx="585">
                  <c:v>76.882999999999996</c:v>
                </c:pt>
                <c:pt idx="586">
                  <c:v>75.706999999999994</c:v>
                </c:pt>
                <c:pt idx="587">
                  <c:v>77.393000000000001</c:v>
                </c:pt>
                <c:pt idx="588">
                  <c:v>78.031000000000006</c:v>
                </c:pt>
                <c:pt idx="589">
                  <c:v>75.635999999999996</c:v>
                </c:pt>
                <c:pt idx="590">
                  <c:v>79.875</c:v>
                </c:pt>
                <c:pt idx="591">
                  <c:v>85.849000000000004</c:v>
                </c:pt>
                <c:pt idx="592">
                  <c:v>89.290999999999997</c:v>
                </c:pt>
                <c:pt idx="593">
                  <c:v>93.007000000000005</c:v>
                </c:pt>
                <c:pt idx="594">
                  <c:v>95.834000000000003</c:v>
                </c:pt>
                <c:pt idx="595">
                  <c:v>97.132999999999996</c:v>
                </c:pt>
                <c:pt idx="596">
                  <c:v>96.003</c:v>
                </c:pt>
                <c:pt idx="597">
                  <c:v>98.111000000000004</c:v>
                </c:pt>
                <c:pt idx="598">
                  <c:v>98.77</c:v>
                </c:pt>
                <c:pt idx="599">
                  <c:v>100.265</c:v>
                </c:pt>
                <c:pt idx="600">
                  <c:v>100.626</c:v>
                </c:pt>
                <c:pt idx="601">
                  <c:v>99.96</c:v>
                </c:pt>
                <c:pt idx="602">
                  <c:v>102.667</c:v>
                </c:pt>
                <c:pt idx="603">
                  <c:v>106.376</c:v>
                </c:pt>
                <c:pt idx="604">
                  <c:v>106.108</c:v>
                </c:pt>
                <c:pt idx="605">
                  <c:v>107.63500000000001</c:v>
                </c:pt>
                <c:pt idx="606">
                  <c:v>107.328</c:v>
                </c:pt>
                <c:pt idx="607">
                  <c:v>106.09699999999999</c:v>
                </c:pt>
                <c:pt idx="608">
                  <c:v>112.806</c:v>
                </c:pt>
                <c:pt idx="609">
                  <c:v>117.926</c:v>
                </c:pt>
                <c:pt idx="610">
                  <c:v>119.50700000000001</c:v>
                </c:pt>
                <c:pt idx="611">
                  <c:v>114.761</c:v>
                </c:pt>
                <c:pt idx="612">
                  <c:v>115.688</c:v>
                </c:pt>
                <c:pt idx="613">
                  <c:v>120.211</c:v>
                </c:pt>
                <c:pt idx="614">
                  <c:v>126.233</c:v>
                </c:pt>
                <c:pt idx="615">
                  <c:v>125.729</c:v>
                </c:pt>
                <c:pt idx="616">
                  <c:v>123.85599999999999</c:v>
                </c:pt>
                <c:pt idx="617">
                  <c:v>124.84099999999999</c:v>
                </c:pt>
                <c:pt idx="618">
                  <c:v>122.486</c:v>
                </c:pt>
                <c:pt idx="619">
                  <c:v>121.613</c:v>
                </c:pt>
                <c:pt idx="620">
                  <c:v>119.64</c:v>
                </c:pt>
                <c:pt idx="621">
                  <c:v>124.544</c:v>
                </c:pt>
                <c:pt idx="622">
                  <c:v>126.05500000000001</c:v>
                </c:pt>
                <c:pt idx="623">
                  <c:v>126.04</c:v>
                </c:pt>
                <c:pt idx="624">
                  <c:v>122.738</c:v>
                </c:pt>
                <c:pt idx="625">
                  <c:v>120.747</c:v>
                </c:pt>
                <c:pt idx="626">
                  <c:v>115.346</c:v>
                </c:pt>
                <c:pt idx="627">
                  <c:v>109.85</c:v>
                </c:pt>
                <c:pt idx="628">
                  <c:v>106.637</c:v>
                </c:pt>
                <c:pt idx="629">
                  <c:v>105.405</c:v>
                </c:pt>
                <c:pt idx="630">
                  <c:v>105.962</c:v>
                </c:pt>
                <c:pt idx="631">
                  <c:v>104.973</c:v>
                </c:pt>
                <c:pt idx="632">
                  <c:v>103.565</c:v>
                </c:pt>
                <c:pt idx="633">
                  <c:v>103.422</c:v>
                </c:pt>
                <c:pt idx="634">
                  <c:v>100.70399999999999</c:v>
                </c:pt>
                <c:pt idx="635">
                  <c:v>99.736000000000004</c:v>
                </c:pt>
                <c:pt idx="636">
                  <c:v>100.462</c:v>
                </c:pt>
                <c:pt idx="637">
                  <c:v>103.595</c:v>
                </c:pt>
                <c:pt idx="638">
                  <c:v>106.783</c:v>
                </c:pt>
                <c:pt idx="639">
                  <c:v>116.35299999999999</c:v>
                </c:pt>
                <c:pt idx="640">
                  <c:v>120.057</c:v>
                </c:pt>
                <c:pt idx="641">
                  <c:v>114.985</c:v>
                </c:pt>
                <c:pt idx="642">
                  <c:v>119.06100000000001</c:v>
                </c:pt>
                <c:pt idx="643">
                  <c:v>119.49299999999999</c:v>
                </c:pt>
                <c:pt idx="644">
                  <c:v>119.009</c:v>
                </c:pt>
                <c:pt idx="645">
                  <c:v>116.006</c:v>
                </c:pt>
                <c:pt idx="646">
                  <c:v>117.111</c:v>
                </c:pt>
                <c:pt idx="647">
                  <c:v>119.468</c:v>
                </c:pt>
                <c:pt idx="648">
                  <c:v>118.514</c:v>
                </c:pt>
                <c:pt idx="649">
                  <c:v>118.307</c:v>
                </c:pt>
                <c:pt idx="650">
                  <c:v>122.934</c:v>
                </c:pt>
                <c:pt idx="651">
                  <c:v>122.663</c:v>
                </c:pt>
                <c:pt idx="652">
                  <c:v>122.59399999999999</c:v>
                </c:pt>
                <c:pt idx="653">
                  <c:v>123.91800000000001</c:v>
                </c:pt>
                <c:pt idx="654">
                  <c:v>123.91800000000001</c:v>
                </c:pt>
                <c:pt idx="655">
                  <c:v>127.801</c:v>
                </c:pt>
                <c:pt idx="656">
                  <c:v>129.10900000000001</c:v>
                </c:pt>
                <c:pt idx="657">
                  <c:v>125.83199999999999</c:v>
                </c:pt>
                <c:pt idx="658">
                  <c:v>126.06</c:v>
                </c:pt>
                <c:pt idx="659">
                  <c:v>130.66399999999999</c:v>
                </c:pt>
                <c:pt idx="660">
                  <c:v>139.41200000000001</c:v>
                </c:pt>
                <c:pt idx="661">
                  <c:v>147.98500000000001</c:v>
                </c:pt>
                <c:pt idx="662">
                  <c:v>156.035</c:v>
                </c:pt>
                <c:pt idx="663">
                  <c:v>154.804</c:v>
                </c:pt>
                <c:pt idx="664">
                  <c:v>153.779</c:v>
                </c:pt>
                <c:pt idx="665">
                  <c:v>148.54400000000001</c:v>
                </c:pt>
                <c:pt idx="666">
                  <c:v>141.857</c:v>
                </c:pt>
                <c:pt idx="667">
                  <c:v>141.44800000000001</c:v>
                </c:pt>
                <c:pt idx="668">
                  <c:v>142.99</c:v>
                </c:pt>
                <c:pt idx="669">
                  <c:v>142.108</c:v>
                </c:pt>
                <c:pt idx="670">
                  <c:v>146.357</c:v>
                </c:pt>
                <c:pt idx="671">
                  <c:v>140.44399999999999</c:v>
                </c:pt>
                <c:pt idx="672">
                  <c:v>134.65199999999999</c:v>
                </c:pt>
                <c:pt idx="673">
                  <c:v>128.77799999999999</c:v>
                </c:pt>
                <c:pt idx="674">
                  <c:v>128.60300000000001</c:v>
                </c:pt>
                <c:pt idx="675">
                  <c:v>131.80099999999999</c:v>
                </c:pt>
                <c:pt idx="676">
                  <c:v>130.16</c:v>
                </c:pt>
                <c:pt idx="677">
                  <c:v>126.21899999999999</c:v>
                </c:pt>
                <c:pt idx="678">
                  <c:v>124.495</c:v>
                </c:pt>
                <c:pt idx="679">
                  <c:v>119.685</c:v>
                </c:pt>
                <c:pt idx="680">
                  <c:v>120.26900000000001</c:v>
                </c:pt>
                <c:pt idx="681">
                  <c:v>110.833</c:v>
                </c:pt>
                <c:pt idx="682">
                  <c:v>107.738</c:v>
                </c:pt>
                <c:pt idx="683">
                  <c:v>104.178</c:v>
                </c:pt>
                <c:pt idx="684">
                  <c:v>103.744</c:v>
                </c:pt>
                <c:pt idx="685">
                  <c:v>109.535</c:v>
                </c:pt>
                <c:pt idx="686">
                  <c:v>114.664</c:v>
                </c:pt>
                <c:pt idx="687">
                  <c:v>115.26600000000001</c:v>
                </c:pt>
                <c:pt idx="688">
                  <c:v>125.06699999999999</c:v>
                </c:pt>
                <c:pt idx="689">
                  <c:v>128.839</c:v>
                </c:pt>
                <c:pt idx="690">
                  <c:v>122.953</c:v>
                </c:pt>
                <c:pt idx="691">
                  <c:v>116.90900000000001</c:v>
                </c:pt>
                <c:pt idx="692">
                  <c:v>114.435</c:v>
                </c:pt>
                <c:pt idx="693">
                  <c:v>118.617</c:v>
                </c:pt>
                <c:pt idx="694">
                  <c:v>120.82899999999999</c:v>
                </c:pt>
                <c:pt idx="695">
                  <c:v>123.985</c:v>
                </c:pt>
                <c:pt idx="696">
                  <c:v>126.907</c:v>
                </c:pt>
                <c:pt idx="697">
                  <c:v>126.117</c:v>
                </c:pt>
                <c:pt idx="698">
                  <c:v>121.343</c:v>
                </c:pt>
                <c:pt idx="699">
                  <c:v>121.298</c:v>
                </c:pt>
                <c:pt idx="700">
                  <c:v>120.053</c:v>
                </c:pt>
                <c:pt idx="701">
                  <c:v>116.626</c:v>
                </c:pt>
                <c:pt idx="702">
                  <c:v>111.532</c:v>
                </c:pt>
                <c:pt idx="703">
                  <c:v>107.989</c:v>
                </c:pt>
                <c:pt idx="704">
                  <c:v>104.58199999999999</c:v>
                </c:pt>
                <c:pt idx="705">
                  <c:v>113.479</c:v>
                </c:pt>
                <c:pt idx="706">
                  <c:v>117.121</c:v>
                </c:pt>
                <c:pt idx="707">
                  <c:v>120.953</c:v>
                </c:pt>
                <c:pt idx="708">
                  <c:v>124.572</c:v>
                </c:pt>
                <c:pt idx="709">
                  <c:v>123.52</c:v>
                </c:pt>
                <c:pt idx="710">
                  <c:v>137.36699999999999</c:v>
                </c:pt>
                <c:pt idx="711">
                  <c:v>138.85900000000001</c:v>
                </c:pt>
                <c:pt idx="712">
                  <c:v>142.23099999999999</c:v>
                </c:pt>
                <c:pt idx="713">
                  <c:v>150.751</c:v>
                </c:pt>
                <c:pt idx="714">
                  <c:v>158.00700000000001</c:v>
                </c:pt>
                <c:pt idx="715">
                  <c:v>165.71299999999999</c:v>
                </c:pt>
                <c:pt idx="716">
                  <c:v>162.541</c:v>
                </c:pt>
                <c:pt idx="717">
                  <c:v>166.072</c:v>
                </c:pt>
                <c:pt idx="718">
                  <c:v>169.83099999999999</c:v>
                </c:pt>
                <c:pt idx="719">
                  <c:v>163.24100000000001</c:v>
                </c:pt>
                <c:pt idx="720">
                  <c:v>152.62299999999999</c:v>
                </c:pt>
                <c:pt idx="721">
                  <c:v>155.434</c:v>
                </c:pt>
                <c:pt idx="722">
                  <c:v>154.15100000000001</c:v>
                </c:pt>
                <c:pt idx="723">
                  <c:v>162.477</c:v>
                </c:pt>
                <c:pt idx="724">
                  <c:v>167.059</c:v>
                </c:pt>
                <c:pt idx="725">
                  <c:v>165.82499999999999</c:v>
                </c:pt>
                <c:pt idx="726">
                  <c:v>168.50399999999999</c:v>
                </c:pt>
                <c:pt idx="727">
                  <c:v>169.24100000000001</c:v>
                </c:pt>
                <c:pt idx="728">
                  <c:v>175.642</c:v>
                </c:pt>
                <c:pt idx="729">
                  <c:v>173.292</c:v>
                </c:pt>
                <c:pt idx="730">
                  <c:v>168.50200000000001</c:v>
                </c:pt>
                <c:pt idx="731">
                  <c:v>171.09899999999999</c:v>
                </c:pt>
                <c:pt idx="732">
                  <c:v>173.36600000000001</c:v>
                </c:pt>
                <c:pt idx="733">
                  <c:v>170.38499999999999</c:v>
                </c:pt>
                <c:pt idx="734">
                  <c:v>168.43100000000001</c:v>
                </c:pt>
                <c:pt idx="735">
                  <c:v>165.26900000000001</c:v>
                </c:pt>
                <c:pt idx="736">
                  <c:v>163.45400000000001</c:v>
                </c:pt>
                <c:pt idx="737">
                  <c:v>158.203</c:v>
                </c:pt>
                <c:pt idx="738">
                  <c:v>152.68600000000001</c:v>
                </c:pt>
                <c:pt idx="739">
                  <c:v>154.47399999999999</c:v>
                </c:pt>
                <c:pt idx="740">
                  <c:v>153.321</c:v>
                </c:pt>
                <c:pt idx="741">
                  <c:v>155.34100000000001</c:v>
                </c:pt>
                <c:pt idx="742">
                  <c:v>158.68899999999999</c:v>
                </c:pt>
                <c:pt idx="743">
                  <c:v>153.92400000000001</c:v>
                </c:pt>
                <c:pt idx="744">
                  <c:v>144.00399999999999</c:v>
                </c:pt>
                <c:pt idx="745">
                  <c:v>136.19</c:v>
                </c:pt>
                <c:pt idx="746">
                  <c:v>138.399</c:v>
                </c:pt>
                <c:pt idx="747">
                  <c:v>125.315</c:v>
                </c:pt>
                <c:pt idx="748">
                  <c:v>119.49299999999999</c:v>
                </c:pt>
                <c:pt idx="749">
                  <c:v>118.08499999999999</c:v>
                </c:pt>
                <c:pt idx="750">
                  <c:v>116.621</c:v>
                </c:pt>
                <c:pt idx="751">
                  <c:v>119.021</c:v>
                </c:pt>
                <c:pt idx="752">
                  <c:v>121.011</c:v>
                </c:pt>
                <c:pt idx="753">
                  <c:v>121.47799999999999</c:v>
                </c:pt>
                <c:pt idx="754">
                  <c:v>121.04900000000001</c:v>
                </c:pt>
                <c:pt idx="755">
                  <c:v>117.566</c:v>
                </c:pt>
                <c:pt idx="756">
                  <c:v>114.244</c:v>
                </c:pt>
                <c:pt idx="757">
                  <c:v>113.26600000000001</c:v>
                </c:pt>
                <c:pt idx="758">
                  <c:v>113.574</c:v>
                </c:pt>
                <c:pt idx="759">
                  <c:v>117.32599999999999</c:v>
                </c:pt>
                <c:pt idx="760">
                  <c:v>117.111</c:v>
                </c:pt>
                <c:pt idx="761">
                  <c:v>113.03</c:v>
                </c:pt>
                <c:pt idx="762">
                  <c:v>109.122</c:v>
                </c:pt>
                <c:pt idx="763">
                  <c:v>108.438</c:v>
                </c:pt>
                <c:pt idx="764">
                  <c:v>110.76300000000001</c:v>
                </c:pt>
                <c:pt idx="765">
                  <c:v>113.84699999999999</c:v>
                </c:pt>
                <c:pt idx="766">
                  <c:v>116.875</c:v>
                </c:pt>
                <c:pt idx="767">
                  <c:v>111.84399999999999</c:v>
                </c:pt>
                <c:pt idx="768">
                  <c:v>109.486</c:v>
                </c:pt>
                <c:pt idx="769">
                  <c:v>110.251</c:v>
                </c:pt>
                <c:pt idx="770">
                  <c:v>109.42</c:v>
                </c:pt>
                <c:pt idx="771">
                  <c:v>113.962</c:v>
                </c:pt>
                <c:pt idx="772">
                  <c:v>121.282</c:v>
                </c:pt>
                <c:pt idx="773">
                  <c:v>128.934</c:v>
                </c:pt>
                <c:pt idx="774">
                  <c:v>129.48699999999999</c:v>
                </c:pt>
                <c:pt idx="775">
                  <c:v>126.68300000000001</c:v>
                </c:pt>
                <c:pt idx="776">
                  <c:v>121.123</c:v>
                </c:pt>
                <c:pt idx="777">
                  <c:v>122.092</c:v>
                </c:pt>
                <c:pt idx="778">
                  <c:v>122.937</c:v>
                </c:pt>
                <c:pt idx="779">
                  <c:v>122.05500000000001</c:v>
                </c:pt>
                <c:pt idx="780">
                  <c:v>122.078</c:v>
                </c:pt>
                <c:pt idx="781">
                  <c:v>121.48</c:v>
                </c:pt>
                <c:pt idx="782">
                  <c:v>120.79300000000001</c:v>
                </c:pt>
                <c:pt idx="783">
                  <c:v>120.586</c:v>
                </c:pt>
                <c:pt idx="784">
                  <c:v>120.587</c:v>
                </c:pt>
                <c:pt idx="785">
                  <c:v>118.914</c:v>
                </c:pt>
                <c:pt idx="786">
                  <c:v>117.57899999999999</c:v>
                </c:pt>
                <c:pt idx="787">
                  <c:v>120.506</c:v>
                </c:pt>
                <c:pt idx="788">
                  <c:v>119.18899999999999</c:v>
                </c:pt>
                <c:pt idx="789">
                  <c:v>116.691</c:v>
                </c:pt>
                <c:pt idx="790">
                  <c:v>118.837</c:v>
                </c:pt>
                <c:pt idx="791">
                  <c:v>118.339</c:v>
                </c:pt>
                <c:pt idx="792">
                  <c:v>117.10299999999999</c:v>
                </c:pt>
                <c:pt idx="793">
                  <c:v>116.66200000000001</c:v>
                </c:pt>
                <c:pt idx="794">
                  <c:v>117.086</c:v>
                </c:pt>
                <c:pt idx="795">
                  <c:v>120.3</c:v>
                </c:pt>
                <c:pt idx="796">
                  <c:v>122.482</c:v>
                </c:pt>
                <c:pt idx="797">
                  <c:v>126.863</c:v>
                </c:pt>
                <c:pt idx="798">
                  <c:v>125.624</c:v>
                </c:pt>
                <c:pt idx="799">
                  <c:v>123.852</c:v>
                </c:pt>
                <c:pt idx="800">
                  <c:v>121.733</c:v>
                </c:pt>
                <c:pt idx="801">
                  <c:v>121.5</c:v>
                </c:pt>
                <c:pt idx="802">
                  <c:v>120.351</c:v>
                </c:pt>
                <c:pt idx="803">
                  <c:v>117.265</c:v>
                </c:pt>
                <c:pt idx="804">
                  <c:v>119.116</c:v>
                </c:pt>
                <c:pt idx="805">
                  <c:v>117.913</c:v>
                </c:pt>
                <c:pt idx="806">
                  <c:v>114.32299999999999</c:v>
                </c:pt>
                <c:pt idx="807">
                  <c:v>110.262</c:v>
                </c:pt>
                <c:pt idx="808">
                  <c:v>112.497</c:v>
                </c:pt>
                <c:pt idx="809">
                  <c:v>116.15300000000001</c:v>
                </c:pt>
                <c:pt idx="810">
                  <c:v>114.587</c:v>
                </c:pt>
                <c:pt idx="811">
                  <c:v>116.065</c:v>
                </c:pt>
                <c:pt idx="812">
                  <c:v>118.63</c:v>
                </c:pt>
                <c:pt idx="813">
                  <c:v>119.131</c:v>
                </c:pt>
                <c:pt idx="814">
                  <c:v>118.131</c:v>
                </c:pt>
                <c:pt idx="815">
                  <c:v>113.651</c:v>
                </c:pt>
                <c:pt idx="816">
                  <c:v>111.687</c:v>
                </c:pt>
                <c:pt idx="817">
                  <c:v>109.878</c:v>
                </c:pt>
                <c:pt idx="818">
                  <c:v>111.672</c:v>
                </c:pt>
                <c:pt idx="819">
                  <c:v>111.026</c:v>
                </c:pt>
                <c:pt idx="820">
                  <c:v>115.16500000000001</c:v>
                </c:pt>
                <c:pt idx="821">
                  <c:v>112.718</c:v>
                </c:pt>
                <c:pt idx="822">
                  <c:v>108.651</c:v>
                </c:pt>
                <c:pt idx="823">
                  <c:v>109.78400000000001</c:v>
                </c:pt>
                <c:pt idx="824">
                  <c:v>109.953</c:v>
                </c:pt>
                <c:pt idx="825">
                  <c:v>109.601</c:v>
                </c:pt>
                <c:pt idx="826">
                  <c:v>108.27</c:v>
                </c:pt>
                <c:pt idx="827">
                  <c:v>107.617</c:v>
                </c:pt>
                <c:pt idx="828">
                  <c:v>102.505</c:v>
                </c:pt>
                <c:pt idx="829">
                  <c:v>99.222999999999999</c:v>
                </c:pt>
                <c:pt idx="830">
                  <c:v>102.5</c:v>
                </c:pt>
                <c:pt idx="831">
                  <c:v>103.15</c:v>
                </c:pt>
                <c:pt idx="832">
                  <c:v>103.01300000000001</c:v>
                </c:pt>
                <c:pt idx="833">
                  <c:v>105.374</c:v>
                </c:pt>
                <c:pt idx="834">
                  <c:v>113.14400000000001</c:v>
                </c:pt>
                <c:pt idx="835">
                  <c:v>113.42400000000001</c:v>
                </c:pt>
                <c:pt idx="836">
                  <c:v>118.90900000000001</c:v>
                </c:pt>
                <c:pt idx="837">
                  <c:v>116.126</c:v>
                </c:pt>
                <c:pt idx="838">
                  <c:v>120.16800000000001</c:v>
                </c:pt>
                <c:pt idx="839">
                  <c:v>131.71199999999999</c:v>
                </c:pt>
                <c:pt idx="840">
                  <c:v>126.006</c:v>
                </c:pt>
                <c:pt idx="841">
                  <c:v>125.11799999999999</c:v>
                </c:pt>
                <c:pt idx="842">
                  <c:v>127.63200000000001</c:v>
                </c:pt>
                <c:pt idx="843">
                  <c:v>126.093</c:v>
                </c:pt>
                <c:pt idx="844">
                  <c:v>121.611</c:v>
                </c:pt>
                <c:pt idx="845">
                  <c:v>120.364</c:v>
                </c:pt>
                <c:pt idx="846">
                  <c:v>115.878</c:v>
                </c:pt>
                <c:pt idx="847">
                  <c:v>111.803</c:v>
                </c:pt>
                <c:pt idx="848">
                  <c:v>108.652</c:v>
                </c:pt>
                <c:pt idx="849">
                  <c:v>104.206</c:v>
                </c:pt>
                <c:pt idx="850">
                  <c:v>105.979</c:v>
                </c:pt>
                <c:pt idx="851">
                  <c:v>109.962</c:v>
                </c:pt>
                <c:pt idx="852">
                  <c:v>110.678</c:v>
                </c:pt>
                <c:pt idx="853">
                  <c:v>111.23699999999999</c:v>
                </c:pt>
                <c:pt idx="854">
                  <c:v>111.124</c:v>
                </c:pt>
                <c:pt idx="855">
                  <c:v>108.574</c:v>
                </c:pt>
                <c:pt idx="856">
                  <c:v>106.009</c:v>
                </c:pt>
                <c:pt idx="857">
                  <c:v>103.48</c:v>
                </c:pt>
                <c:pt idx="858">
                  <c:v>103.261</c:v>
                </c:pt>
                <c:pt idx="859">
                  <c:v>103.31699999999999</c:v>
                </c:pt>
                <c:pt idx="860">
                  <c:v>103.29300000000001</c:v>
                </c:pt>
                <c:pt idx="861">
                  <c:v>103.61199999999999</c:v>
                </c:pt>
                <c:pt idx="862">
                  <c:v>104.794</c:v>
                </c:pt>
                <c:pt idx="863">
                  <c:v>104.995</c:v>
                </c:pt>
                <c:pt idx="864">
                  <c:v>104.256</c:v>
                </c:pt>
                <c:pt idx="865">
                  <c:v>104.93</c:v>
                </c:pt>
                <c:pt idx="866">
                  <c:v>105.631</c:v>
                </c:pt>
                <c:pt idx="867">
                  <c:v>104.17100000000001</c:v>
                </c:pt>
                <c:pt idx="868">
                  <c:v>101.80200000000001</c:v>
                </c:pt>
                <c:pt idx="869">
                  <c:v>96.534999999999997</c:v>
                </c:pt>
                <c:pt idx="870">
                  <c:v>97.126999999999995</c:v>
                </c:pt>
                <c:pt idx="871">
                  <c:v>99.578999999999994</c:v>
                </c:pt>
                <c:pt idx="872">
                  <c:v>103.157</c:v>
                </c:pt>
                <c:pt idx="873">
                  <c:v>101.745</c:v>
                </c:pt>
                <c:pt idx="874">
                  <c:v>102.286</c:v>
                </c:pt>
                <c:pt idx="875">
                  <c:v>103.209</c:v>
                </c:pt>
                <c:pt idx="876">
                  <c:v>102.194</c:v>
                </c:pt>
                <c:pt idx="877">
                  <c:v>101.95699999999999</c:v>
                </c:pt>
                <c:pt idx="878">
                  <c:v>101.02200000000001</c:v>
                </c:pt>
                <c:pt idx="879">
                  <c:v>101.479</c:v>
                </c:pt>
                <c:pt idx="880">
                  <c:v>101.526</c:v>
                </c:pt>
                <c:pt idx="881">
                  <c:v>97.09</c:v>
                </c:pt>
                <c:pt idx="882">
                  <c:v>93.444000000000003</c:v>
                </c:pt>
                <c:pt idx="883">
                  <c:v>93.572999999999993</c:v>
                </c:pt>
                <c:pt idx="884">
                  <c:v>93.997</c:v>
                </c:pt>
                <c:pt idx="885">
                  <c:v>94.42</c:v>
                </c:pt>
                <c:pt idx="886">
                  <c:v>96.105999999999995</c:v>
                </c:pt>
                <c:pt idx="887">
                  <c:v>96.061999999999998</c:v>
                </c:pt>
                <c:pt idx="888">
                  <c:v>93.787000000000006</c:v>
                </c:pt>
                <c:pt idx="889">
                  <c:v>93.284000000000006</c:v>
                </c:pt>
                <c:pt idx="890">
                  <c:v>93.989000000000004</c:v>
                </c:pt>
                <c:pt idx="891">
                  <c:v>95.158000000000001</c:v>
                </c:pt>
                <c:pt idx="892">
                  <c:v>93.754000000000005</c:v>
                </c:pt>
                <c:pt idx="893">
                  <c:v>91.021000000000001</c:v>
                </c:pt>
                <c:pt idx="894">
                  <c:v>89.685000000000002</c:v>
                </c:pt>
                <c:pt idx="895">
                  <c:v>89.325999999999993</c:v>
                </c:pt>
                <c:pt idx="896">
                  <c:v>88.263000000000005</c:v>
                </c:pt>
                <c:pt idx="897">
                  <c:v>87.495999999999995</c:v>
                </c:pt>
                <c:pt idx="898">
                  <c:v>86.278999999999996</c:v>
                </c:pt>
                <c:pt idx="899">
                  <c:v>85.171999999999997</c:v>
                </c:pt>
                <c:pt idx="900">
                  <c:v>82.793999999999997</c:v>
                </c:pt>
                <c:pt idx="901">
                  <c:v>83.033000000000001</c:v>
                </c:pt>
                <c:pt idx="902">
                  <c:v>82.795000000000002</c:v>
                </c:pt>
                <c:pt idx="903">
                  <c:v>81.989000000000004</c:v>
                </c:pt>
                <c:pt idx="904">
                  <c:v>81.554000000000002</c:v>
                </c:pt>
                <c:pt idx="905">
                  <c:v>81.376999999999995</c:v>
                </c:pt>
                <c:pt idx="906">
                  <c:v>80.424000000000007</c:v>
                </c:pt>
                <c:pt idx="907">
                  <c:v>79.412999999999997</c:v>
                </c:pt>
                <c:pt idx="908">
                  <c:v>79.162999999999997</c:v>
                </c:pt>
                <c:pt idx="909">
                  <c:v>79.769000000000005</c:v>
                </c:pt>
                <c:pt idx="910">
                  <c:v>79.391000000000005</c:v>
                </c:pt>
                <c:pt idx="911">
                  <c:v>78.331000000000003</c:v>
                </c:pt>
                <c:pt idx="912">
                  <c:v>78.599999999999994</c:v>
                </c:pt>
                <c:pt idx="913">
                  <c:v>76.745999999999995</c:v>
                </c:pt>
                <c:pt idx="914">
                  <c:v>76.634</c:v>
                </c:pt>
                <c:pt idx="915">
                  <c:v>76.641999999999996</c:v>
                </c:pt>
                <c:pt idx="916">
                  <c:v>76.665999999999997</c:v>
                </c:pt>
                <c:pt idx="917">
                  <c:v>78.126999999999995</c:v>
                </c:pt>
                <c:pt idx="918">
                  <c:v>78.37</c:v>
                </c:pt>
                <c:pt idx="919">
                  <c:v>79.376000000000005</c:v>
                </c:pt>
                <c:pt idx="920">
                  <c:v>78.875</c:v>
                </c:pt>
                <c:pt idx="921">
                  <c:v>77.251000000000005</c:v>
                </c:pt>
                <c:pt idx="922">
                  <c:v>75.043000000000006</c:v>
                </c:pt>
                <c:pt idx="923">
                  <c:v>75.123999999999995</c:v>
                </c:pt>
                <c:pt idx="924">
                  <c:v>76.623999999999995</c:v>
                </c:pt>
                <c:pt idx="925">
                  <c:v>77.037000000000006</c:v>
                </c:pt>
                <c:pt idx="926">
                  <c:v>80.272000000000006</c:v>
                </c:pt>
                <c:pt idx="927">
                  <c:v>83.003</c:v>
                </c:pt>
                <c:pt idx="928">
                  <c:v>82.465000000000003</c:v>
                </c:pt>
                <c:pt idx="929">
                  <c:v>81.614000000000004</c:v>
                </c:pt>
                <c:pt idx="930">
                  <c:v>79.331999999999994</c:v>
                </c:pt>
                <c:pt idx="931">
                  <c:v>78.055000000000007</c:v>
                </c:pt>
                <c:pt idx="932">
                  <c:v>76.063000000000002</c:v>
                </c:pt>
                <c:pt idx="933">
                  <c:v>73.59</c:v>
                </c:pt>
                <c:pt idx="934">
                  <c:v>72.144000000000005</c:v>
                </c:pt>
                <c:pt idx="935">
                  <c:v>72.480999999999995</c:v>
                </c:pt>
                <c:pt idx="936">
                  <c:v>74.957999999999998</c:v>
                </c:pt>
                <c:pt idx="937">
                  <c:v>75.435000000000002</c:v>
                </c:pt>
                <c:pt idx="938">
                  <c:v>74.759</c:v>
                </c:pt>
                <c:pt idx="939">
                  <c:v>73.897999999999996</c:v>
                </c:pt>
                <c:pt idx="940">
                  <c:v>73.947999999999993</c:v>
                </c:pt>
                <c:pt idx="941">
                  <c:v>74.585999999999999</c:v>
                </c:pt>
                <c:pt idx="942">
                  <c:v>73.522999999999996</c:v>
                </c:pt>
                <c:pt idx="943">
                  <c:v>72.734999999999999</c:v>
                </c:pt>
                <c:pt idx="944">
                  <c:v>75.09</c:v>
                </c:pt>
                <c:pt idx="945">
                  <c:v>79.850999999999999</c:v>
                </c:pt>
                <c:pt idx="946">
                  <c:v>81.602000000000004</c:v>
                </c:pt>
                <c:pt idx="947">
                  <c:v>82.778000000000006</c:v>
                </c:pt>
                <c:pt idx="948">
                  <c:v>84.337000000000003</c:v>
                </c:pt>
                <c:pt idx="949">
                  <c:v>85.480999999999995</c:v>
                </c:pt>
                <c:pt idx="950">
                  <c:v>84.438000000000002</c:v>
                </c:pt>
                <c:pt idx="951">
                  <c:v>80.271000000000001</c:v>
                </c:pt>
                <c:pt idx="952">
                  <c:v>80.400000000000006</c:v>
                </c:pt>
                <c:pt idx="953">
                  <c:v>78.984999999999999</c:v>
                </c:pt>
                <c:pt idx="954">
                  <c:v>76.260000000000005</c:v>
                </c:pt>
                <c:pt idx="955">
                  <c:v>74.082999999999998</c:v>
                </c:pt>
                <c:pt idx="956">
                  <c:v>72.287999999999997</c:v>
                </c:pt>
                <c:pt idx="957">
                  <c:v>72.971999999999994</c:v>
                </c:pt>
                <c:pt idx="958">
                  <c:v>71.828000000000003</c:v>
                </c:pt>
                <c:pt idx="959">
                  <c:v>70.028000000000006</c:v>
                </c:pt>
                <c:pt idx="960">
                  <c:v>71.664000000000001</c:v>
                </c:pt>
                <c:pt idx="961">
                  <c:v>72.953999999999994</c:v>
                </c:pt>
                <c:pt idx="962">
                  <c:v>73.061000000000007</c:v>
                </c:pt>
                <c:pt idx="963">
                  <c:v>72.813000000000002</c:v>
                </c:pt>
                <c:pt idx="964">
                  <c:v>73.084000000000003</c:v>
                </c:pt>
                <c:pt idx="965">
                  <c:v>73.894000000000005</c:v>
                </c:pt>
                <c:pt idx="966">
                  <c:v>73.438000000000002</c:v>
                </c:pt>
                <c:pt idx="967">
                  <c:v>70.908000000000001</c:v>
                </c:pt>
                <c:pt idx="968">
                  <c:v>71.179000000000002</c:v>
                </c:pt>
                <c:pt idx="969">
                  <c:v>71.918999999999997</c:v>
                </c:pt>
                <c:pt idx="970">
                  <c:v>71.004000000000005</c:v>
                </c:pt>
                <c:pt idx="971">
                  <c:v>79.850999999999999</c:v>
                </c:pt>
                <c:pt idx="972">
                  <c:v>82.748000000000005</c:v>
                </c:pt>
                <c:pt idx="973">
                  <c:v>81.772999999999996</c:v>
                </c:pt>
                <c:pt idx="974">
                  <c:v>82.421000000000006</c:v>
                </c:pt>
                <c:pt idx="975">
                  <c:v>83.144000000000005</c:v>
                </c:pt>
                <c:pt idx="976">
                  <c:v>86.132000000000005</c:v>
                </c:pt>
                <c:pt idx="977">
                  <c:v>85.713999999999999</c:v>
                </c:pt>
                <c:pt idx="978">
                  <c:v>86.149000000000001</c:v>
                </c:pt>
                <c:pt idx="979">
                  <c:v>89.051000000000002</c:v>
                </c:pt>
                <c:pt idx="980">
                  <c:v>95.215999999999994</c:v>
                </c:pt>
                <c:pt idx="981">
                  <c:v>96.141000000000005</c:v>
                </c:pt>
                <c:pt idx="982">
                  <c:v>96.853999999999999</c:v>
                </c:pt>
                <c:pt idx="983">
                  <c:v>95.875</c:v>
                </c:pt>
                <c:pt idx="984">
                  <c:v>95.322999999999993</c:v>
                </c:pt>
                <c:pt idx="985">
                  <c:v>91.37</c:v>
                </c:pt>
                <c:pt idx="986">
                  <c:v>89.361000000000004</c:v>
                </c:pt>
                <c:pt idx="987">
                  <c:v>92.176000000000002</c:v>
                </c:pt>
                <c:pt idx="988">
                  <c:v>95.370999999999995</c:v>
                </c:pt>
                <c:pt idx="989">
                  <c:v>94.400999999999996</c:v>
                </c:pt>
                <c:pt idx="990">
                  <c:v>95.054000000000002</c:v>
                </c:pt>
                <c:pt idx="991">
                  <c:v>97.700999999999993</c:v>
                </c:pt>
                <c:pt idx="992">
                  <c:v>100.82</c:v>
                </c:pt>
                <c:pt idx="993">
                  <c:v>102.43</c:v>
                </c:pt>
                <c:pt idx="994">
                  <c:v>101.011</c:v>
                </c:pt>
                <c:pt idx="995">
                  <c:v>99.358000000000004</c:v>
                </c:pt>
                <c:pt idx="996">
                  <c:v>99.872</c:v>
                </c:pt>
                <c:pt idx="997">
                  <c:v>103.249</c:v>
                </c:pt>
                <c:pt idx="998">
                  <c:v>103.745</c:v>
                </c:pt>
                <c:pt idx="999">
                  <c:v>102.604</c:v>
                </c:pt>
                <c:pt idx="1000">
                  <c:v>100.386</c:v>
                </c:pt>
                <c:pt idx="1001">
                  <c:v>96.287000000000006</c:v>
                </c:pt>
                <c:pt idx="1002">
                  <c:v>89.551000000000002</c:v>
                </c:pt>
                <c:pt idx="1003">
                  <c:v>83.447999999999993</c:v>
                </c:pt>
                <c:pt idx="1004">
                  <c:v>84.634</c:v>
                </c:pt>
                <c:pt idx="1005">
                  <c:v>85.296000000000006</c:v>
                </c:pt>
                <c:pt idx="1006">
                  <c:v>84.561000000000007</c:v>
                </c:pt>
                <c:pt idx="1007">
                  <c:v>86.221999999999994</c:v>
                </c:pt>
                <c:pt idx="1008">
                  <c:v>85.147999999999996</c:v>
                </c:pt>
                <c:pt idx="1009">
                  <c:v>84.787000000000006</c:v>
                </c:pt>
                <c:pt idx="1010">
                  <c:v>81.866</c:v>
                </c:pt>
                <c:pt idx="1011">
                  <c:v>80.111999999999995</c:v>
                </c:pt>
                <c:pt idx="1012">
                  <c:v>79.102000000000004</c:v>
                </c:pt>
                <c:pt idx="1013">
                  <c:v>78.757000000000005</c:v>
                </c:pt>
                <c:pt idx="1014">
                  <c:v>77.073999999999998</c:v>
                </c:pt>
                <c:pt idx="1015">
                  <c:v>76.382000000000005</c:v>
                </c:pt>
                <c:pt idx="1016">
                  <c:v>77.415000000000006</c:v>
                </c:pt>
                <c:pt idx="1017">
                  <c:v>77.376000000000005</c:v>
                </c:pt>
                <c:pt idx="1018">
                  <c:v>75.992999999999995</c:v>
                </c:pt>
                <c:pt idx="1019">
                  <c:v>75.998000000000005</c:v>
                </c:pt>
                <c:pt idx="1020">
                  <c:v>75.347999999999999</c:v>
                </c:pt>
                <c:pt idx="1021">
                  <c:v>73.081999999999994</c:v>
                </c:pt>
                <c:pt idx="1022">
                  <c:v>73.344999999999999</c:v>
                </c:pt>
                <c:pt idx="1023">
                  <c:v>73.433999999999997</c:v>
                </c:pt>
                <c:pt idx="1024">
                  <c:v>71.334000000000003</c:v>
                </c:pt>
                <c:pt idx="1025">
                  <c:v>72.025000000000006</c:v>
                </c:pt>
                <c:pt idx="1026">
                  <c:v>74.515000000000001</c:v>
                </c:pt>
                <c:pt idx="1027">
                  <c:v>76.242999999999995</c:v>
                </c:pt>
                <c:pt idx="1028">
                  <c:v>76.277000000000001</c:v>
                </c:pt>
                <c:pt idx="1029">
                  <c:v>75.83</c:v>
                </c:pt>
                <c:pt idx="1030">
                  <c:v>76.2</c:v>
                </c:pt>
                <c:pt idx="1031">
                  <c:v>73.650999999999996</c:v>
                </c:pt>
                <c:pt idx="1032">
                  <c:v>70.569999999999993</c:v>
                </c:pt>
                <c:pt idx="1033">
                  <c:v>71.305999999999997</c:v>
                </c:pt>
                <c:pt idx="1034">
                  <c:v>72.912000000000006</c:v>
                </c:pt>
                <c:pt idx="1035">
                  <c:v>73.113</c:v>
                </c:pt>
                <c:pt idx="1036">
                  <c:v>73.028000000000006</c:v>
                </c:pt>
                <c:pt idx="1037">
                  <c:v>71.471999999999994</c:v>
                </c:pt>
                <c:pt idx="1038">
                  <c:v>70.768000000000001</c:v>
                </c:pt>
                <c:pt idx="1039">
                  <c:v>70.460999999999999</c:v>
                </c:pt>
                <c:pt idx="1040">
                  <c:v>71.073999999999998</c:v>
                </c:pt>
                <c:pt idx="1041">
                  <c:v>70.992999999999995</c:v>
                </c:pt>
                <c:pt idx="1042">
                  <c:v>70.087000000000003</c:v>
                </c:pt>
                <c:pt idx="1043">
                  <c:v>69.793000000000006</c:v>
                </c:pt>
                <c:pt idx="1044">
                  <c:v>70.052000000000007</c:v>
                </c:pt>
                <c:pt idx="1045">
                  <c:v>73.991</c:v>
                </c:pt>
                <c:pt idx="1046">
                  <c:v>76.495999999999995</c:v>
                </c:pt>
                <c:pt idx="1047">
                  <c:v>77.837000000000003</c:v>
                </c:pt>
                <c:pt idx="1048">
                  <c:v>78.236000000000004</c:v>
                </c:pt>
                <c:pt idx="1049">
                  <c:v>77.269000000000005</c:v>
                </c:pt>
                <c:pt idx="1050">
                  <c:v>76.012</c:v>
                </c:pt>
                <c:pt idx="1051">
                  <c:v>73.963999999999999</c:v>
                </c:pt>
                <c:pt idx="1052">
                  <c:v>72.177000000000007</c:v>
                </c:pt>
                <c:pt idx="1053">
                  <c:v>71.123999999999995</c:v>
                </c:pt>
                <c:pt idx="1054">
                  <c:v>70.617999999999995</c:v>
                </c:pt>
                <c:pt idx="1055">
                  <c:v>70.423000000000002</c:v>
                </c:pt>
                <c:pt idx="1056">
                  <c:v>71.054000000000002</c:v>
                </c:pt>
                <c:pt idx="1057">
                  <c:v>70.415000000000006</c:v>
                </c:pt>
                <c:pt idx="1058">
                  <c:v>70.168000000000006</c:v>
                </c:pt>
                <c:pt idx="1059">
                  <c:v>70.155000000000001</c:v>
                </c:pt>
                <c:pt idx="1060">
                  <c:v>71.346000000000004</c:v>
                </c:pt>
                <c:pt idx="1061">
                  <c:v>71.858999999999995</c:v>
                </c:pt>
                <c:pt idx="1062">
                  <c:v>70.62</c:v>
                </c:pt>
                <c:pt idx="1063">
                  <c:v>69.269000000000005</c:v>
                </c:pt>
                <c:pt idx="1064">
                  <c:v>68.709000000000003</c:v>
                </c:pt>
                <c:pt idx="1065">
                  <c:v>67.403999999999996</c:v>
                </c:pt>
                <c:pt idx="1066">
                  <c:v>69.343999999999994</c:v>
                </c:pt>
                <c:pt idx="1067">
                  <c:v>68.212000000000003</c:v>
                </c:pt>
                <c:pt idx="1068">
                  <c:v>67.301000000000002</c:v>
                </c:pt>
                <c:pt idx="1069">
                  <c:v>67.742000000000004</c:v>
                </c:pt>
                <c:pt idx="1070">
                  <c:v>68.64</c:v>
                </c:pt>
                <c:pt idx="1071">
                  <c:v>67.885000000000005</c:v>
                </c:pt>
                <c:pt idx="1072">
                  <c:v>68.721000000000004</c:v>
                </c:pt>
                <c:pt idx="1073">
                  <c:v>69.38</c:v>
                </c:pt>
                <c:pt idx="1074">
                  <c:v>69.703999999999994</c:v>
                </c:pt>
                <c:pt idx="1075">
                  <c:v>70.289000000000001</c:v>
                </c:pt>
                <c:pt idx="1076">
                  <c:v>69.882999999999996</c:v>
                </c:pt>
                <c:pt idx="1077">
                  <c:v>68.207999999999998</c:v>
                </c:pt>
                <c:pt idx="1078">
                  <c:v>67.691999999999993</c:v>
                </c:pt>
                <c:pt idx="1079">
                  <c:v>67.543999999999997</c:v>
                </c:pt>
                <c:pt idx="1080">
                  <c:v>69.837999999999994</c:v>
                </c:pt>
                <c:pt idx="1081">
                  <c:v>68.947999999999993</c:v>
                </c:pt>
                <c:pt idx="1082">
                  <c:v>65.679000000000002</c:v>
                </c:pt>
                <c:pt idx="1083">
                  <c:v>62.515999999999998</c:v>
                </c:pt>
                <c:pt idx="1084">
                  <c:v>62.112000000000002</c:v>
                </c:pt>
                <c:pt idx="1085">
                  <c:v>63.726999999999997</c:v>
                </c:pt>
                <c:pt idx="1086">
                  <c:v>63.776000000000003</c:v>
                </c:pt>
                <c:pt idx="1087">
                  <c:v>61.69</c:v>
                </c:pt>
                <c:pt idx="1088">
                  <c:v>60.064</c:v>
                </c:pt>
                <c:pt idx="1089">
                  <c:v>59.664999999999999</c:v>
                </c:pt>
                <c:pt idx="1090">
                  <c:v>61.552999999999997</c:v>
                </c:pt>
                <c:pt idx="1091">
                  <c:v>62.304000000000002</c:v>
                </c:pt>
                <c:pt idx="1092">
                  <c:v>63.039000000000001</c:v>
                </c:pt>
                <c:pt idx="1093">
                  <c:v>63.341999999999999</c:v>
                </c:pt>
                <c:pt idx="1094">
                  <c:v>62.613</c:v>
                </c:pt>
                <c:pt idx="1095">
                  <c:v>60.584000000000003</c:v>
                </c:pt>
                <c:pt idx="1096">
                  <c:v>59.311</c:v>
                </c:pt>
                <c:pt idx="1097">
                  <c:v>59.947000000000003</c:v>
                </c:pt>
                <c:pt idx="1098">
                  <c:v>62.308999999999997</c:v>
                </c:pt>
                <c:pt idx="1099">
                  <c:v>61.752000000000002</c:v>
                </c:pt>
                <c:pt idx="1100">
                  <c:v>61.473999999999997</c:v>
                </c:pt>
                <c:pt idx="1101">
                  <c:v>66.366</c:v>
                </c:pt>
                <c:pt idx="1102">
                  <c:v>63.12</c:v>
                </c:pt>
                <c:pt idx="1103">
                  <c:v>64.275999999999996</c:v>
                </c:pt>
                <c:pt idx="1104">
                  <c:v>64.820999999999998</c:v>
                </c:pt>
                <c:pt idx="1105">
                  <c:v>66.063999999999993</c:v>
                </c:pt>
                <c:pt idx="1106">
                  <c:v>66.393000000000001</c:v>
                </c:pt>
                <c:pt idx="1107">
                  <c:v>66.043000000000006</c:v>
                </c:pt>
                <c:pt idx="1108">
                  <c:v>66.072999999999993</c:v>
                </c:pt>
                <c:pt idx="1109">
                  <c:v>66.831000000000003</c:v>
                </c:pt>
                <c:pt idx="1110">
                  <c:v>69.308000000000007</c:v>
                </c:pt>
                <c:pt idx="1111">
                  <c:v>70.075999999999993</c:v>
                </c:pt>
                <c:pt idx="1112">
                  <c:v>71.248999999999995</c:v>
                </c:pt>
                <c:pt idx="1113">
                  <c:v>71.522000000000006</c:v>
                </c:pt>
                <c:pt idx="1114">
                  <c:v>69.891999999999996</c:v>
                </c:pt>
                <c:pt idx="1115">
                  <c:v>69.070999999999998</c:v>
                </c:pt>
                <c:pt idx="1116">
                  <c:v>71.849999999999994</c:v>
                </c:pt>
                <c:pt idx="1117">
                  <c:v>75.003</c:v>
                </c:pt>
                <c:pt idx="1118">
                  <c:v>79.510999999999996</c:v>
                </c:pt>
                <c:pt idx="1119">
                  <c:v>81.957999999999998</c:v>
                </c:pt>
                <c:pt idx="1120">
                  <c:v>84.328000000000003</c:v>
                </c:pt>
                <c:pt idx="1121">
                  <c:v>84.688000000000002</c:v>
                </c:pt>
                <c:pt idx="1122">
                  <c:v>84.914000000000001</c:v>
                </c:pt>
                <c:pt idx="1123">
                  <c:v>85.516000000000005</c:v>
                </c:pt>
                <c:pt idx="1124">
                  <c:v>83.921000000000006</c:v>
                </c:pt>
                <c:pt idx="1125">
                  <c:v>81.346999999999994</c:v>
                </c:pt>
                <c:pt idx="1126">
                  <c:v>80.929000000000002</c:v>
                </c:pt>
                <c:pt idx="1127">
                  <c:v>82.620999999999995</c:v>
                </c:pt>
                <c:pt idx="1128">
                  <c:v>82.346000000000004</c:v>
                </c:pt>
                <c:pt idx="1129">
                  <c:v>81.039000000000001</c:v>
                </c:pt>
                <c:pt idx="1130">
                  <c:v>83.022999999999996</c:v>
                </c:pt>
                <c:pt idx="1131">
                  <c:v>82.406000000000006</c:v>
                </c:pt>
                <c:pt idx="1132">
                  <c:v>79.825000000000003</c:v>
                </c:pt>
                <c:pt idx="1133">
                  <c:v>76.578000000000003</c:v>
                </c:pt>
                <c:pt idx="1134">
                  <c:v>74.019000000000005</c:v>
                </c:pt>
                <c:pt idx="1135">
                  <c:v>72.781000000000006</c:v>
                </c:pt>
                <c:pt idx="1136">
                  <c:v>72.965999999999994</c:v>
                </c:pt>
                <c:pt idx="1137">
                  <c:v>71.900000000000006</c:v>
                </c:pt>
                <c:pt idx="1138">
                  <c:v>70.584000000000003</c:v>
                </c:pt>
                <c:pt idx="1139">
                  <c:v>69.099999999999994</c:v>
                </c:pt>
                <c:pt idx="1140">
                  <c:v>68.617999999999995</c:v>
                </c:pt>
                <c:pt idx="1141">
                  <c:v>65.271000000000001</c:v>
                </c:pt>
                <c:pt idx="1142">
                  <c:v>64.501000000000005</c:v>
                </c:pt>
                <c:pt idx="1143">
                  <c:v>65.989000000000004</c:v>
                </c:pt>
                <c:pt idx="1144">
                  <c:v>66.528000000000006</c:v>
                </c:pt>
                <c:pt idx="1145">
                  <c:v>67.739000000000004</c:v>
                </c:pt>
                <c:pt idx="1146">
                  <c:v>70.117000000000004</c:v>
                </c:pt>
                <c:pt idx="1147">
                  <c:v>73.715999999999994</c:v>
                </c:pt>
                <c:pt idx="1148">
                  <c:v>74.194999999999993</c:v>
                </c:pt>
                <c:pt idx="1149">
                  <c:v>74.408000000000001</c:v>
                </c:pt>
                <c:pt idx="1150">
                  <c:v>73.768000000000001</c:v>
                </c:pt>
                <c:pt idx="1151">
                  <c:v>73.95</c:v>
                </c:pt>
                <c:pt idx="1152">
                  <c:v>73.962000000000003</c:v>
                </c:pt>
                <c:pt idx="1153">
                  <c:v>73.447000000000003</c:v>
                </c:pt>
                <c:pt idx="1154">
                  <c:v>73.322000000000003</c:v>
                </c:pt>
                <c:pt idx="1155">
                  <c:v>73.852999999999994</c:v>
                </c:pt>
                <c:pt idx="1156">
                  <c:v>72.436000000000007</c:v>
                </c:pt>
                <c:pt idx="1157">
                  <c:v>72.516000000000005</c:v>
                </c:pt>
                <c:pt idx="1158">
                  <c:v>71.725999999999999</c:v>
                </c:pt>
                <c:pt idx="1159">
                  <c:v>71.727000000000004</c:v>
                </c:pt>
                <c:pt idx="1160">
                  <c:v>72.486999999999995</c:v>
                </c:pt>
                <c:pt idx="1161">
                  <c:v>73.188999999999993</c:v>
                </c:pt>
                <c:pt idx="1162">
                  <c:v>73.606999999999999</c:v>
                </c:pt>
                <c:pt idx="1163">
                  <c:v>74.834000000000003</c:v>
                </c:pt>
                <c:pt idx="1164">
                  <c:v>75.849000000000004</c:v>
                </c:pt>
                <c:pt idx="1165">
                  <c:v>74.116</c:v>
                </c:pt>
                <c:pt idx="1166">
                  <c:v>73.313999999999993</c:v>
                </c:pt>
                <c:pt idx="1167">
                  <c:v>74.468000000000004</c:v>
                </c:pt>
                <c:pt idx="1168">
                  <c:v>75.222999999999999</c:v>
                </c:pt>
                <c:pt idx="1169">
                  <c:v>74.614999999999995</c:v>
                </c:pt>
                <c:pt idx="1170">
                  <c:v>74.114000000000004</c:v>
                </c:pt>
                <c:pt idx="1171">
                  <c:v>75.266999999999996</c:v>
                </c:pt>
                <c:pt idx="1172">
                  <c:v>76.715000000000003</c:v>
                </c:pt>
                <c:pt idx="1173">
                  <c:v>77.197999999999993</c:v>
                </c:pt>
                <c:pt idx="1174">
                  <c:v>76.123000000000005</c:v>
                </c:pt>
                <c:pt idx="1175">
                  <c:v>76.322999999999993</c:v>
                </c:pt>
                <c:pt idx="1176">
                  <c:v>74.852999999999994</c:v>
                </c:pt>
                <c:pt idx="1177">
                  <c:v>74.548000000000002</c:v>
                </c:pt>
                <c:pt idx="1178">
                  <c:v>73.131</c:v>
                </c:pt>
                <c:pt idx="1179">
                  <c:v>71.608999999999995</c:v>
                </c:pt>
                <c:pt idx="1180">
                  <c:v>73.397000000000006</c:v>
                </c:pt>
                <c:pt idx="1181">
                  <c:v>71.997</c:v>
                </c:pt>
                <c:pt idx="1182">
                  <c:v>71.84</c:v>
                </c:pt>
                <c:pt idx="1183">
                  <c:v>70.055999999999997</c:v>
                </c:pt>
                <c:pt idx="1184">
                  <c:v>69.555999999999997</c:v>
                </c:pt>
                <c:pt idx="1185">
                  <c:v>69.27</c:v>
                </c:pt>
                <c:pt idx="1186">
                  <c:v>70.641000000000005</c:v>
                </c:pt>
                <c:pt idx="1187">
                  <c:v>73.774000000000001</c:v>
                </c:pt>
                <c:pt idx="1188">
                  <c:v>76.007000000000005</c:v>
                </c:pt>
                <c:pt idx="1189">
                  <c:v>74.221999999999994</c:v>
                </c:pt>
                <c:pt idx="1190">
                  <c:v>74.251000000000005</c:v>
                </c:pt>
                <c:pt idx="1191">
                  <c:v>77.114999999999995</c:v>
                </c:pt>
                <c:pt idx="1192">
                  <c:v>76.695999999999998</c:v>
                </c:pt>
                <c:pt idx="1193">
                  <c:v>75.203999999999994</c:v>
                </c:pt>
                <c:pt idx="1194">
                  <c:v>75.516000000000005</c:v>
                </c:pt>
                <c:pt idx="1195">
                  <c:v>76.343000000000004</c:v>
                </c:pt>
                <c:pt idx="1196">
                  <c:v>75.295000000000002</c:v>
                </c:pt>
                <c:pt idx="1197">
                  <c:v>77.963999999999999</c:v>
                </c:pt>
                <c:pt idx="1198">
                  <c:v>83.01</c:v>
                </c:pt>
                <c:pt idx="1199">
                  <c:v>86.126000000000005</c:v>
                </c:pt>
                <c:pt idx="1200">
                  <c:v>86.162000000000006</c:v>
                </c:pt>
                <c:pt idx="1201">
                  <c:v>85.65</c:v>
                </c:pt>
                <c:pt idx="1202">
                  <c:v>83.204999999999998</c:v>
                </c:pt>
                <c:pt idx="1203">
                  <c:v>82.67</c:v>
                </c:pt>
                <c:pt idx="1204">
                  <c:v>83.798000000000002</c:v>
                </c:pt>
                <c:pt idx="1205">
                  <c:v>83.295000000000002</c:v>
                </c:pt>
                <c:pt idx="1206">
                  <c:v>82.373000000000005</c:v>
                </c:pt>
                <c:pt idx="1207">
                  <c:v>80.19</c:v>
                </c:pt>
                <c:pt idx="1208">
                  <c:v>77.221999999999994</c:v>
                </c:pt>
                <c:pt idx="1209">
                  <c:v>73.787999999999997</c:v>
                </c:pt>
                <c:pt idx="1210">
                  <c:v>74.614000000000004</c:v>
                </c:pt>
                <c:pt idx="1211">
                  <c:v>74.415000000000006</c:v>
                </c:pt>
                <c:pt idx="1212">
                  <c:v>74.977999999999994</c:v>
                </c:pt>
                <c:pt idx="1213">
                  <c:v>72.852999999999994</c:v>
                </c:pt>
                <c:pt idx="1214">
                  <c:v>71.819999999999993</c:v>
                </c:pt>
                <c:pt idx="1215">
                  <c:v>71.344999999999999</c:v>
                </c:pt>
                <c:pt idx="1216">
                  <c:v>72.162000000000006</c:v>
                </c:pt>
                <c:pt idx="1217">
                  <c:v>71.802000000000007</c:v>
                </c:pt>
                <c:pt idx="1218">
                  <c:v>71.838999999999999</c:v>
                </c:pt>
                <c:pt idx="1219">
                  <c:v>72.051000000000002</c:v>
                </c:pt>
                <c:pt idx="1220">
                  <c:v>74.903000000000006</c:v>
                </c:pt>
                <c:pt idx="1221">
                  <c:v>76.69</c:v>
                </c:pt>
                <c:pt idx="1222">
                  <c:v>77.355000000000004</c:v>
                </c:pt>
                <c:pt idx="1223">
                  <c:v>80.8</c:v>
                </c:pt>
                <c:pt idx="1224">
                  <c:v>81.006</c:v>
                </c:pt>
                <c:pt idx="1225">
                  <c:v>85.105999999999995</c:v>
                </c:pt>
                <c:pt idx="1226">
                  <c:v>84.984999999999999</c:v>
                </c:pt>
                <c:pt idx="1227">
                  <c:v>82.989000000000004</c:v>
                </c:pt>
                <c:pt idx="1228">
                  <c:v>81.531000000000006</c:v>
                </c:pt>
                <c:pt idx="1229">
                  <c:v>80.778000000000006</c:v>
                </c:pt>
                <c:pt idx="1230">
                  <c:v>78.622</c:v>
                </c:pt>
                <c:pt idx="1231">
                  <c:v>75.100999999999999</c:v>
                </c:pt>
                <c:pt idx="1232">
                  <c:v>69.37</c:v>
                </c:pt>
                <c:pt idx="1233">
                  <c:v>79.058999999999997</c:v>
                </c:pt>
                <c:pt idx="1234">
                  <c:v>80.650999999999996</c:v>
                </c:pt>
                <c:pt idx="1235">
                  <c:v>78.725999999999999</c:v>
                </c:pt>
                <c:pt idx="1236">
                  <c:v>80.207999999999998</c:v>
                </c:pt>
                <c:pt idx="1237">
                  <c:v>78.084999999999994</c:v>
                </c:pt>
                <c:pt idx="1238">
                  <c:v>76.989999999999995</c:v>
                </c:pt>
                <c:pt idx="1239">
                  <c:v>76.111999999999995</c:v>
                </c:pt>
                <c:pt idx="1240">
                  <c:v>75.578999999999994</c:v>
                </c:pt>
                <c:pt idx="1241">
                  <c:v>73.850999999999999</c:v>
                </c:pt>
                <c:pt idx="1242">
                  <c:v>74.394000000000005</c:v>
                </c:pt>
                <c:pt idx="1243">
                  <c:v>73.936999999999998</c:v>
                </c:pt>
                <c:pt idx="1244">
                  <c:v>73.91</c:v>
                </c:pt>
                <c:pt idx="1245">
                  <c:v>73.435000000000002</c:v>
                </c:pt>
                <c:pt idx="1246">
                  <c:v>74.510000000000005</c:v>
                </c:pt>
                <c:pt idx="1247">
                  <c:v>76.923000000000002</c:v>
                </c:pt>
                <c:pt idx="1248">
                  <c:v>76.152000000000001</c:v>
                </c:pt>
                <c:pt idx="1249">
                  <c:v>77.638000000000005</c:v>
                </c:pt>
                <c:pt idx="1250">
                  <c:v>77.933000000000007</c:v>
                </c:pt>
                <c:pt idx="1251">
                  <c:v>77.968999999999994</c:v>
                </c:pt>
                <c:pt idx="1252">
                  <c:v>79.063000000000002</c:v>
                </c:pt>
                <c:pt idx="1253">
                  <c:v>78.878</c:v>
                </c:pt>
                <c:pt idx="1254">
                  <c:v>80.225999999999999</c:v>
                </c:pt>
                <c:pt idx="1255">
                  <c:v>80.629000000000005</c:v>
                </c:pt>
                <c:pt idx="1256">
                  <c:v>79.998000000000005</c:v>
                </c:pt>
                <c:pt idx="1257">
                  <c:v>78.954999999999998</c:v>
                </c:pt>
                <c:pt idx="1258">
                  <c:v>79.231999999999999</c:v>
                </c:pt>
                <c:pt idx="1259">
                  <c:v>78.588999999999999</c:v>
                </c:pt>
                <c:pt idx="1260">
                  <c:v>78.319000000000003</c:v>
                </c:pt>
                <c:pt idx="1261">
                  <c:v>79.116</c:v>
                </c:pt>
                <c:pt idx="1262">
                  <c:v>80.242000000000004</c:v>
                </c:pt>
                <c:pt idx="1263">
                  <c:v>81.454999999999998</c:v>
                </c:pt>
                <c:pt idx="1264">
                  <c:v>83.734999999999999</c:v>
                </c:pt>
                <c:pt idx="1265">
                  <c:v>82.498000000000005</c:v>
                </c:pt>
                <c:pt idx="1266">
                  <c:v>79.388999999999996</c:v>
                </c:pt>
                <c:pt idx="1267">
                  <c:v>77.635999999999996</c:v>
                </c:pt>
                <c:pt idx="1268">
                  <c:v>78.195999999999998</c:v>
                </c:pt>
                <c:pt idx="1269">
                  <c:v>76.248999999999995</c:v>
                </c:pt>
                <c:pt idx="1270">
                  <c:v>78.668000000000006</c:v>
                </c:pt>
                <c:pt idx="1271">
                  <c:v>79.271000000000001</c:v>
                </c:pt>
                <c:pt idx="1272">
                  <c:v>80.061000000000007</c:v>
                </c:pt>
                <c:pt idx="1273">
                  <c:v>81.018000000000001</c:v>
                </c:pt>
                <c:pt idx="1274">
                  <c:v>82.683000000000007</c:v>
                </c:pt>
                <c:pt idx="1275">
                  <c:v>80.575999999999993</c:v>
                </c:pt>
                <c:pt idx="1276">
                  <c:v>79.653000000000006</c:v>
                </c:pt>
                <c:pt idx="1277">
                  <c:v>78.863</c:v>
                </c:pt>
                <c:pt idx="1278">
                  <c:v>79.599000000000004</c:v>
                </c:pt>
                <c:pt idx="1279">
                  <c:v>78.019000000000005</c:v>
                </c:pt>
                <c:pt idx="1280">
                  <c:v>78.028000000000006</c:v>
                </c:pt>
                <c:pt idx="1281">
                  <c:v>78.673000000000002</c:v>
                </c:pt>
                <c:pt idx="1282">
                  <c:v>78.72</c:v>
                </c:pt>
                <c:pt idx="1283">
                  <c:v>77.744</c:v>
                </c:pt>
                <c:pt idx="1284">
                  <c:v>78.100999999999999</c:v>
                </c:pt>
                <c:pt idx="1285">
                  <c:v>78.207999999999998</c:v>
                </c:pt>
                <c:pt idx="1286">
                  <c:v>77.542000000000002</c:v>
                </c:pt>
                <c:pt idx="1287">
                  <c:v>76.343999999999994</c:v>
                </c:pt>
                <c:pt idx="1288">
                  <c:v>75.918000000000006</c:v>
                </c:pt>
                <c:pt idx="1289">
                  <c:v>76.304000000000002</c:v>
                </c:pt>
                <c:pt idx="1290">
                  <c:v>76.302000000000007</c:v>
                </c:pt>
                <c:pt idx="1291">
                  <c:v>75.241</c:v>
                </c:pt>
                <c:pt idx="1292">
                  <c:v>75.516999999999996</c:v>
                </c:pt>
                <c:pt idx="1293">
                  <c:v>76.245000000000005</c:v>
                </c:pt>
                <c:pt idx="1294">
                  <c:v>77.867999999999995</c:v>
                </c:pt>
                <c:pt idx="1295">
                  <c:v>78.37</c:v>
                </c:pt>
                <c:pt idx="1296">
                  <c:v>81.822999999999993</c:v>
                </c:pt>
                <c:pt idx="1297">
                  <c:v>81.855999999999995</c:v>
                </c:pt>
                <c:pt idx="1298">
                  <c:v>80.652000000000001</c:v>
                </c:pt>
                <c:pt idx="1299">
                  <c:v>81.5</c:v>
                </c:pt>
                <c:pt idx="1300">
                  <c:v>82.1</c:v>
                </c:pt>
                <c:pt idx="1301">
                  <c:v>82.134</c:v>
                </c:pt>
                <c:pt idx="1302">
                  <c:v>82.995999999999995</c:v>
                </c:pt>
                <c:pt idx="1303">
                  <c:v>84.155000000000001</c:v>
                </c:pt>
                <c:pt idx="1304">
                  <c:v>85.899000000000001</c:v>
                </c:pt>
                <c:pt idx="1305">
                  <c:v>85.311999999999998</c:v>
                </c:pt>
                <c:pt idx="1306">
                  <c:v>87.3</c:v>
                </c:pt>
                <c:pt idx="1307">
                  <c:v>85.26</c:v>
                </c:pt>
                <c:pt idx="1308">
                  <c:v>84.337999999999994</c:v>
                </c:pt>
                <c:pt idx="1309">
                  <c:v>84.195999999999998</c:v>
                </c:pt>
                <c:pt idx="1310">
                  <c:v>84.319000000000003</c:v>
                </c:pt>
                <c:pt idx="1311">
                  <c:v>86.545000000000002</c:v>
                </c:pt>
                <c:pt idx="1312">
                  <c:v>86.554000000000002</c:v>
                </c:pt>
                <c:pt idx="1313">
                  <c:v>88.355000000000004</c:v>
                </c:pt>
                <c:pt idx="1314">
                  <c:v>85.613</c:v>
                </c:pt>
                <c:pt idx="1315">
                  <c:v>84.85</c:v>
                </c:pt>
                <c:pt idx="1316">
                  <c:v>83.784000000000006</c:v>
                </c:pt>
                <c:pt idx="1317">
                  <c:v>83.706999999999994</c:v>
                </c:pt>
                <c:pt idx="1318">
                  <c:v>83.501000000000005</c:v>
                </c:pt>
                <c:pt idx="1319">
                  <c:v>82.924000000000007</c:v>
                </c:pt>
                <c:pt idx="1320">
                  <c:v>81.828000000000003</c:v>
                </c:pt>
                <c:pt idx="1321">
                  <c:v>80.697999999999993</c:v>
                </c:pt>
                <c:pt idx="1322">
                  <c:v>80.366</c:v>
                </c:pt>
                <c:pt idx="1323">
                  <c:v>80.221000000000004</c:v>
                </c:pt>
                <c:pt idx="1324">
                  <c:v>81.093000000000004</c:v>
                </c:pt>
                <c:pt idx="1325">
                  <c:v>81.447000000000003</c:v>
                </c:pt>
                <c:pt idx="1326">
                  <c:v>81.884</c:v>
                </c:pt>
                <c:pt idx="1327">
                  <c:v>82.284000000000006</c:v>
                </c:pt>
                <c:pt idx="1328">
                  <c:v>83.176000000000002</c:v>
                </c:pt>
                <c:pt idx="1329">
                  <c:v>83.730999999999995</c:v>
                </c:pt>
                <c:pt idx="1330">
                  <c:v>83.194999999999993</c:v>
                </c:pt>
                <c:pt idx="1331">
                  <c:v>84.703000000000003</c:v>
                </c:pt>
                <c:pt idx="1332">
                  <c:v>84.649000000000001</c:v>
                </c:pt>
                <c:pt idx="1333">
                  <c:v>84.18</c:v>
                </c:pt>
                <c:pt idx="1334">
                  <c:v>82.343000000000004</c:v>
                </c:pt>
                <c:pt idx="1335">
                  <c:v>79.741</c:v>
                </c:pt>
                <c:pt idx="1336">
                  <c:v>79.096999999999994</c:v>
                </c:pt>
                <c:pt idx="1337">
                  <c:v>77.938000000000002</c:v>
                </c:pt>
                <c:pt idx="1338">
                  <c:v>78.171999999999997</c:v>
                </c:pt>
                <c:pt idx="1339">
                  <c:v>77.661000000000001</c:v>
                </c:pt>
                <c:pt idx="1340">
                  <c:v>77.643000000000001</c:v>
                </c:pt>
                <c:pt idx="1341">
                  <c:v>77.617999999999995</c:v>
                </c:pt>
                <c:pt idx="1342">
                  <c:v>77.959000000000003</c:v>
                </c:pt>
                <c:pt idx="1343">
                  <c:v>80.164000000000001</c:v>
                </c:pt>
                <c:pt idx="1344">
                  <c:v>81.037000000000006</c:v>
                </c:pt>
                <c:pt idx="1345">
                  <c:v>80.778000000000006</c:v>
                </c:pt>
                <c:pt idx="1346">
                  <c:v>80.19</c:v>
                </c:pt>
                <c:pt idx="1347">
                  <c:v>81.289000000000001</c:v>
                </c:pt>
                <c:pt idx="1348">
                  <c:v>81.594999999999999</c:v>
                </c:pt>
                <c:pt idx="1349">
                  <c:v>82.051000000000002</c:v>
                </c:pt>
                <c:pt idx="1350">
                  <c:v>81.316000000000003</c:v>
                </c:pt>
                <c:pt idx="1351">
                  <c:v>81.727000000000004</c:v>
                </c:pt>
                <c:pt idx="1352">
                  <c:v>82.619</c:v>
                </c:pt>
                <c:pt idx="1353">
                  <c:v>82.692999999999998</c:v>
                </c:pt>
                <c:pt idx="1354">
                  <c:v>84.38</c:v>
                </c:pt>
                <c:pt idx="1355">
                  <c:v>84.085999999999999</c:v>
                </c:pt>
                <c:pt idx="1356">
                  <c:v>83.655000000000001</c:v>
                </c:pt>
                <c:pt idx="1357">
                  <c:v>86.662999999999997</c:v>
                </c:pt>
                <c:pt idx="1358">
                  <c:v>86.137</c:v>
                </c:pt>
                <c:pt idx="1359">
                  <c:v>85.004999999999995</c:v>
                </c:pt>
                <c:pt idx="1360">
                  <c:v>85.376000000000005</c:v>
                </c:pt>
                <c:pt idx="1361">
                  <c:v>84.016000000000005</c:v>
                </c:pt>
                <c:pt idx="1362">
                  <c:v>91.561000000000007</c:v>
                </c:pt>
                <c:pt idx="1363">
                  <c:v>93.763000000000005</c:v>
                </c:pt>
                <c:pt idx="1364">
                  <c:v>88.343999999999994</c:v>
                </c:pt>
                <c:pt idx="1365">
                  <c:v>88.087000000000003</c:v>
                </c:pt>
                <c:pt idx="1366">
                  <c:v>88.061000000000007</c:v>
                </c:pt>
                <c:pt idx="1367">
                  <c:v>87.912999999999997</c:v>
                </c:pt>
                <c:pt idx="1368">
                  <c:v>88.858999999999995</c:v>
                </c:pt>
                <c:pt idx="1369">
                  <c:v>88.721000000000004</c:v>
                </c:pt>
                <c:pt idx="1370">
                  <c:v>87.641000000000005</c:v>
                </c:pt>
                <c:pt idx="1371">
                  <c:v>87.781999999999996</c:v>
                </c:pt>
                <c:pt idx="1372">
                  <c:v>91.236999999999995</c:v>
                </c:pt>
                <c:pt idx="1373">
                  <c:v>102.943</c:v>
                </c:pt>
                <c:pt idx="1374">
                  <c:v>110.045</c:v>
                </c:pt>
                <c:pt idx="1375">
                  <c:v>116.26900000000001</c:v>
                </c:pt>
                <c:pt idx="1376">
                  <c:v>98.415000000000006</c:v>
                </c:pt>
                <c:pt idx="1377">
                  <c:v>110.857</c:v>
                </c:pt>
                <c:pt idx="1378">
                  <c:v>111.069</c:v>
                </c:pt>
                <c:pt idx="1379">
                  <c:v>107.441</c:v>
                </c:pt>
                <c:pt idx="1380">
                  <c:v>108.364</c:v>
                </c:pt>
                <c:pt idx="1381">
                  <c:v>111.774</c:v>
                </c:pt>
                <c:pt idx="1382">
                  <c:v>111.498</c:v>
                </c:pt>
                <c:pt idx="1383">
                  <c:v>110.36799999999999</c:v>
                </c:pt>
                <c:pt idx="1384">
                  <c:v>112.526</c:v>
                </c:pt>
                <c:pt idx="1385">
                  <c:v>112.604</c:v>
                </c:pt>
                <c:pt idx="1386">
                  <c:v>109.17400000000001</c:v>
                </c:pt>
                <c:pt idx="1387">
                  <c:v>103.35299999999999</c:v>
                </c:pt>
                <c:pt idx="1388">
                  <c:v>101.488</c:v>
                </c:pt>
                <c:pt idx="1389">
                  <c:v>100.977</c:v>
                </c:pt>
                <c:pt idx="1390">
                  <c:v>99.137</c:v>
                </c:pt>
                <c:pt idx="1391">
                  <c:v>100.60599999999999</c:v>
                </c:pt>
                <c:pt idx="1392">
                  <c:v>103.066</c:v>
                </c:pt>
                <c:pt idx="1393">
                  <c:v>101.95099999999999</c:v>
                </c:pt>
                <c:pt idx="1394">
                  <c:v>102.399</c:v>
                </c:pt>
                <c:pt idx="1395">
                  <c:v>100.80800000000001</c:v>
                </c:pt>
                <c:pt idx="1396">
                  <c:v>100.809</c:v>
                </c:pt>
                <c:pt idx="1397">
                  <c:v>99.716999999999999</c:v>
                </c:pt>
                <c:pt idx="1398">
                  <c:v>99.566999999999993</c:v>
                </c:pt>
                <c:pt idx="1399">
                  <c:v>88.525999999999996</c:v>
                </c:pt>
                <c:pt idx="1400">
                  <c:v>85.234999999999999</c:v>
                </c:pt>
                <c:pt idx="1401">
                  <c:v>87.658000000000001</c:v>
                </c:pt>
                <c:pt idx="1402">
                  <c:v>87.826999999999998</c:v>
                </c:pt>
                <c:pt idx="1403">
                  <c:v>88.745999999999995</c:v>
                </c:pt>
                <c:pt idx="1404">
                  <c:v>87.305999999999997</c:v>
                </c:pt>
                <c:pt idx="1405">
                  <c:v>86.801000000000002</c:v>
                </c:pt>
                <c:pt idx="1406">
                  <c:v>87.622</c:v>
                </c:pt>
                <c:pt idx="1407">
                  <c:v>87.593999999999994</c:v>
                </c:pt>
                <c:pt idx="1408">
                  <c:v>88.403000000000006</c:v>
                </c:pt>
                <c:pt idx="1409">
                  <c:v>89.353999999999999</c:v>
                </c:pt>
                <c:pt idx="1410">
                  <c:v>88.281000000000006</c:v>
                </c:pt>
                <c:pt idx="1411">
                  <c:v>87.796000000000006</c:v>
                </c:pt>
                <c:pt idx="1412">
                  <c:v>87.335999999999999</c:v>
                </c:pt>
                <c:pt idx="1413">
                  <c:v>86.44</c:v>
                </c:pt>
                <c:pt idx="1414">
                  <c:v>83.888000000000005</c:v>
                </c:pt>
                <c:pt idx="1415">
                  <c:v>82.581999999999994</c:v>
                </c:pt>
                <c:pt idx="1416">
                  <c:v>82.781000000000006</c:v>
                </c:pt>
                <c:pt idx="1417">
                  <c:v>84.460999999999999</c:v>
                </c:pt>
                <c:pt idx="1418">
                  <c:v>83.722999999999999</c:v>
                </c:pt>
                <c:pt idx="1419">
                  <c:v>80.251000000000005</c:v>
                </c:pt>
                <c:pt idx="1420">
                  <c:v>79.896000000000001</c:v>
                </c:pt>
                <c:pt idx="1421">
                  <c:v>79.307000000000002</c:v>
                </c:pt>
                <c:pt idx="1422">
                  <c:v>79.432000000000002</c:v>
                </c:pt>
                <c:pt idx="1423">
                  <c:v>80.281000000000006</c:v>
                </c:pt>
                <c:pt idx="1424">
                  <c:v>78.147000000000006</c:v>
                </c:pt>
                <c:pt idx="1425">
                  <c:v>78.876000000000005</c:v>
                </c:pt>
                <c:pt idx="1426">
                  <c:v>80.435000000000002</c:v>
                </c:pt>
                <c:pt idx="1427">
                  <c:v>80.093000000000004</c:v>
                </c:pt>
                <c:pt idx="1428">
                  <c:v>80.424999999999997</c:v>
                </c:pt>
                <c:pt idx="1429">
                  <c:v>80.626000000000005</c:v>
                </c:pt>
                <c:pt idx="1430">
                  <c:v>79.218000000000004</c:v>
                </c:pt>
                <c:pt idx="1431">
                  <c:v>81.703999999999994</c:v>
                </c:pt>
                <c:pt idx="1432">
                  <c:v>83.021000000000001</c:v>
                </c:pt>
                <c:pt idx="1433">
                  <c:v>83.257999999999996</c:v>
                </c:pt>
                <c:pt idx="1434">
                  <c:v>80.884</c:v>
                </c:pt>
                <c:pt idx="1435">
                  <c:v>79.105000000000004</c:v>
                </c:pt>
                <c:pt idx="1436">
                  <c:v>77.567999999999998</c:v>
                </c:pt>
                <c:pt idx="1437">
                  <c:v>76.144000000000005</c:v>
                </c:pt>
                <c:pt idx="1438">
                  <c:v>74.801000000000002</c:v>
                </c:pt>
                <c:pt idx="1439">
                  <c:v>77.7</c:v>
                </c:pt>
                <c:pt idx="1440">
                  <c:v>77.635999999999996</c:v>
                </c:pt>
                <c:pt idx="1441">
                  <c:v>76.483000000000004</c:v>
                </c:pt>
                <c:pt idx="1442">
                  <c:v>75.944999999999993</c:v>
                </c:pt>
                <c:pt idx="1443">
                  <c:v>77.364000000000004</c:v>
                </c:pt>
                <c:pt idx="1444">
                  <c:v>76.998999999999995</c:v>
                </c:pt>
                <c:pt idx="1445">
                  <c:v>76.061000000000007</c:v>
                </c:pt>
                <c:pt idx="1446">
                  <c:v>76.73</c:v>
                </c:pt>
                <c:pt idx="1447">
                  <c:v>75.903000000000006</c:v>
                </c:pt>
                <c:pt idx="1448">
                  <c:v>76.063000000000002</c:v>
                </c:pt>
                <c:pt idx="1449">
                  <c:v>75.298000000000002</c:v>
                </c:pt>
                <c:pt idx="1450">
                  <c:v>76.138000000000005</c:v>
                </c:pt>
                <c:pt idx="1451">
                  <c:v>75.212000000000003</c:v>
                </c:pt>
                <c:pt idx="1452">
                  <c:v>74.965000000000003</c:v>
                </c:pt>
                <c:pt idx="1453">
                  <c:v>75.162000000000006</c:v>
                </c:pt>
                <c:pt idx="1454">
                  <c:v>75.460999999999999</c:v>
                </c:pt>
                <c:pt idx="1455">
                  <c:v>75.418000000000006</c:v>
                </c:pt>
                <c:pt idx="1456">
                  <c:v>76.244</c:v>
                </c:pt>
                <c:pt idx="1457">
                  <c:v>76.751999999999995</c:v>
                </c:pt>
                <c:pt idx="1458">
                  <c:v>78.183000000000007</c:v>
                </c:pt>
                <c:pt idx="1459">
                  <c:v>78.442999999999998</c:v>
                </c:pt>
                <c:pt idx="1460">
                  <c:v>77.418000000000006</c:v>
                </c:pt>
                <c:pt idx="1461">
                  <c:v>76.986000000000004</c:v>
                </c:pt>
                <c:pt idx="1462">
                  <c:v>75.438999999999993</c:v>
                </c:pt>
                <c:pt idx="1463">
                  <c:v>75.305999999999997</c:v>
                </c:pt>
                <c:pt idx="1464">
                  <c:v>74.527000000000001</c:v>
                </c:pt>
                <c:pt idx="1465">
                  <c:v>71.822000000000003</c:v>
                </c:pt>
                <c:pt idx="1466">
                  <c:v>70.753</c:v>
                </c:pt>
                <c:pt idx="1467">
                  <c:v>70.962000000000003</c:v>
                </c:pt>
                <c:pt idx="1468">
                  <c:v>71.087000000000003</c:v>
                </c:pt>
                <c:pt idx="1469">
                  <c:v>70.981999999999999</c:v>
                </c:pt>
                <c:pt idx="1470">
                  <c:v>68.265000000000001</c:v>
                </c:pt>
                <c:pt idx="1471">
                  <c:v>69.036000000000001</c:v>
                </c:pt>
                <c:pt idx="1472">
                  <c:v>70.025999999999996</c:v>
                </c:pt>
                <c:pt idx="1473">
                  <c:v>68.715999999999994</c:v>
                </c:pt>
                <c:pt idx="1474">
                  <c:v>68.427000000000007</c:v>
                </c:pt>
                <c:pt idx="1475">
                  <c:v>69.572000000000003</c:v>
                </c:pt>
                <c:pt idx="1476">
                  <c:v>71.471000000000004</c:v>
                </c:pt>
                <c:pt idx="1477">
                  <c:v>71.692999999999998</c:v>
                </c:pt>
                <c:pt idx="1478">
                  <c:v>72.224999999999994</c:v>
                </c:pt>
                <c:pt idx="1479">
                  <c:v>72.218999999999994</c:v>
                </c:pt>
                <c:pt idx="1480">
                  <c:v>73.495999999999995</c:v>
                </c:pt>
                <c:pt idx="1481">
                  <c:v>72.873999999999995</c:v>
                </c:pt>
                <c:pt idx="1482">
                  <c:v>70.11</c:v>
                </c:pt>
                <c:pt idx="1483">
                  <c:v>68.885000000000005</c:v>
                </c:pt>
                <c:pt idx="1484">
                  <c:v>68.613</c:v>
                </c:pt>
                <c:pt idx="1485">
                  <c:v>67.41</c:v>
                </c:pt>
                <c:pt idx="1486">
                  <c:v>67.572999999999993</c:v>
                </c:pt>
                <c:pt idx="1487">
                  <c:v>66.826999999999998</c:v>
                </c:pt>
                <c:pt idx="1488">
                  <c:v>67.787999999999997</c:v>
                </c:pt>
                <c:pt idx="1489">
                  <c:v>67.447000000000003</c:v>
                </c:pt>
                <c:pt idx="1490">
                  <c:v>67.504000000000005</c:v>
                </c:pt>
                <c:pt idx="1491">
                  <c:v>67.447999999999993</c:v>
                </c:pt>
                <c:pt idx="1492">
                  <c:v>67.215000000000003</c:v>
                </c:pt>
                <c:pt idx="1493">
                  <c:v>67.314999999999998</c:v>
                </c:pt>
                <c:pt idx="1494">
                  <c:v>72.959000000000003</c:v>
                </c:pt>
                <c:pt idx="1495">
                  <c:v>72.248000000000005</c:v>
                </c:pt>
                <c:pt idx="1496">
                  <c:v>71.796000000000006</c:v>
                </c:pt>
                <c:pt idx="1497">
                  <c:v>72.468999999999994</c:v>
                </c:pt>
                <c:pt idx="1498">
                  <c:v>71.602000000000004</c:v>
                </c:pt>
                <c:pt idx="1499">
                  <c:v>70.751000000000005</c:v>
                </c:pt>
                <c:pt idx="1500">
                  <c:v>70.218999999999994</c:v>
                </c:pt>
                <c:pt idx="1501">
                  <c:v>69.984999999999999</c:v>
                </c:pt>
                <c:pt idx="1502">
                  <c:v>69.195999999999998</c:v>
                </c:pt>
                <c:pt idx="1503">
                  <c:v>68.299000000000007</c:v>
                </c:pt>
                <c:pt idx="1504">
                  <c:v>67.822000000000003</c:v>
                </c:pt>
                <c:pt idx="1505">
                  <c:v>67.933999999999997</c:v>
                </c:pt>
                <c:pt idx="1506">
                  <c:v>67.733999999999995</c:v>
                </c:pt>
                <c:pt idx="1507">
                  <c:v>69.323999999999998</c:v>
                </c:pt>
                <c:pt idx="1508">
                  <c:v>73.751000000000005</c:v>
                </c:pt>
                <c:pt idx="1509">
                  <c:v>74.236000000000004</c:v>
                </c:pt>
                <c:pt idx="1510">
                  <c:v>72.090999999999994</c:v>
                </c:pt>
                <c:pt idx="1511">
                  <c:v>69.543999999999997</c:v>
                </c:pt>
                <c:pt idx="1512">
                  <c:v>72.004999999999995</c:v>
                </c:pt>
                <c:pt idx="1513">
                  <c:v>71.003</c:v>
                </c:pt>
                <c:pt idx="1514">
                  <c:v>68.177999999999997</c:v>
                </c:pt>
                <c:pt idx="1515">
                  <c:v>67.069999999999993</c:v>
                </c:pt>
                <c:pt idx="1516">
                  <c:v>68.364000000000004</c:v>
                </c:pt>
                <c:pt idx="1517">
                  <c:v>67.522999999999996</c:v>
                </c:pt>
                <c:pt idx="1518">
                  <c:v>64.497</c:v>
                </c:pt>
                <c:pt idx="1519">
                  <c:v>62.158999999999999</c:v>
                </c:pt>
                <c:pt idx="1520">
                  <c:v>63.064999999999998</c:v>
                </c:pt>
                <c:pt idx="1521">
                  <c:v>64.747</c:v>
                </c:pt>
                <c:pt idx="1522">
                  <c:v>65.497</c:v>
                </c:pt>
                <c:pt idx="1523">
                  <c:v>64.823999999999998</c:v>
                </c:pt>
                <c:pt idx="1524">
                  <c:v>65.322999999999993</c:v>
                </c:pt>
                <c:pt idx="1525">
                  <c:v>66.39</c:v>
                </c:pt>
                <c:pt idx="1526">
                  <c:v>66.447000000000003</c:v>
                </c:pt>
                <c:pt idx="1527">
                  <c:v>68.387</c:v>
                </c:pt>
                <c:pt idx="1528">
                  <c:v>69.153000000000006</c:v>
                </c:pt>
                <c:pt idx="1529">
                  <c:v>67.138999999999996</c:v>
                </c:pt>
                <c:pt idx="1530">
                  <c:v>66.477999999999994</c:v>
                </c:pt>
                <c:pt idx="1531">
                  <c:v>67.42</c:v>
                </c:pt>
                <c:pt idx="1532">
                  <c:v>68.272000000000006</c:v>
                </c:pt>
                <c:pt idx="1533">
                  <c:v>70.388999999999996</c:v>
                </c:pt>
                <c:pt idx="1534">
                  <c:v>72.22</c:v>
                </c:pt>
                <c:pt idx="1535">
                  <c:v>72.893000000000001</c:v>
                </c:pt>
                <c:pt idx="1536">
                  <c:v>72.677000000000007</c:v>
                </c:pt>
                <c:pt idx="1537">
                  <c:v>73.52</c:v>
                </c:pt>
                <c:pt idx="1538">
                  <c:v>73.313999999999993</c:v>
                </c:pt>
                <c:pt idx="1539">
                  <c:v>71.936000000000007</c:v>
                </c:pt>
                <c:pt idx="1540">
                  <c:v>70.53</c:v>
                </c:pt>
                <c:pt idx="1541">
                  <c:v>69.277000000000001</c:v>
                </c:pt>
                <c:pt idx="1542">
                  <c:v>69.611000000000004</c:v>
                </c:pt>
                <c:pt idx="1543">
                  <c:v>68.683999999999997</c:v>
                </c:pt>
                <c:pt idx="1544">
                  <c:v>66.718000000000004</c:v>
                </c:pt>
                <c:pt idx="1545">
                  <c:v>66.62</c:v>
                </c:pt>
                <c:pt idx="1546">
                  <c:v>64.659000000000006</c:v>
                </c:pt>
                <c:pt idx="1547">
                  <c:v>66.728999999999999</c:v>
                </c:pt>
                <c:pt idx="1548">
                  <c:v>65.971999999999994</c:v>
                </c:pt>
                <c:pt idx="1549">
                  <c:v>66.510000000000005</c:v>
                </c:pt>
                <c:pt idx="1550">
                  <c:v>66.858999999999995</c:v>
                </c:pt>
                <c:pt idx="1551">
                  <c:v>64.263000000000005</c:v>
                </c:pt>
                <c:pt idx="1552">
                  <c:v>63.37</c:v>
                </c:pt>
                <c:pt idx="1553">
                  <c:v>62.155999999999999</c:v>
                </c:pt>
                <c:pt idx="1554">
                  <c:v>63.386000000000003</c:v>
                </c:pt>
                <c:pt idx="1555">
                  <c:v>63.573999999999998</c:v>
                </c:pt>
                <c:pt idx="1556">
                  <c:v>63.195</c:v>
                </c:pt>
                <c:pt idx="1557">
                  <c:v>62.231999999999999</c:v>
                </c:pt>
                <c:pt idx="1558">
                  <c:v>65.165999999999997</c:v>
                </c:pt>
                <c:pt idx="1559">
                  <c:v>64.409000000000006</c:v>
                </c:pt>
                <c:pt idx="1560">
                  <c:v>65.17</c:v>
                </c:pt>
                <c:pt idx="1561">
                  <c:v>65.427000000000007</c:v>
                </c:pt>
                <c:pt idx="1562">
                  <c:v>65.927000000000007</c:v>
                </c:pt>
                <c:pt idx="1563">
                  <c:v>67.281999999999996</c:v>
                </c:pt>
                <c:pt idx="1564">
                  <c:v>69.171000000000006</c:v>
                </c:pt>
                <c:pt idx="1565">
                  <c:v>70.591999999999999</c:v>
                </c:pt>
                <c:pt idx="1566">
                  <c:v>70.272000000000006</c:v>
                </c:pt>
                <c:pt idx="1567">
                  <c:v>67.731999999999999</c:v>
                </c:pt>
                <c:pt idx="1568">
                  <c:v>68.668000000000006</c:v>
                </c:pt>
                <c:pt idx="1569">
                  <c:v>67.897000000000006</c:v>
                </c:pt>
                <c:pt idx="1570">
                  <c:v>66.296999999999997</c:v>
                </c:pt>
                <c:pt idx="1571">
                  <c:v>65.981999999999999</c:v>
                </c:pt>
                <c:pt idx="1572">
                  <c:v>65.664000000000001</c:v>
                </c:pt>
                <c:pt idx="1573">
                  <c:v>65.319000000000003</c:v>
                </c:pt>
                <c:pt idx="1574">
                  <c:v>64.525999999999996</c:v>
                </c:pt>
                <c:pt idx="1575">
                  <c:v>64.748999999999995</c:v>
                </c:pt>
                <c:pt idx="1576">
                  <c:v>64.385999999999996</c:v>
                </c:pt>
                <c:pt idx="1577">
                  <c:v>62.957000000000001</c:v>
                </c:pt>
                <c:pt idx="1578">
                  <c:v>63.212000000000003</c:v>
                </c:pt>
                <c:pt idx="1579">
                  <c:v>63.215000000000003</c:v>
                </c:pt>
                <c:pt idx="1580">
                  <c:v>63.36</c:v>
                </c:pt>
                <c:pt idx="1581">
                  <c:v>61.963999999999999</c:v>
                </c:pt>
                <c:pt idx="1582">
                  <c:v>61.753</c:v>
                </c:pt>
                <c:pt idx="1583">
                  <c:v>61.649000000000001</c:v>
                </c:pt>
                <c:pt idx="1584">
                  <c:v>61.168999999999997</c:v>
                </c:pt>
                <c:pt idx="1585">
                  <c:v>60.94</c:v>
                </c:pt>
                <c:pt idx="1586">
                  <c:v>60.110999999999997</c:v>
                </c:pt>
                <c:pt idx="1587">
                  <c:v>61.304000000000002</c:v>
                </c:pt>
                <c:pt idx="1588">
                  <c:v>61.509</c:v>
                </c:pt>
                <c:pt idx="1589">
                  <c:v>60.875999999999998</c:v>
                </c:pt>
                <c:pt idx="1590">
                  <c:v>62.95</c:v>
                </c:pt>
                <c:pt idx="1591">
                  <c:v>63.941000000000003</c:v>
                </c:pt>
                <c:pt idx="1592">
                  <c:v>65.403000000000006</c:v>
                </c:pt>
                <c:pt idx="1593">
                  <c:v>63.844000000000001</c:v>
                </c:pt>
                <c:pt idx="1594">
                  <c:v>63.737000000000002</c:v>
                </c:pt>
                <c:pt idx="1595">
                  <c:v>65.191999999999993</c:v>
                </c:pt>
                <c:pt idx="1596">
                  <c:v>64.885999999999996</c:v>
                </c:pt>
                <c:pt idx="1597">
                  <c:v>65.406999999999996</c:v>
                </c:pt>
                <c:pt idx="1598">
                  <c:v>66.528999999999996</c:v>
                </c:pt>
                <c:pt idx="1599">
                  <c:v>65.841999999999999</c:v>
                </c:pt>
                <c:pt idx="1600">
                  <c:v>66.742999999999995</c:v>
                </c:pt>
                <c:pt idx="1601">
                  <c:v>67.936999999999998</c:v>
                </c:pt>
                <c:pt idx="1602">
                  <c:v>68.094999999999999</c:v>
                </c:pt>
                <c:pt idx="1603">
                  <c:v>67.233999999999995</c:v>
                </c:pt>
                <c:pt idx="1604">
                  <c:v>67.171999999999997</c:v>
                </c:pt>
                <c:pt idx="1605">
                  <c:v>67.513000000000005</c:v>
                </c:pt>
                <c:pt idx="1606">
                  <c:v>66.957999999999998</c:v>
                </c:pt>
                <c:pt idx="1607">
                  <c:v>67.698999999999998</c:v>
                </c:pt>
                <c:pt idx="1608">
                  <c:v>69.341999999999999</c:v>
                </c:pt>
                <c:pt idx="1609">
                  <c:v>69.415999999999997</c:v>
                </c:pt>
                <c:pt idx="1610">
                  <c:v>69.69</c:v>
                </c:pt>
                <c:pt idx="1611">
                  <c:v>69.572000000000003</c:v>
                </c:pt>
                <c:pt idx="1612">
                  <c:v>71.173000000000002</c:v>
                </c:pt>
                <c:pt idx="1613">
                  <c:v>73.932000000000002</c:v>
                </c:pt>
                <c:pt idx="1614">
                  <c:v>74.588999999999999</c:v>
                </c:pt>
                <c:pt idx="1615">
                  <c:v>71.778999999999996</c:v>
                </c:pt>
                <c:pt idx="1616">
                  <c:v>72.424999999999997</c:v>
                </c:pt>
                <c:pt idx="1617">
                  <c:v>74.697000000000003</c:v>
                </c:pt>
                <c:pt idx="1618">
                  <c:v>77.379000000000005</c:v>
                </c:pt>
                <c:pt idx="1619">
                  <c:v>75.975999999999999</c:v>
                </c:pt>
                <c:pt idx="1620">
                  <c:v>73.813000000000002</c:v>
                </c:pt>
                <c:pt idx="1621">
                  <c:v>74.570999999999998</c:v>
                </c:pt>
                <c:pt idx="1622">
                  <c:v>73.498999999999995</c:v>
                </c:pt>
                <c:pt idx="1623">
                  <c:v>80.891000000000005</c:v>
                </c:pt>
                <c:pt idx="1624">
                  <c:v>78.403000000000006</c:v>
                </c:pt>
                <c:pt idx="1625">
                  <c:v>79.337999999999994</c:v>
                </c:pt>
                <c:pt idx="1626">
                  <c:v>78.539000000000001</c:v>
                </c:pt>
                <c:pt idx="1627">
                  <c:v>82.997</c:v>
                </c:pt>
                <c:pt idx="1628">
                  <c:v>86.268000000000001</c:v>
                </c:pt>
                <c:pt idx="1629">
                  <c:v>86.894000000000005</c:v>
                </c:pt>
                <c:pt idx="1630">
                  <c:v>86.227000000000004</c:v>
                </c:pt>
                <c:pt idx="1631">
                  <c:v>85.17</c:v>
                </c:pt>
                <c:pt idx="1632">
                  <c:v>85.296999999999997</c:v>
                </c:pt>
                <c:pt idx="1633">
                  <c:v>85.472999999999999</c:v>
                </c:pt>
                <c:pt idx="1634">
                  <c:v>85.131</c:v>
                </c:pt>
                <c:pt idx="1635">
                  <c:v>84.233999999999995</c:v>
                </c:pt>
                <c:pt idx="1636">
                  <c:v>73.474999999999994</c:v>
                </c:pt>
                <c:pt idx="1637">
                  <c:v>73.56</c:v>
                </c:pt>
                <c:pt idx="1638">
                  <c:v>73.588999999999999</c:v>
                </c:pt>
                <c:pt idx="1639">
                  <c:v>66.856999999999999</c:v>
                </c:pt>
                <c:pt idx="1640">
                  <c:v>71.638999999999996</c:v>
                </c:pt>
                <c:pt idx="1641">
                  <c:v>69.09</c:v>
                </c:pt>
                <c:pt idx="1642">
                  <c:v>72.314999999999998</c:v>
                </c:pt>
                <c:pt idx="1643">
                  <c:v>75.207999999999998</c:v>
                </c:pt>
                <c:pt idx="1644">
                  <c:v>75.802999999999997</c:v>
                </c:pt>
                <c:pt idx="1645">
                  <c:v>72.962999999999994</c:v>
                </c:pt>
                <c:pt idx="1646">
                  <c:v>73.938999999999993</c:v>
                </c:pt>
                <c:pt idx="1647">
                  <c:v>75.277000000000001</c:v>
                </c:pt>
                <c:pt idx="1648">
                  <c:v>77.191999999999993</c:v>
                </c:pt>
                <c:pt idx="1649">
                  <c:v>74</c:v>
                </c:pt>
                <c:pt idx="1650">
                  <c:v>77.879000000000005</c:v>
                </c:pt>
                <c:pt idx="1651">
                  <c:v>76.944999999999993</c:v>
                </c:pt>
                <c:pt idx="1652">
                  <c:v>70.524000000000001</c:v>
                </c:pt>
                <c:pt idx="1653">
                  <c:v>74.064999999999998</c:v>
                </c:pt>
                <c:pt idx="1654">
                  <c:v>74.822999999999993</c:v>
                </c:pt>
                <c:pt idx="1655">
                  <c:v>74.137</c:v>
                </c:pt>
                <c:pt idx="1656">
                  <c:v>67.947000000000003</c:v>
                </c:pt>
                <c:pt idx="1657">
                  <c:v>68.918000000000006</c:v>
                </c:pt>
                <c:pt idx="1658">
                  <c:v>73.956999999999994</c:v>
                </c:pt>
                <c:pt idx="1659">
                  <c:v>74.671999999999997</c:v>
                </c:pt>
                <c:pt idx="1660">
                  <c:v>70.813999999999993</c:v>
                </c:pt>
                <c:pt idx="1661">
                  <c:v>74.677000000000007</c:v>
                </c:pt>
                <c:pt idx="1662">
                  <c:v>74.129000000000005</c:v>
                </c:pt>
                <c:pt idx="1663">
                  <c:v>74.760999999999996</c:v>
                </c:pt>
                <c:pt idx="1664">
                  <c:v>74.957999999999998</c:v>
                </c:pt>
                <c:pt idx="1665">
                  <c:v>71.677999999999997</c:v>
                </c:pt>
                <c:pt idx="1666">
                  <c:v>69.122</c:v>
                </c:pt>
                <c:pt idx="1667">
                  <c:v>68.03</c:v>
                </c:pt>
                <c:pt idx="1668">
                  <c:v>73.100999999999999</c:v>
                </c:pt>
                <c:pt idx="1669">
                  <c:v>74.245999999999995</c:v>
                </c:pt>
                <c:pt idx="1670">
                  <c:v>67.051000000000002</c:v>
                </c:pt>
                <c:pt idx="1671">
                  <c:v>67.47</c:v>
                </c:pt>
                <c:pt idx="1672">
                  <c:v>66.682000000000002</c:v>
                </c:pt>
                <c:pt idx="1673">
                  <c:v>65.209000000000003</c:v>
                </c:pt>
                <c:pt idx="1674">
                  <c:v>64.058000000000007</c:v>
                </c:pt>
                <c:pt idx="1675">
                  <c:v>63.447000000000003</c:v>
                </c:pt>
                <c:pt idx="1676">
                  <c:v>64.584000000000003</c:v>
                </c:pt>
                <c:pt idx="1677">
                  <c:v>64.959000000000003</c:v>
                </c:pt>
                <c:pt idx="1678">
                  <c:v>67.656000000000006</c:v>
                </c:pt>
                <c:pt idx="1679">
                  <c:v>66.933999999999997</c:v>
                </c:pt>
                <c:pt idx="1680">
                  <c:v>63.844000000000001</c:v>
                </c:pt>
                <c:pt idx="1681">
                  <c:v>63.959000000000003</c:v>
                </c:pt>
                <c:pt idx="1682">
                  <c:v>57.19</c:v>
                </c:pt>
                <c:pt idx="1683">
                  <c:v>56.360999999999997</c:v>
                </c:pt>
                <c:pt idx="1684">
                  <c:v>54.628</c:v>
                </c:pt>
                <c:pt idx="1685">
                  <c:v>55.841000000000001</c:v>
                </c:pt>
                <c:pt idx="1686">
                  <c:v>58.451999999999998</c:v>
                </c:pt>
                <c:pt idx="1687">
                  <c:v>59.863</c:v>
                </c:pt>
              </c:numCache>
            </c:numRef>
          </c:val>
          <c:smooth val="0"/>
          <c:extLst>
            <c:ext xmlns:c16="http://schemas.microsoft.com/office/drawing/2014/chart" uri="{C3380CC4-5D6E-409C-BE32-E72D297353CC}">
              <c16:uniqueId val="{00000007-9B8E-48AB-8263-0733D0E402C5}"/>
            </c:ext>
          </c:extLst>
        </c:ser>
        <c:ser>
          <c:idx val="4"/>
          <c:order val="4"/>
          <c:tx>
            <c:strRef>
              <c:f>'[Gráfico en Microsoft PowerPoint]ACTUALIZAR CDS5Y LATAM'!$F$8</c:f>
              <c:strCache>
                <c:ptCount val="1"/>
                <c:pt idx="0">
                  <c:v>México</c:v>
                </c:pt>
              </c:strCache>
            </c:strRef>
          </c:tx>
          <c:spPr>
            <a:ln w="28575" cap="rnd">
              <a:solidFill>
                <a:schemeClr val="accent5">
                  <a:lumMod val="60000"/>
                </a:schemeClr>
              </a:solidFill>
              <a:round/>
            </a:ln>
            <a:effectLst/>
          </c:spPr>
          <c:marker>
            <c:symbol val="none"/>
          </c:marker>
          <c:dLbls>
            <c:dLbl>
              <c:idx val="1687"/>
              <c:layout>
                <c:manualLayout>
                  <c:x val="5.5963840686061514E-3"/>
                  <c:y val="-2.25751173358063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B8E-48AB-8263-0733D0E402C5}"/>
                </c:ext>
              </c:extLst>
            </c:dLbl>
            <c:spPr>
              <a:noFill/>
              <a:ln>
                <a:noFill/>
              </a:ln>
              <a:effectLst/>
            </c:spPr>
            <c:txPr>
              <a:bodyPr rot="0" spcFirstLastPara="1" vertOverflow="ellipsis" vert="horz" wrap="square" anchor="ctr" anchorCtr="1"/>
              <a:lstStyle/>
              <a:p>
                <a:pPr>
                  <a:defRPr sz="1100" b="1" i="0" u="none" strike="noStrike" kern="1200" baseline="0">
                    <a:solidFill>
                      <a:srgbClr val="006A90"/>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'[Gráfico en Microsoft PowerPoint]ACTUALIZAR CDS5Y LATAM'!$A$9:$A$1696</c:f>
              <c:numCache>
                <c:formatCode>mmm\-yy</c:formatCode>
                <c:ptCount val="1688"/>
                <c:pt idx="0">
                  <c:v>43830</c:v>
                </c:pt>
                <c:pt idx="1">
                  <c:v>43831</c:v>
                </c:pt>
                <c:pt idx="2">
                  <c:v>43832</c:v>
                </c:pt>
                <c:pt idx="3">
                  <c:v>43833</c:v>
                </c:pt>
                <c:pt idx="4">
                  <c:v>43836</c:v>
                </c:pt>
                <c:pt idx="5">
                  <c:v>43837</c:v>
                </c:pt>
                <c:pt idx="6">
                  <c:v>43838</c:v>
                </c:pt>
                <c:pt idx="7">
                  <c:v>43839</c:v>
                </c:pt>
                <c:pt idx="8">
                  <c:v>43840</c:v>
                </c:pt>
                <c:pt idx="9">
                  <c:v>43843</c:v>
                </c:pt>
                <c:pt idx="10">
                  <c:v>43844</c:v>
                </c:pt>
                <c:pt idx="11">
                  <c:v>43845</c:v>
                </c:pt>
                <c:pt idx="12">
                  <c:v>43846</c:v>
                </c:pt>
                <c:pt idx="13">
                  <c:v>43847</c:v>
                </c:pt>
                <c:pt idx="14">
                  <c:v>43850</c:v>
                </c:pt>
                <c:pt idx="15">
                  <c:v>43851</c:v>
                </c:pt>
                <c:pt idx="16">
                  <c:v>43852</c:v>
                </c:pt>
                <c:pt idx="17">
                  <c:v>43853</c:v>
                </c:pt>
                <c:pt idx="18">
                  <c:v>43854</c:v>
                </c:pt>
                <c:pt idx="19">
                  <c:v>43857</c:v>
                </c:pt>
                <c:pt idx="20">
                  <c:v>43858</c:v>
                </c:pt>
                <c:pt idx="21">
                  <c:v>43859</c:v>
                </c:pt>
                <c:pt idx="22">
                  <c:v>43860</c:v>
                </c:pt>
                <c:pt idx="23">
                  <c:v>43861</c:v>
                </c:pt>
                <c:pt idx="24">
                  <c:v>43864</c:v>
                </c:pt>
                <c:pt idx="25">
                  <c:v>43865</c:v>
                </c:pt>
                <c:pt idx="26">
                  <c:v>43866</c:v>
                </c:pt>
                <c:pt idx="27">
                  <c:v>43867</c:v>
                </c:pt>
                <c:pt idx="28">
                  <c:v>43868</c:v>
                </c:pt>
                <c:pt idx="29">
                  <c:v>43871</c:v>
                </c:pt>
                <c:pt idx="30">
                  <c:v>43872</c:v>
                </c:pt>
                <c:pt idx="31">
                  <c:v>43873</c:v>
                </c:pt>
                <c:pt idx="32">
                  <c:v>43874</c:v>
                </c:pt>
                <c:pt idx="33">
                  <c:v>43875</c:v>
                </c:pt>
                <c:pt idx="34">
                  <c:v>43878</c:v>
                </c:pt>
                <c:pt idx="35">
                  <c:v>43879</c:v>
                </c:pt>
                <c:pt idx="36">
                  <c:v>43880</c:v>
                </c:pt>
                <c:pt idx="37">
                  <c:v>43881</c:v>
                </c:pt>
                <c:pt idx="38">
                  <c:v>43882</c:v>
                </c:pt>
                <c:pt idx="39">
                  <c:v>43885</c:v>
                </c:pt>
                <c:pt idx="40">
                  <c:v>43886</c:v>
                </c:pt>
                <c:pt idx="41">
                  <c:v>43887</c:v>
                </c:pt>
                <c:pt idx="42">
                  <c:v>43888</c:v>
                </c:pt>
                <c:pt idx="43">
                  <c:v>43889</c:v>
                </c:pt>
                <c:pt idx="44">
                  <c:v>43892</c:v>
                </c:pt>
                <c:pt idx="45">
                  <c:v>43893</c:v>
                </c:pt>
                <c:pt idx="46">
                  <c:v>43894</c:v>
                </c:pt>
                <c:pt idx="47">
                  <c:v>43895</c:v>
                </c:pt>
                <c:pt idx="48">
                  <c:v>43896</c:v>
                </c:pt>
                <c:pt idx="49">
                  <c:v>43899</c:v>
                </c:pt>
                <c:pt idx="50">
                  <c:v>43900</c:v>
                </c:pt>
                <c:pt idx="51">
                  <c:v>43901</c:v>
                </c:pt>
                <c:pt idx="52">
                  <c:v>43902</c:v>
                </c:pt>
                <c:pt idx="53">
                  <c:v>43903</c:v>
                </c:pt>
                <c:pt idx="54">
                  <c:v>43906</c:v>
                </c:pt>
                <c:pt idx="55">
                  <c:v>43907</c:v>
                </c:pt>
                <c:pt idx="56">
                  <c:v>43908</c:v>
                </c:pt>
                <c:pt idx="57">
                  <c:v>43909</c:v>
                </c:pt>
                <c:pt idx="58">
                  <c:v>43910</c:v>
                </c:pt>
                <c:pt idx="59">
                  <c:v>43913</c:v>
                </c:pt>
                <c:pt idx="60">
                  <c:v>43914</c:v>
                </c:pt>
                <c:pt idx="61">
                  <c:v>43915</c:v>
                </c:pt>
                <c:pt idx="62">
                  <c:v>43916</c:v>
                </c:pt>
                <c:pt idx="63">
                  <c:v>43917</c:v>
                </c:pt>
                <c:pt idx="64">
                  <c:v>43920</c:v>
                </c:pt>
                <c:pt idx="65">
                  <c:v>43921</c:v>
                </c:pt>
                <c:pt idx="66">
                  <c:v>43922</c:v>
                </c:pt>
                <c:pt idx="67">
                  <c:v>43923</c:v>
                </c:pt>
                <c:pt idx="68">
                  <c:v>43924</c:v>
                </c:pt>
                <c:pt idx="69">
                  <c:v>43927</c:v>
                </c:pt>
                <c:pt idx="70">
                  <c:v>43928</c:v>
                </c:pt>
                <c:pt idx="71">
                  <c:v>43929</c:v>
                </c:pt>
                <c:pt idx="72">
                  <c:v>43930</c:v>
                </c:pt>
                <c:pt idx="73">
                  <c:v>43931</c:v>
                </c:pt>
                <c:pt idx="74">
                  <c:v>43934</c:v>
                </c:pt>
                <c:pt idx="75">
                  <c:v>43935</c:v>
                </c:pt>
                <c:pt idx="76">
                  <c:v>43936</c:v>
                </c:pt>
                <c:pt idx="77">
                  <c:v>43937</c:v>
                </c:pt>
                <c:pt idx="78">
                  <c:v>43938</c:v>
                </c:pt>
                <c:pt idx="79">
                  <c:v>43941</c:v>
                </c:pt>
                <c:pt idx="80">
                  <c:v>43942</c:v>
                </c:pt>
                <c:pt idx="81">
                  <c:v>43943</c:v>
                </c:pt>
                <c:pt idx="82">
                  <c:v>43944</c:v>
                </c:pt>
                <c:pt idx="83">
                  <c:v>43945</c:v>
                </c:pt>
                <c:pt idx="84">
                  <c:v>43948</c:v>
                </c:pt>
                <c:pt idx="85">
                  <c:v>43949</c:v>
                </c:pt>
                <c:pt idx="86">
                  <c:v>43950</c:v>
                </c:pt>
                <c:pt idx="87">
                  <c:v>43951</c:v>
                </c:pt>
                <c:pt idx="88">
                  <c:v>43952</c:v>
                </c:pt>
                <c:pt idx="89">
                  <c:v>43955</c:v>
                </c:pt>
                <c:pt idx="90">
                  <c:v>43956</c:v>
                </c:pt>
                <c:pt idx="91">
                  <c:v>43957</c:v>
                </c:pt>
                <c:pt idx="92">
                  <c:v>43958</c:v>
                </c:pt>
                <c:pt idx="93">
                  <c:v>43959</c:v>
                </c:pt>
                <c:pt idx="94">
                  <c:v>43962</c:v>
                </c:pt>
                <c:pt idx="95">
                  <c:v>43963</c:v>
                </c:pt>
                <c:pt idx="96">
                  <c:v>43964</c:v>
                </c:pt>
                <c:pt idx="97">
                  <c:v>43965</c:v>
                </c:pt>
                <c:pt idx="98">
                  <c:v>43966</c:v>
                </c:pt>
                <c:pt idx="99">
                  <c:v>43969</c:v>
                </c:pt>
                <c:pt idx="100">
                  <c:v>43970</c:v>
                </c:pt>
                <c:pt idx="101">
                  <c:v>43971</c:v>
                </c:pt>
                <c:pt idx="102">
                  <c:v>43972</c:v>
                </c:pt>
                <c:pt idx="103">
                  <c:v>43973</c:v>
                </c:pt>
                <c:pt idx="104">
                  <c:v>43976</c:v>
                </c:pt>
                <c:pt idx="105">
                  <c:v>43977</c:v>
                </c:pt>
                <c:pt idx="106">
                  <c:v>43978</c:v>
                </c:pt>
                <c:pt idx="107">
                  <c:v>43979</c:v>
                </c:pt>
                <c:pt idx="108">
                  <c:v>43980</c:v>
                </c:pt>
                <c:pt idx="109">
                  <c:v>43983</c:v>
                </c:pt>
                <c:pt idx="110">
                  <c:v>43984</c:v>
                </c:pt>
                <c:pt idx="111">
                  <c:v>43985</c:v>
                </c:pt>
                <c:pt idx="112">
                  <c:v>43986</c:v>
                </c:pt>
                <c:pt idx="113">
                  <c:v>43987</c:v>
                </c:pt>
                <c:pt idx="114">
                  <c:v>43990</c:v>
                </c:pt>
                <c:pt idx="115">
                  <c:v>43991</c:v>
                </c:pt>
                <c:pt idx="116">
                  <c:v>43992</c:v>
                </c:pt>
                <c:pt idx="117">
                  <c:v>43993</c:v>
                </c:pt>
                <c:pt idx="118">
                  <c:v>43994</c:v>
                </c:pt>
                <c:pt idx="119">
                  <c:v>43997</c:v>
                </c:pt>
                <c:pt idx="120">
                  <c:v>43998</c:v>
                </c:pt>
                <c:pt idx="121">
                  <c:v>43999</c:v>
                </c:pt>
                <c:pt idx="122">
                  <c:v>44000</c:v>
                </c:pt>
                <c:pt idx="123">
                  <c:v>44001</c:v>
                </c:pt>
                <c:pt idx="124">
                  <c:v>44004</c:v>
                </c:pt>
                <c:pt idx="125">
                  <c:v>44005</c:v>
                </c:pt>
                <c:pt idx="126">
                  <c:v>44006</c:v>
                </c:pt>
                <c:pt idx="127">
                  <c:v>44007</c:v>
                </c:pt>
                <c:pt idx="128">
                  <c:v>44008</c:v>
                </c:pt>
                <c:pt idx="129">
                  <c:v>44011</c:v>
                </c:pt>
                <c:pt idx="130">
                  <c:v>44012</c:v>
                </c:pt>
                <c:pt idx="131">
                  <c:v>44013</c:v>
                </c:pt>
                <c:pt idx="132">
                  <c:v>44014</c:v>
                </c:pt>
                <c:pt idx="133">
                  <c:v>44015</c:v>
                </c:pt>
                <c:pt idx="134">
                  <c:v>44018</c:v>
                </c:pt>
                <c:pt idx="135">
                  <c:v>44019</c:v>
                </c:pt>
                <c:pt idx="136">
                  <c:v>44020</c:v>
                </c:pt>
                <c:pt idx="137">
                  <c:v>44021</c:v>
                </c:pt>
                <c:pt idx="138">
                  <c:v>44022</c:v>
                </c:pt>
                <c:pt idx="139">
                  <c:v>44025</c:v>
                </c:pt>
                <c:pt idx="140">
                  <c:v>44026</c:v>
                </c:pt>
                <c:pt idx="141">
                  <c:v>44027</c:v>
                </c:pt>
                <c:pt idx="142">
                  <c:v>44028</c:v>
                </c:pt>
                <c:pt idx="143">
                  <c:v>44029</c:v>
                </c:pt>
                <c:pt idx="144">
                  <c:v>44032</c:v>
                </c:pt>
                <c:pt idx="145">
                  <c:v>44033</c:v>
                </c:pt>
                <c:pt idx="146">
                  <c:v>44034</c:v>
                </c:pt>
                <c:pt idx="147">
                  <c:v>44035</c:v>
                </c:pt>
                <c:pt idx="148">
                  <c:v>44036</c:v>
                </c:pt>
                <c:pt idx="149">
                  <c:v>44039</c:v>
                </c:pt>
                <c:pt idx="150">
                  <c:v>44040</c:v>
                </c:pt>
                <c:pt idx="151">
                  <c:v>44041</c:v>
                </c:pt>
                <c:pt idx="152">
                  <c:v>44042</c:v>
                </c:pt>
                <c:pt idx="153">
                  <c:v>44043</c:v>
                </c:pt>
                <c:pt idx="154">
                  <c:v>44046</c:v>
                </c:pt>
                <c:pt idx="155">
                  <c:v>44047</c:v>
                </c:pt>
                <c:pt idx="156">
                  <c:v>44048</c:v>
                </c:pt>
                <c:pt idx="157">
                  <c:v>44049</c:v>
                </c:pt>
                <c:pt idx="158">
                  <c:v>44050</c:v>
                </c:pt>
                <c:pt idx="159">
                  <c:v>44053</c:v>
                </c:pt>
                <c:pt idx="160">
                  <c:v>44054</c:v>
                </c:pt>
                <c:pt idx="161">
                  <c:v>44055</c:v>
                </c:pt>
                <c:pt idx="162">
                  <c:v>44056</c:v>
                </c:pt>
                <c:pt idx="163">
                  <c:v>44057</c:v>
                </c:pt>
                <c:pt idx="164">
                  <c:v>44060</c:v>
                </c:pt>
                <c:pt idx="165">
                  <c:v>44061</c:v>
                </c:pt>
                <c:pt idx="166">
                  <c:v>44062</c:v>
                </c:pt>
                <c:pt idx="167">
                  <c:v>44063</c:v>
                </c:pt>
                <c:pt idx="168">
                  <c:v>44064</c:v>
                </c:pt>
                <c:pt idx="169">
                  <c:v>44067</c:v>
                </c:pt>
                <c:pt idx="170">
                  <c:v>44068</c:v>
                </c:pt>
                <c:pt idx="171">
                  <c:v>44069</c:v>
                </c:pt>
                <c:pt idx="172">
                  <c:v>44070</c:v>
                </c:pt>
                <c:pt idx="173">
                  <c:v>44071</c:v>
                </c:pt>
                <c:pt idx="174">
                  <c:v>44074</c:v>
                </c:pt>
                <c:pt idx="175">
                  <c:v>44075</c:v>
                </c:pt>
                <c:pt idx="176">
                  <c:v>44076</c:v>
                </c:pt>
                <c:pt idx="177">
                  <c:v>44077</c:v>
                </c:pt>
                <c:pt idx="178">
                  <c:v>44078</c:v>
                </c:pt>
                <c:pt idx="179">
                  <c:v>44081</c:v>
                </c:pt>
                <c:pt idx="180">
                  <c:v>44082</c:v>
                </c:pt>
                <c:pt idx="181">
                  <c:v>44083</c:v>
                </c:pt>
                <c:pt idx="182">
                  <c:v>44084</c:v>
                </c:pt>
                <c:pt idx="183">
                  <c:v>44085</c:v>
                </c:pt>
                <c:pt idx="184">
                  <c:v>44088</c:v>
                </c:pt>
                <c:pt idx="185">
                  <c:v>44089</c:v>
                </c:pt>
                <c:pt idx="186">
                  <c:v>44090</c:v>
                </c:pt>
                <c:pt idx="187">
                  <c:v>44091</c:v>
                </c:pt>
                <c:pt idx="188">
                  <c:v>44092</c:v>
                </c:pt>
                <c:pt idx="189">
                  <c:v>44095</c:v>
                </c:pt>
                <c:pt idx="190">
                  <c:v>44096</c:v>
                </c:pt>
                <c:pt idx="191">
                  <c:v>44097</c:v>
                </c:pt>
                <c:pt idx="192">
                  <c:v>44098</c:v>
                </c:pt>
                <c:pt idx="193">
                  <c:v>44099</c:v>
                </c:pt>
                <c:pt idx="194">
                  <c:v>44102</c:v>
                </c:pt>
                <c:pt idx="195">
                  <c:v>44103</c:v>
                </c:pt>
                <c:pt idx="196">
                  <c:v>44104</c:v>
                </c:pt>
                <c:pt idx="197">
                  <c:v>44105</c:v>
                </c:pt>
                <c:pt idx="198">
                  <c:v>44106</c:v>
                </c:pt>
                <c:pt idx="199">
                  <c:v>44109</c:v>
                </c:pt>
                <c:pt idx="200">
                  <c:v>44110</c:v>
                </c:pt>
                <c:pt idx="201">
                  <c:v>44111</c:v>
                </c:pt>
                <c:pt idx="202">
                  <c:v>44112</c:v>
                </c:pt>
                <c:pt idx="203">
                  <c:v>44113</c:v>
                </c:pt>
                <c:pt idx="204">
                  <c:v>44116</c:v>
                </c:pt>
                <c:pt idx="205">
                  <c:v>44117</c:v>
                </c:pt>
                <c:pt idx="206">
                  <c:v>44118</c:v>
                </c:pt>
                <c:pt idx="207">
                  <c:v>44119</c:v>
                </c:pt>
                <c:pt idx="208">
                  <c:v>44120</c:v>
                </c:pt>
                <c:pt idx="209">
                  <c:v>44123</c:v>
                </c:pt>
                <c:pt idx="210">
                  <c:v>44124</c:v>
                </c:pt>
                <c:pt idx="211">
                  <c:v>44125</c:v>
                </c:pt>
                <c:pt idx="212">
                  <c:v>44126</c:v>
                </c:pt>
                <c:pt idx="213">
                  <c:v>44127</c:v>
                </c:pt>
                <c:pt idx="214">
                  <c:v>44130</c:v>
                </c:pt>
                <c:pt idx="215">
                  <c:v>44131</c:v>
                </c:pt>
                <c:pt idx="216">
                  <c:v>44132</c:v>
                </c:pt>
                <c:pt idx="217">
                  <c:v>44133</c:v>
                </c:pt>
                <c:pt idx="218">
                  <c:v>44134</c:v>
                </c:pt>
                <c:pt idx="219">
                  <c:v>44137</c:v>
                </c:pt>
                <c:pt idx="220">
                  <c:v>44138</c:v>
                </c:pt>
                <c:pt idx="221">
                  <c:v>44139</c:v>
                </c:pt>
                <c:pt idx="222">
                  <c:v>44140</c:v>
                </c:pt>
                <c:pt idx="223">
                  <c:v>44141</c:v>
                </c:pt>
                <c:pt idx="224">
                  <c:v>44144</c:v>
                </c:pt>
                <c:pt idx="225">
                  <c:v>44145</c:v>
                </c:pt>
                <c:pt idx="226">
                  <c:v>44146</c:v>
                </c:pt>
                <c:pt idx="227">
                  <c:v>44147</c:v>
                </c:pt>
                <c:pt idx="228">
                  <c:v>44148</c:v>
                </c:pt>
                <c:pt idx="229">
                  <c:v>44151</c:v>
                </c:pt>
                <c:pt idx="230">
                  <c:v>44152</c:v>
                </c:pt>
                <c:pt idx="231">
                  <c:v>44153</c:v>
                </c:pt>
                <c:pt idx="232">
                  <c:v>44154</c:v>
                </c:pt>
                <c:pt idx="233">
                  <c:v>44155</c:v>
                </c:pt>
                <c:pt idx="234">
                  <c:v>44158</c:v>
                </c:pt>
                <c:pt idx="235">
                  <c:v>44159</c:v>
                </c:pt>
                <c:pt idx="236">
                  <c:v>44160</c:v>
                </c:pt>
                <c:pt idx="237">
                  <c:v>44161</c:v>
                </c:pt>
                <c:pt idx="238">
                  <c:v>44162</c:v>
                </c:pt>
                <c:pt idx="239">
                  <c:v>44165</c:v>
                </c:pt>
                <c:pt idx="240">
                  <c:v>44166</c:v>
                </c:pt>
                <c:pt idx="241">
                  <c:v>44167</c:v>
                </c:pt>
                <c:pt idx="242">
                  <c:v>44168</c:v>
                </c:pt>
                <c:pt idx="243">
                  <c:v>44169</c:v>
                </c:pt>
                <c:pt idx="244">
                  <c:v>44172</c:v>
                </c:pt>
                <c:pt idx="245">
                  <c:v>44173</c:v>
                </c:pt>
                <c:pt idx="246">
                  <c:v>44174</c:v>
                </c:pt>
                <c:pt idx="247">
                  <c:v>44175</c:v>
                </c:pt>
                <c:pt idx="248">
                  <c:v>44176</c:v>
                </c:pt>
                <c:pt idx="249">
                  <c:v>44179</c:v>
                </c:pt>
                <c:pt idx="250">
                  <c:v>44180</c:v>
                </c:pt>
                <c:pt idx="251">
                  <c:v>44181</c:v>
                </c:pt>
                <c:pt idx="252">
                  <c:v>44182</c:v>
                </c:pt>
                <c:pt idx="253">
                  <c:v>44183</c:v>
                </c:pt>
                <c:pt idx="254">
                  <c:v>44186</c:v>
                </c:pt>
                <c:pt idx="255">
                  <c:v>44187</c:v>
                </c:pt>
                <c:pt idx="256">
                  <c:v>44188</c:v>
                </c:pt>
                <c:pt idx="257">
                  <c:v>44189</c:v>
                </c:pt>
                <c:pt idx="258">
                  <c:v>44190</c:v>
                </c:pt>
                <c:pt idx="259">
                  <c:v>44193</c:v>
                </c:pt>
                <c:pt idx="260">
                  <c:v>44194</c:v>
                </c:pt>
                <c:pt idx="261">
                  <c:v>44195</c:v>
                </c:pt>
                <c:pt idx="262">
                  <c:v>44196</c:v>
                </c:pt>
                <c:pt idx="263">
                  <c:v>44197</c:v>
                </c:pt>
                <c:pt idx="264">
                  <c:v>44200</c:v>
                </c:pt>
                <c:pt idx="265">
                  <c:v>44201</c:v>
                </c:pt>
                <c:pt idx="266">
                  <c:v>44202</c:v>
                </c:pt>
                <c:pt idx="267">
                  <c:v>44203</c:v>
                </c:pt>
                <c:pt idx="268">
                  <c:v>44204</c:v>
                </c:pt>
                <c:pt idx="269">
                  <c:v>44207</c:v>
                </c:pt>
                <c:pt idx="270">
                  <c:v>44208</c:v>
                </c:pt>
                <c:pt idx="271">
                  <c:v>44209</c:v>
                </c:pt>
                <c:pt idx="272">
                  <c:v>44210</c:v>
                </c:pt>
                <c:pt idx="273">
                  <c:v>44211</c:v>
                </c:pt>
                <c:pt idx="274">
                  <c:v>44214</c:v>
                </c:pt>
                <c:pt idx="275">
                  <c:v>44215</c:v>
                </c:pt>
                <c:pt idx="276">
                  <c:v>44216</c:v>
                </c:pt>
                <c:pt idx="277">
                  <c:v>44217</c:v>
                </c:pt>
                <c:pt idx="278">
                  <c:v>44218</c:v>
                </c:pt>
                <c:pt idx="279">
                  <c:v>44221</c:v>
                </c:pt>
                <c:pt idx="280">
                  <c:v>44222</c:v>
                </c:pt>
                <c:pt idx="281">
                  <c:v>44223</c:v>
                </c:pt>
                <c:pt idx="282">
                  <c:v>44224</c:v>
                </c:pt>
                <c:pt idx="283">
                  <c:v>44225</c:v>
                </c:pt>
                <c:pt idx="284">
                  <c:v>44228</c:v>
                </c:pt>
                <c:pt idx="285">
                  <c:v>44229</c:v>
                </c:pt>
                <c:pt idx="286">
                  <c:v>44230</c:v>
                </c:pt>
                <c:pt idx="287">
                  <c:v>44231</c:v>
                </c:pt>
                <c:pt idx="288">
                  <c:v>44232</c:v>
                </c:pt>
                <c:pt idx="289">
                  <c:v>44235</c:v>
                </c:pt>
                <c:pt idx="290">
                  <c:v>44236</c:v>
                </c:pt>
                <c:pt idx="291">
                  <c:v>44237</c:v>
                </c:pt>
                <c:pt idx="292">
                  <c:v>44238</c:v>
                </c:pt>
                <c:pt idx="293">
                  <c:v>44239</c:v>
                </c:pt>
                <c:pt idx="294">
                  <c:v>44242</c:v>
                </c:pt>
                <c:pt idx="295">
                  <c:v>44243</c:v>
                </c:pt>
                <c:pt idx="296">
                  <c:v>44244</c:v>
                </c:pt>
                <c:pt idx="297">
                  <c:v>44245</c:v>
                </c:pt>
                <c:pt idx="298">
                  <c:v>44246</c:v>
                </c:pt>
                <c:pt idx="299">
                  <c:v>44249</c:v>
                </c:pt>
                <c:pt idx="300">
                  <c:v>44250</c:v>
                </c:pt>
                <c:pt idx="301">
                  <c:v>44251</c:v>
                </c:pt>
                <c:pt idx="302">
                  <c:v>44252</c:v>
                </c:pt>
                <c:pt idx="303">
                  <c:v>44253</c:v>
                </c:pt>
                <c:pt idx="304">
                  <c:v>44256</c:v>
                </c:pt>
                <c:pt idx="305">
                  <c:v>44257</c:v>
                </c:pt>
                <c:pt idx="306">
                  <c:v>44258</c:v>
                </c:pt>
                <c:pt idx="307">
                  <c:v>44259</c:v>
                </c:pt>
                <c:pt idx="308">
                  <c:v>44260</c:v>
                </c:pt>
                <c:pt idx="309">
                  <c:v>44263</c:v>
                </c:pt>
                <c:pt idx="310">
                  <c:v>44264</c:v>
                </c:pt>
                <c:pt idx="311">
                  <c:v>44265</c:v>
                </c:pt>
                <c:pt idx="312">
                  <c:v>44266</c:v>
                </c:pt>
                <c:pt idx="313">
                  <c:v>44267</c:v>
                </c:pt>
                <c:pt idx="314">
                  <c:v>44270</c:v>
                </c:pt>
                <c:pt idx="315">
                  <c:v>44271</c:v>
                </c:pt>
                <c:pt idx="316">
                  <c:v>44272</c:v>
                </c:pt>
                <c:pt idx="317">
                  <c:v>44273</c:v>
                </c:pt>
                <c:pt idx="318">
                  <c:v>44274</c:v>
                </c:pt>
                <c:pt idx="319">
                  <c:v>44277</c:v>
                </c:pt>
                <c:pt idx="320">
                  <c:v>44278</c:v>
                </c:pt>
                <c:pt idx="321">
                  <c:v>44279</c:v>
                </c:pt>
                <c:pt idx="322">
                  <c:v>44280</c:v>
                </c:pt>
                <c:pt idx="323">
                  <c:v>44281</c:v>
                </c:pt>
                <c:pt idx="324">
                  <c:v>44284</c:v>
                </c:pt>
                <c:pt idx="325">
                  <c:v>44285</c:v>
                </c:pt>
                <c:pt idx="326">
                  <c:v>44286</c:v>
                </c:pt>
                <c:pt idx="327">
                  <c:v>44287</c:v>
                </c:pt>
                <c:pt idx="328">
                  <c:v>44288</c:v>
                </c:pt>
                <c:pt idx="329">
                  <c:v>44291</c:v>
                </c:pt>
                <c:pt idx="330">
                  <c:v>44292</c:v>
                </c:pt>
                <c:pt idx="331">
                  <c:v>44293</c:v>
                </c:pt>
                <c:pt idx="332">
                  <c:v>44294</c:v>
                </c:pt>
                <c:pt idx="333">
                  <c:v>44295</c:v>
                </c:pt>
                <c:pt idx="334">
                  <c:v>44298</c:v>
                </c:pt>
                <c:pt idx="335">
                  <c:v>44299</c:v>
                </c:pt>
                <c:pt idx="336">
                  <c:v>44300</c:v>
                </c:pt>
                <c:pt idx="337">
                  <c:v>44301</c:v>
                </c:pt>
                <c:pt idx="338">
                  <c:v>44302</c:v>
                </c:pt>
                <c:pt idx="339">
                  <c:v>44305</c:v>
                </c:pt>
                <c:pt idx="340">
                  <c:v>44306</c:v>
                </c:pt>
                <c:pt idx="341">
                  <c:v>44307</c:v>
                </c:pt>
                <c:pt idx="342">
                  <c:v>44308</c:v>
                </c:pt>
                <c:pt idx="343">
                  <c:v>44309</c:v>
                </c:pt>
                <c:pt idx="344">
                  <c:v>44312</c:v>
                </c:pt>
                <c:pt idx="345">
                  <c:v>44313</c:v>
                </c:pt>
                <c:pt idx="346">
                  <c:v>44314</c:v>
                </c:pt>
                <c:pt idx="347">
                  <c:v>44315</c:v>
                </c:pt>
                <c:pt idx="348">
                  <c:v>44316</c:v>
                </c:pt>
                <c:pt idx="349">
                  <c:v>44319</c:v>
                </c:pt>
                <c:pt idx="350">
                  <c:v>44320</c:v>
                </c:pt>
                <c:pt idx="351">
                  <c:v>44321</c:v>
                </c:pt>
                <c:pt idx="352">
                  <c:v>44322</c:v>
                </c:pt>
                <c:pt idx="353">
                  <c:v>44323</c:v>
                </c:pt>
                <c:pt idx="354">
                  <c:v>44326</c:v>
                </c:pt>
                <c:pt idx="355">
                  <c:v>44327</c:v>
                </c:pt>
                <c:pt idx="356">
                  <c:v>44328</c:v>
                </c:pt>
                <c:pt idx="357">
                  <c:v>44329</c:v>
                </c:pt>
                <c:pt idx="358">
                  <c:v>44330</c:v>
                </c:pt>
                <c:pt idx="359">
                  <c:v>44333</c:v>
                </c:pt>
                <c:pt idx="360">
                  <c:v>44334</c:v>
                </c:pt>
                <c:pt idx="361">
                  <c:v>44335</c:v>
                </c:pt>
                <c:pt idx="362">
                  <c:v>44336</c:v>
                </c:pt>
                <c:pt idx="363">
                  <c:v>44337</c:v>
                </c:pt>
                <c:pt idx="364">
                  <c:v>44340</c:v>
                </c:pt>
                <c:pt idx="365">
                  <c:v>44341</c:v>
                </c:pt>
                <c:pt idx="366">
                  <c:v>44342</c:v>
                </c:pt>
                <c:pt idx="367">
                  <c:v>44343</c:v>
                </c:pt>
                <c:pt idx="368">
                  <c:v>44344</c:v>
                </c:pt>
                <c:pt idx="369">
                  <c:v>44347</c:v>
                </c:pt>
                <c:pt idx="370">
                  <c:v>44348</c:v>
                </c:pt>
                <c:pt idx="371">
                  <c:v>44349</c:v>
                </c:pt>
                <c:pt idx="372">
                  <c:v>44350</c:v>
                </c:pt>
                <c:pt idx="373">
                  <c:v>44351</c:v>
                </c:pt>
                <c:pt idx="374">
                  <c:v>44354</c:v>
                </c:pt>
                <c:pt idx="375">
                  <c:v>44355</c:v>
                </c:pt>
                <c:pt idx="376">
                  <c:v>44356</c:v>
                </c:pt>
                <c:pt idx="377">
                  <c:v>44357</c:v>
                </c:pt>
                <c:pt idx="378">
                  <c:v>44358</c:v>
                </c:pt>
                <c:pt idx="379">
                  <c:v>44361</c:v>
                </c:pt>
                <c:pt idx="380">
                  <c:v>44362</c:v>
                </c:pt>
                <c:pt idx="381">
                  <c:v>44363</c:v>
                </c:pt>
                <c:pt idx="382">
                  <c:v>44364</c:v>
                </c:pt>
                <c:pt idx="383">
                  <c:v>44365</c:v>
                </c:pt>
                <c:pt idx="384">
                  <c:v>44368</c:v>
                </c:pt>
                <c:pt idx="385">
                  <c:v>44369</c:v>
                </c:pt>
                <c:pt idx="386">
                  <c:v>44370</c:v>
                </c:pt>
                <c:pt idx="387">
                  <c:v>44371</c:v>
                </c:pt>
                <c:pt idx="388">
                  <c:v>44372</c:v>
                </c:pt>
                <c:pt idx="389">
                  <c:v>44375</c:v>
                </c:pt>
                <c:pt idx="390">
                  <c:v>44376</c:v>
                </c:pt>
                <c:pt idx="391">
                  <c:v>44377</c:v>
                </c:pt>
                <c:pt idx="392">
                  <c:v>44378</c:v>
                </c:pt>
                <c:pt idx="393">
                  <c:v>44379</c:v>
                </c:pt>
                <c:pt idx="394">
                  <c:v>44382</c:v>
                </c:pt>
                <c:pt idx="395">
                  <c:v>44383</c:v>
                </c:pt>
                <c:pt idx="396">
                  <c:v>44384</c:v>
                </c:pt>
                <c:pt idx="397">
                  <c:v>44385</c:v>
                </c:pt>
                <c:pt idx="398">
                  <c:v>44386</c:v>
                </c:pt>
                <c:pt idx="399">
                  <c:v>44389</c:v>
                </c:pt>
                <c:pt idx="400">
                  <c:v>44390</c:v>
                </c:pt>
                <c:pt idx="401">
                  <c:v>44391</c:v>
                </c:pt>
                <c:pt idx="402">
                  <c:v>44392</c:v>
                </c:pt>
                <c:pt idx="403">
                  <c:v>44393</c:v>
                </c:pt>
                <c:pt idx="404">
                  <c:v>44396</c:v>
                </c:pt>
                <c:pt idx="405">
                  <c:v>44397</c:v>
                </c:pt>
                <c:pt idx="406">
                  <c:v>44398</c:v>
                </c:pt>
                <c:pt idx="407">
                  <c:v>44399</c:v>
                </c:pt>
                <c:pt idx="408">
                  <c:v>44400</c:v>
                </c:pt>
                <c:pt idx="409">
                  <c:v>44403</c:v>
                </c:pt>
                <c:pt idx="410">
                  <c:v>44404</c:v>
                </c:pt>
                <c:pt idx="411">
                  <c:v>44405</c:v>
                </c:pt>
                <c:pt idx="412">
                  <c:v>44406</c:v>
                </c:pt>
                <c:pt idx="413">
                  <c:v>44407</c:v>
                </c:pt>
                <c:pt idx="414">
                  <c:v>44410</c:v>
                </c:pt>
                <c:pt idx="415">
                  <c:v>44411</c:v>
                </c:pt>
                <c:pt idx="416">
                  <c:v>44412</c:v>
                </c:pt>
                <c:pt idx="417">
                  <c:v>44413</c:v>
                </c:pt>
                <c:pt idx="418">
                  <c:v>44414</c:v>
                </c:pt>
                <c:pt idx="419">
                  <c:v>44417</c:v>
                </c:pt>
                <c:pt idx="420">
                  <c:v>44418</c:v>
                </c:pt>
                <c:pt idx="421">
                  <c:v>44419</c:v>
                </c:pt>
                <c:pt idx="422">
                  <c:v>44420</c:v>
                </c:pt>
                <c:pt idx="423">
                  <c:v>44421</c:v>
                </c:pt>
                <c:pt idx="424">
                  <c:v>44424</c:v>
                </c:pt>
                <c:pt idx="425">
                  <c:v>44425</c:v>
                </c:pt>
                <c:pt idx="426">
                  <c:v>44426</c:v>
                </c:pt>
                <c:pt idx="427">
                  <c:v>44427</c:v>
                </c:pt>
                <c:pt idx="428">
                  <c:v>44428</c:v>
                </c:pt>
                <c:pt idx="429">
                  <c:v>44431</c:v>
                </c:pt>
                <c:pt idx="430">
                  <c:v>44432</c:v>
                </c:pt>
                <c:pt idx="431">
                  <c:v>44433</c:v>
                </c:pt>
                <c:pt idx="432">
                  <c:v>44434</c:v>
                </c:pt>
                <c:pt idx="433">
                  <c:v>44435</c:v>
                </c:pt>
                <c:pt idx="434">
                  <c:v>44438</c:v>
                </c:pt>
                <c:pt idx="435">
                  <c:v>44439</c:v>
                </c:pt>
                <c:pt idx="436">
                  <c:v>44440</c:v>
                </c:pt>
                <c:pt idx="437">
                  <c:v>44441</c:v>
                </c:pt>
                <c:pt idx="438">
                  <c:v>44442</c:v>
                </c:pt>
                <c:pt idx="439">
                  <c:v>44445</c:v>
                </c:pt>
                <c:pt idx="440">
                  <c:v>44446</c:v>
                </c:pt>
                <c:pt idx="441">
                  <c:v>44447</c:v>
                </c:pt>
                <c:pt idx="442">
                  <c:v>44448</c:v>
                </c:pt>
                <c:pt idx="443">
                  <c:v>44449</c:v>
                </c:pt>
                <c:pt idx="444">
                  <c:v>44452</c:v>
                </c:pt>
                <c:pt idx="445">
                  <c:v>44453</c:v>
                </c:pt>
                <c:pt idx="446">
                  <c:v>44454</c:v>
                </c:pt>
                <c:pt idx="447">
                  <c:v>44455</c:v>
                </c:pt>
                <c:pt idx="448">
                  <c:v>44456</c:v>
                </c:pt>
                <c:pt idx="449">
                  <c:v>44459</c:v>
                </c:pt>
                <c:pt idx="450">
                  <c:v>44460</c:v>
                </c:pt>
                <c:pt idx="451">
                  <c:v>44461</c:v>
                </c:pt>
                <c:pt idx="452">
                  <c:v>44462</c:v>
                </c:pt>
                <c:pt idx="453">
                  <c:v>44463</c:v>
                </c:pt>
                <c:pt idx="454">
                  <c:v>44466</c:v>
                </c:pt>
                <c:pt idx="455">
                  <c:v>44467</c:v>
                </c:pt>
                <c:pt idx="456">
                  <c:v>44468</c:v>
                </c:pt>
                <c:pt idx="457">
                  <c:v>44469</c:v>
                </c:pt>
                <c:pt idx="458">
                  <c:v>44470</c:v>
                </c:pt>
                <c:pt idx="459">
                  <c:v>44473</c:v>
                </c:pt>
                <c:pt idx="460">
                  <c:v>44474</c:v>
                </c:pt>
                <c:pt idx="461">
                  <c:v>44475</c:v>
                </c:pt>
                <c:pt idx="462">
                  <c:v>44476</c:v>
                </c:pt>
                <c:pt idx="463">
                  <c:v>44477</c:v>
                </c:pt>
                <c:pt idx="464">
                  <c:v>44480</c:v>
                </c:pt>
                <c:pt idx="465">
                  <c:v>44481</c:v>
                </c:pt>
                <c:pt idx="466">
                  <c:v>44482</c:v>
                </c:pt>
                <c:pt idx="467">
                  <c:v>44483</c:v>
                </c:pt>
                <c:pt idx="468">
                  <c:v>44484</c:v>
                </c:pt>
                <c:pt idx="469">
                  <c:v>44487</c:v>
                </c:pt>
                <c:pt idx="470">
                  <c:v>44488</c:v>
                </c:pt>
                <c:pt idx="471">
                  <c:v>44489</c:v>
                </c:pt>
                <c:pt idx="472">
                  <c:v>44490</c:v>
                </c:pt>
                <c:pt idx="473">
                  <c:v>44491</c:v>
                </c:pt>
                <c:pt idx="474">
                  <c:v>44494</c:v>
                </c:pt>
                <c:pt idx="475">
                  <c:v>44495</c:v>
                </c:pt>
                <c:pt idx="476">
                  <c:v>44496</c:v>
                </c:pt>
                <c:pt idx="477">
                  <c:v>44497</c:v>
                </c:pt>
                <c:pt idx="478">
                  <c:v>44498</c:v>
                </c:pt>
                <c:pt idx="479">
                  <c:v>44501</c:v>
                </c:pt>
                <c:pt idx="480">
                  <c:v>44502</c:v>
                </c:pt>
                <c:pt idx="481">
                  <c:v>44503</c:v>
                </c:pt>
                <c:pt idx="482">
                  <c:v>44504</c:v>
                </c:pt>
                <c:pt idx="483">
                  <c:v>44505</c:v>
                </c:pt>
                <c:pt idx="484">
                  <c:v>44508</c:v>
                </c:pt>
                <c:pt idx="485">
                  <c:v>44509</c:v>
                </c:pt>
                <c:pt idx="486">
                  <c:v>44510</c:v>
                </c:pt>
                <c:pt idx="487">
                  <c:v>44511</c:v>
                </c:pt>
                <c:pt idx="488">
                  <c:v>44512</c:v>
                </c:pt>
                <c:pt idx="489">
                  <c:v>44515</c:v>
                </c:pt>
                <c:pt idx="490">
                  <c:v>44516</c:v>
                </c:pt>
                <c:pt idx="491">
                  <c:v>44517</c:v>
                </c:pt>
                <c:pt idx="492">
                  <c:v>44518</c:v>
                </c:pt>
                <c:pt idx="493">
                  <c:v>44519</c:v>
                </c:pt>
                <c:pt idx="494">
                  <c:v>44522</c:v>
                </c:pt>
                <c:pt idx="495">
                  <c:v>44523</c:v>
                </c:pt>
                <c:pt idx="496">
                  <c:v>44524</c:v>
                </c:pt>
                <c:pt idx="497">
                  <c:v>44525</c:v>
                </c:pt>
                <c:pt idx="498">
                  <c:v>44526</c:v>
                </c:pt>
                <c:pt idx="499">
                  <c:v>44529</c:v>
                </c:pt>
                <c:pt idx="500">
                  <c:v>44530</c:v>
                </c:pt>
                <c:pt idx="501">
                  <c:v>44531</c:v>
                </c:pt>
                <c:pt idx="502">
                  <c:v>44532</c:v>
                </c:pt>
                <c:pt idx="503">
                  <c:v>44533</c:v>
                </c:pt>
                <c:pt idx="504">
                  <c:v>44536</c:v>
                </c:pt>
                <c:pt idx="505">
                  <c:v>44537</c:v>
                </c:pt>
                <c:pt idx="506">
                  <c:v>44538</c:v>
                </c:pt>
                <c:pt idx="507">
                  <c:v>44539</c:v>
                </c:pt>
                <c:pt idx="508">
                  <c:v>44540</c:v>
                </c:pt>
                <c:pt idx="509">
                  <c:v>44543</c:v>
                </c:pt>
                <c:pt idx="510">
                  <c:v>44544</c:v>
                </c:pt>
                <c:pt idx="511">
                  <c:v>44545</c:v>
                </c:pt>
                <c:pt idx="512">
                  <c:v>44546</c:v>
                </c:pt>
                <c:pt idx="513">
                  <c:v>44547</c:v>
                </c:pt>
                <c:pt idx="514">
                  <c:v>44550</c:v>
                </c:pt>
                <c:pt idx="515">
                  <c:v>44551</c:v>
                </c:pt>
                <c:pt idx="516">
                  <c:v>44552</c:v>
                </c:pt>
                <c:pt idx="517">
                  <c:v>44553</c:v>
                </c:pt>
                <c:pt idx="518">
                  <c:v>44554</c:v>
                </c:pt>
                <c:pt idx="519">
                  <c:v>44557</c:v>
                </c:pt>
                <c:pt idx="520">
                  <c:v>44558</c:v>
                </c:pt>
                <c:pt idx="521">
                  <c:v>44559</c:v>
                </c:pt>
                <c:pt idx="522">
                  <c:v>44560</c:v>
                </c:pt>
                <c:pt idx="523">
                  <c:v>44561</c:v>
                </c:pt>
                <c:pt idx="524">
                  <c:v>44564</c:v>
                </c:pt>
                <c:pt idx="525">
                  <c:v>44565</c:v>
                </c:pt>
                <c:pt idx="526">
                  <c:v>44566</c:v>
                </c:pt>
                <c:pt idx="527">
                  <c:v>44567</c:v>
                </c:pt>
                <c:pt idx="528">
                  <c:v>44568</c:v>
                </c:pt>
                <c:pt idx="529">
                  <c:v>44571</c:v>
                </c:pt>
                <c:pt idx="530">
                  <c:v>44572</c:v>
                </c:pt>
                <c:pt idx="531">
                  <c:v>44573</c:v>
                </c:pt>
                <c:pt idx="532">
                  <c:v>44574</c:v>
                </c:pt>
                <c:pt idx="533">
                  <c:v>44575</c:v>
                </c:pt>
                <c:pt idx="534">
                  <c:v>44578</c:v>
                </c:pt>
                <c:pt idx="535">
                  <c:v>44579</c:v>
                </c:pt>
                <c:pt idx="536">
                  <c:v>44580</c:v>
                </c:pt>
                <c:pt idx="537">
                  <c:v>44581</c:v>
                </c:pt>
                <c:pt idx="538">
                  <c:v>44582</c:v>
                </c:pt>
                <c:pt idx="539">
                  <c:v>44585</c:v>
                </c:pt>
                <c:pt idx="540">
                  <c:v>44586</c:v>
                </c:pt>
                <c:pt idx="541">
                  <c:v>44587</c:v>
                </c:pt>
                <c:pt idx="542">
                  <c:v>44588</c:v>
                </c:pt>
                <c:pt idx="543">
                  <c:v>44589</c:v>
                </c:pt>
                <c:pt idx="544">
                  <c:v>44592</c:v>
                </c:pt>
                <c:pt idx="545">
                  <c:v>44593</c:v>
                </c:pt>
                <c:pt idx="546">
                  <c:v>44594</c:v>
                </c:pt>
                <c:pt idx="547">
                  <c:v>44595</c:v>
                </c:pt>
                <c:pt idx="548">
                  <c:v>44596</c:v>
                </c:pt>
                <c:pt idx="549">
                  <c:v>44599</c:v>
                </c:pt>
                <c:pt idx="550">
                  <c:v>44600</c:v>
                </c:pt>
                <c:pt idx="551">
                  <c:v>44601</c:v>
                </c:pt>
                <c:pt idx="552">
                  <c:v>44602</c:v>
                </c:pt>
                <c:pt idx="553">
                  <c:v>44603</c:v>
                </c:pt>
                <c:pt idx="554">
                  <c:v>44606</c:v>
                </c:pt>
                <c:pt idx="555">
                  <c:v>44607</c:v>
                </c:pt>
                <c:pt idx="556">
                  <c:v>44608</c:v>
                </c:pt>
                <c:pt idx="557">
                  <c:v>44609</c:v>
                </c:pt>
                <c:pt idx="558">
                  <c:v>44610</c:v>
                </c:pt>
                <c:pt idx="559">
                  <c:v>44613</c:v>
                </c:pt>
                <c:pt idx="560">
                  <c:v>44614</c:v>
                </c:pt>
                <c:pt idx="561">
                  <c:v>44615</c:v>
                </c:pt>
                <c:pt idx="562">
                  <c:v>44616</c:v>
                </c:pt>
                <c:pt idx="563">
                  <c:v>44617</c:v>
                </c:pt>
                <c:pt idx="564">
                  <c:v>44620</c:v>
                </c:pt>
                <c:pt idx="565">
                  <c:v>44621</c:v>
                </c:pt>
                <c:pt idx="566">
                  <c:v>44622</c:v>
                </c:pt>
                <c:pt idx="567">
                  <c:v>44623</c:v>
                </c:pt>
                <c:pt idx="568">
                  <c:v>44624</c:v>
                </c:pt>
                <c:pt idx="569">
                  <c:v>44627</c:v>
                </c:pt>
                <c:pt idx="570">
                  <c:v>44628</c:v>
                </c:pt>
                <c:pt idx="571">
                  <c:v>44629</c:v>
                </c:pt>
                <c:pt idx="572">
                  <c:v>44630</c:v>
                </c:pt>
                <c:pt idx="573">
                  <c:v>44631</c:v>
                </c:pt>
                <c:pt idx="574">
                  <c:v>44634</c:v>
                </c:pt>
                <c:pt idx="575">
                  <c:v>44635</c:v>
                </c:pt>
                <c:pt idx="576">
                  <c:v>44636</c:v>
                </c:pt>
                <c:pt idx="577">
                  <c:v>44637</c:v>
                </c:pt>
                <c:pt idx="578">
                  <c:v>44638</c:v>
                </c:pt>
                <c:pt idx="579">
                  <c:v>44641</c:v>
                </c:pt>
                <c:pt idx="580">
                  <c:v>44642</c:v>
                </c:pt>
                <c:pt idx="581">
                  <c:v>44643</c:v>
                </c:pt>
                <c:pt idx="582">
                  <c:v>44644</c:v>
                </c:pt>
                <c:pt idx="583">
                  <c:v>44645</c:v>
                </c:pt>
                <c:pt idx="584">
                  <c:v>44648</c:v>
                </c:pt>
                <c:pt idx="585">
                  <c:v>44649</c:v>
                </c:pt>
                <c:pt idx="586">
                  <c:v>44650</c:v>
                </c:pt>
                <c:pt idx="587">
                  <c:v>44651</c:v>
                </c:pt>
                <c:pt idx="588">
                  <c:v>44652</c:v>
                </c:pt>
                <c:pt idx="589">
                  <c:v>44655</c:v>
                </c:pt>
                <c:pt idx="590">
                  <c:v>44656</c:v>
                </c:pt>
                <c:pt idx="591">
                  <c:v>44657</c:v>
                </c:pt>
                <c:pt idx="592">
                  <c:v>44658</c:v>
                </c:pt>
                <c:pt idx="593">
                  <c:v>44659</c:v>
                </c:pt>
                <c:pt idx="594">
                  <c:v>44662</c:v>
                </c:pt>
                <c:pt idx="595">
                  <c:v>44663</c:v>
                </c:pt>
                <c:pt idx="596">
                  <c:v>44664</c:v>
                </c:pt>
                <c:pt idx="597">
                  <c:v>44665</c:v>
                </c:pt>
                <c:pt idx="598">
                  <c:v>44666</c:v>
                </c:pt>
                <c:pt idx="599">
                  <c:v>44669</c:v>
                </c:pt>
                <c:pt idx="600">
                  <c:v>44670</c:v>
                </c:pt>
                <c:pt idx="601">
                  <c:v>44671</c:v>
                </c:pt>
                <c:pt idx="602">
                  <c:v>44672</c:v>
                </c:pt>
                <c:pt idx="603">
                  <c:v>44673</c:v>
                </c:pt>
                <c:pt idx="604">
                  <c:v>44676</c:v>
                </c:pt>
                <c:pt idx="605">
                  <c:v>44677</c:v>
                </c:pt>
                <c:pt idx="606">
                  <c:v>44678</c:v>
                </c:pt>
                <c:pt idx="607">
                  <c:v>44679</c:v>
                </c:pt>
                <c:pt idx="608">
                  <c:v>44680</c:v>
                </c:pt>
                <c:pt idx="609">
                  <c:v>44683</c:v>
                </c:pt>
                <c:pt idx="610">
                  <c:v>44684</c:v>
                </c:pt>
                <c:pt idx="611">
                  <c:v>44685</c:v>
                </c:pt>
                <c:pt idx="612">
                  <c:v>44686</c:v>
                </c:pt>
                <c:pt idx="613">
                  <c:v>44687</c:v>
                </c:pt>
                <c:pt idx="614">
                  <c:v>44690</c:v>
                </c:pt>
                <c:pt idx="615">
                  <c:v>44691</c:v>
                </c:pt>
                <c:pt idx="616">
                  <c:v>44692</c:v>
                </c:pt>
                <c:pt idx="617">
                  <c:v>44693</c:v>
                </c:pt>
                <c:pt idx="618">
                  <c:v>44694</c:v>
                </c:pt>
                <c:pt idx="619">
                  <c:v>44697</c:v>
                </c:pt>
                <c:pt idx="620">
                  <c:v>44698</c:v>
                </c:pt>
                <c:pt idx="621">
                  <c:v>44699</c:v>
                </c:pt>
                <c:pt idx="622">
                  <c:v>44700</c:v>
                </c:pt>
                <c:pt idx="623">
                  <c:v>44701</c:v>
                </c:pt>
                <c:pt idx="624">
                  <c:v>44704</c:v>
                </c:pt>
                <c:pt idx="625">
                  <c:v>44705</c:v>
                </c:pt>
                <c:pt idx="626">
                  <c:v>44706</c:v>
                </c:pt>
                <c:pt idx="627">
                  <c:v>44707</c:v>
                </c:pt>
                <c:pt idx="628">
                  <c:v>44708</c:v>
                </c:pt>
                <c:pt idx="629">
                  <c:v>44711</c:v>
                </c:pt>
                <c:pt idx="630">
                  <c:v>44712</c:v>
                </c:pt>
                <c:pt idx="631">
                  <c:v>44713</c:v>
                </c:pt>
                <c:pt idx="632">
                  <c:v>44714</c:v>
                </c:pt>
                <c:pt idx="633">
                  <c:v>44715</c:v>
                </c:pt>
                <c:pt idx="634">
                  <c:v>44718</c:v>
                </c:pt>
                <c:pt idx="635">
                  <c:v>44719</c:v>
                </c:pt>
                <c:pt idx="636">
                  <c:v>44720</c:v>
                </c:pt>
                <c:pt idx="637">
                  <c:v>44721</c:v>
                </c:pt>
                <c:pt idx="638">
                  <c:v>44722</c:v>
                </c:pt>
                <c:pt idx="639">
                  <c:v>44725</c:v>
                </c:pt>
                <c:pt idx="640">
                  <c:v>44726</c:v>
                </c:pt>
                <c:pt idx="641">
                  <c:v>44727</c:v>
                </c:pt>
                <c:pt idx="642">
                  <c:v>44728</c:v>
                </c:pt>
                <c:pt idx="643">
                  <c:v>44729</c:v>
                </c:pt>
                <c:pt idx="644">
                  <c:v>44732</c:v>
                </c:pt>
                <c:pt idx="645">
                  <c:v>44733</c:v>
                </c:pt>
                <c:pt idx="646">
                  <c:v>44734</c:v>
                </c:pt>
                <c:pt idx="647">
                  <c:v>44735</c:v>
                </c:pt>
                <c:pt idx="648">
                  <c:v>44736</c:v>
                </c:pt>
                <c:pt idx="649">
                  <c:v>44739</c:v>
                </c:pt>
                <c:pt idx="650">
                  <c:v>44740</c:v>
                </c:pt>
                <c:pt idx="651">
                  <c:v>44741</c:v>
                </c:pt>
                <c:pt idx="652">
                  <c:v>44742</c:v>
                </c:pt>
                <c:pt idx="653">
                  <c:v>44743</c:v>
                </c:pt>
                <c:pt idx="654">
                  <c:v>44746</c:v>
                </c:pt>
                <c:pt idx="655">
                  <c:v>44747</c:v>
                </c:pt>
                <c:pt idx="656">
                  <c:v>44748</c:v>
                </c:pt>
                <c:pt idx="657">
                  <c:v>44749</c:v>
                </c:pt>
                <c:pt idx="658">
                  <c:v>44750</c:v>
                </c:pt>
                <c:pt idx="659">
                  <c:v>44753</c:v>
                </c:pt>
                <c:pt idx="660">
                  <c:v>44754</c:v>
                </c:pt>
                <c:pt idx="661">
                  <c:v>44755</c:v>
                </c:pt>
                <c:pt idx="662">
                  <c:v>44756</c:v>
                </c:pt>
                <c:pt idx="663">
                  <c:v>44757</c:v>
                </c:pt>
                <c:pt idx="664">
                  <c:v>44760</c:v>
                </c:pt>
                <c:pt idx="665">
                  <c:v>44761</c:v>
                </c:pt>
                <c:pt idx="666">
                  <c:v>44762</c:v>
                </c:pt>
                <c:pt idx="667">
                  <c:v>44763</c:v>
                </c:pt>
                <c:pt idx="668">
                  <c:v>44764</c:v>
                </c:pt>
                <c:pt idx="669">
                  <c:v>44767</c:v>
                </c:pt>
                <c:pt idx="670">
                  <c:v>44768</c:v>
                </c:pt>
                <c:pt idx="671">
                  <c:v>44769</c:v>
                </c:pt>
                <c:pt idx="672">
                  <c:v>44770</c:v>
                </c:pt>
                <c:pt idx="673">
                  <c:v>44771</c:v>
                </c:pt>
                <c:pt idx="674">
                  <c:v>44774</c:v>
                </c:pt>
                <c:pt idx="675">
                  <c:v>44775</c:v>
                </c:pt>
                <c:pt idx="676">
                  <c:v>44776</c:v>
                </c:pt>
                <c:pt idx="677">
                  <c:v>44777</c:v>
                </c:pt>
                <c:pt idx="678">
                  <c:v>44778</c:v>
                </c:pt>
                <c:pt idx="679">
                  <c:v>44781</c:v>
                </c:pt>
                <c:pt idx="680">
                  <c:v>44782</c:v>
                </c:pt>
                <c:pt idx="681">
                  <c:v>44783</c:v>
                </c:pt>
                <c:pt idx="682">
                  <c:v>44784</c:v>
                </c:pt>
                <c:pt idx="683">
                  <c:v>44785</c:v>
                </c:pt>
                <c:pt idx="684">
                  <c:v>44788</c:v>
                </c:pt>
                <c:pt idx="685">
                  <c:v>44789</c:v>
                </c:pt>
                <c:pt idx="686">
                  <c:v>44790</c:v>
                </c:pt>
                <c:pt idx="687">
                  <c:v>44791</c:v>
                </c:pt>
                <c:pt idx="688">
                  <c:v>44792</c:v>
                </c:pt>
                <c:pt idx="689">
                  <c:v>44795</c:v>
                </c:pt>
                <c:pt idx="690">
                  <c:v>44796</c:v>
                </c:pt>
                <c:pt idx="691">
                  <c:v>44797</c:v>
                </c:pt>
                <c:pt idx="692">
                  <c:v>44798</c:v>
                </c:pt>
                <c:pt idx="693">
                  <c:v>44799</c:v>
                </c:pt>
                <c:pt idx="694">
                  <c:v>44802</c:v>
                </c:pt>
                <c:pt idx="695">
                  <c:v>44803</c:v>
                </c:pt>
                <c:pt idx="696">
                  <c:v>44804</c:v>
                </c:pt>
                <c:pt idx="697">
                  <c:v>44805</c:v>
                </c:pt>
                <c:pt idx="698">
                  <c:v>44806</c:v>
                </c:pt>
                <c:pt idx="699">
                  <c:v>44809</c:v>
                </c:pt>
                <c:pt idx="700">
                  <c:v>44810</c:v>
                </c:pt>
                <c:pt idx="701">
                  <c:v>44811</c:v>
                </c:pt>
                <c:pt idx="702">
                  <c:v>44812</c:v>
                </c:pt>
                <c:pt idx="703">
                  <c:v>44813</c:v>
                </c:pt>
                <c:pt idx="704">
                  <c:v>44816</c:v>
                </c:pt>
                <c:pt idx="705">
                  <c:v>44817</c:v>
                </c:pt>
                <c:pt idx="706">
                  <c:v>44818</c:v>
                </c:pt>
                <c:pt idx="707">
                  <c:v>44819</c:v>
                </c:pt>
                <c:pt idx="708">
                  <c:v>44820</c:v>
                </c:pt>
                <c:pt idx="709">
                  <c:v>44823</c:v>
                </c:pt>
                <c:pt idx="710">
                  <c:v>44824</c:v>
                </c:pt>
                <c:pt idx="711">
                  <c:v>44825</c:v>
                </c:pt>
                <c:pt idx="712">
                  <c:v>44826</c:v>
                </c:pt>
                <c:pt idx="713">
                  <c:v>44827</c:v>
                </c:pt>
                <c:pt idx="714">
                  <c:v>44830</c:v>
                </c:pt>
                <c:pt idx="715">
                  <c:v>44831</c:v>
                </c:pt>
                <c:pt idx="716">
                  <c:v>44832</c:v>
                </c:pt>
                <c:pt idx="717">
                  <c:v>44833</c:v>
                </c:pt>
                <c:pt idx="718">
                  <c:v>44834</c:v>
                </c:pt>
                <c:pt idx="719">
                  <c:v>44837</c:v>
                </c:pt>
                <c:pt idx="720">
                  <c:v>44838</c:v>
                </c:pt>
                <c:pt idx="721">
                  <c:v>44839</c:v>
                </c:pt>
                <c:pt idx="722">
                  <c:v>44840</c:v>
                </c:pt>
                <c:pt idx="723">
                  <c:v>44841</c:v>
                </c:pt>
                <c:pt idx="724">
                  <c:v>44844</c:v>
                </c:pt>
                <c:pt idx="725">
                  <c:v>44845</c:v>
                </c:pt>
                <c:pt idx="726">
                  <c:v>44846</c:v>
                </c:pt>
                <c:pt idx="727">
                  <c:v>44847</c:v>
                </c:pt>
                <c:pt idx="728">
                  <c:v>44848</c:v>
                </c:pt>
                <c:pt idx="729">
                  <c:v>44851</c:v>
                </c:pt>
                <c:pt idx="730">
                  <c:v>44852</c:v>
                </c:pt>
                <c:pt idx="731">
                  <c:v>44853</c:v>
                </c:pt>
                <c:pt idx="732">
                  <c:v>44854</c:v>
                </c:pt>
                <c:pt idx="733">
                  <c:v>44855</c:v>
                </c:pt>
                <c:pt idx="734">
                  <c:v>44858</c:v>
                </c:pt>
                <c:pt idx="735">
                  <c:v>44859</c:v>
                </c:pt>
                <c:pt idx="736">
                  <c:v>44860</c:v>
                </c:pt>
                <c:pt idx="737">
                  <c:v>44861</c:v>
                </c:pt>
                <c:pt idx="738">
                  <c:v>44862</c:v>
                </c:pt>
                <c:pt idx="739">
                  <c:v>44865</c:v>
                </c:pt>
                <c:pt idx="740">
                  <c:v>44866</c:v>
                </c:pt>
                <c:pt idx="741">
                  <c:v>44867</c:v>
                </c:pt>
                <c:pt idx="742">
                  <c:v>44868</c:v>
                </c:pt>
                <c:pt idx="743">
                  <c:v>44869</c:v>
                </c:pt>
                <c:pt idx="744">
                  <c:v>44872</c:v>
                </c:pt>
                <c:pt idx="745">
                  <c:v>44873</c:v>
                </c:pt>
                <c:pt idx="746">
                  <c:v>44874</c:v>
                </c:pt>
                <c:pt idx="747">
                  <c:v>44875</c:v>
                </c:pt>
                <c:pt idx="748">
                  <c:v>44876</c:v>
                </c:pt>
                <c:pt idx="749">
                  <c:v>44879</c:v>
                </c:pt>
                <c:pt idx="750">
                  <c:v>44880</c:v>
                </c:pt>
                <c:pt idx="751">
                  <c:v>44881</c:v>
                </c:pt>
                <c:pt idx="752">
                  <c:v>44882</c:v>
                </c:pt>
                <c:pt idx="753">
                  <c:v>44883</c:v>
                </c:pt>
                <c:pt idx="754">
                  <c:v>44886</c:v>
                </c:pt>
                <c:pt idx="755">
                  <c:v>44887</c:v>
                </c:pt>
                <c:pt idx="756">
                  <c:v>44888</c:v>
                </c:pt>
                <c:pt idx="757">
                  <c:v>44889</c:v>
                </c:pt>
                <c:pt idx="758">
                  <c:v>44890</c:v>
                </c:pt>
                <c:pt idx="759">
                  <c:v>44893</c:v>
                </c:pt>
                <c:pt idx="760">
                  <c:v>44894</c:v>
                </c:pt>
                <c:pt idx="761">
                  <c:v>44895</c:v>
                </c:pt>
                <c:pt idx="762">
                  <c:v>44896</c:v>
                </c:pt>
                <c:pt idx="763">
                  <c:v>44897</c:v>
                </c:pt>
                <c:pt idx="764">
                  <c:v>44900</c:v>
                </c:pt>
                <c:pt idx="765">
                  <c:v>44901</c:v>
                </c:pt>
                <c:pt idx="766">
                  <c:v>44902</c:v>
                </c:pt>
                <c:pt idx="767">
                  <c:v>44903</c:v>
                </c:pt>
                <c:pt idx="768">
                  <c:v>44904</c:v>
                </c:pt>
                <c:pt idx="769">
                  <c:v>44907</c:v>
                </c:pt>
                <c:pt idx="770">
                  <c:v>44908</c:v>
                </c:pt>
                <c:pt idx="771">
                  <c:v>44909</c:v>
                </c:pt>
                <c:pt idx="772">
                  <c:v>44910</c:v>
                </c:pt>
                <c:pt idx="773">
                  <c:v>44911</c:v>
                </c:pt>
                <c:pt idx="774">
                  <c:v>44914</c:v>
                </c:pt>
                <c:pt idx="775">
                  <c:v>44915</c:v>
                </c:pt>
                <c:pt idx="776">
                  <c:v>44916</c:v>
                </c:pt>
                <c:pt idx="777">
                  <c:v>44917</c:v>
                </c:pt>
                <c:pt idx="778">
                  <c:v>44918</c:v>
                </c:pt>
                <c:pt idx="779">
                  <c:v>44921</c:v>
                </c:pt>
                <c:pt idx="780">
                  <c:v>44922</c:v>
                </c:pt>
                <c:pt idx="781">
                  <c:v>44923</c:v>
                </c:pt>
                <c:pt idx="782">
                  <c:v>44924</c:v>
                </c:pt>
                <c:pt idx="783">
                  <c:v>44925</c:v>
                </c:pt>
                <c:pt idx="784">
                  <c:v>44928</c:v>
                </c:pt>
                <c:pt idx="785">
                  <c:v>44929</c:v>
                </c:pt>
                <c:pt idx="786">
                  <c:v>44930</c:v>
                </c:pt>
                <c:pt idx="787">
                  <c:v>44931</c:v>
                </c:pt>
                <c:pt idx="788">
                  <c:v>44932</c:v>
                </c:pt>
                <c:pt idx="789">
                  <c:v>44935</c:v>
                </c:pt>
                <c:pt idx="790">
                  <c:v>44936</c:v>
                </c:pt>
                <c:pt idx="791">
                  <c:v>44937</c:v>
                </c:pt>
                <c:pt idx="792">
                  <c:v>44938</c:v>
                </c:pt>
                <c:pt idx="793">
                  <c:v>44939</c:v>
                </c:pt>
                <c:pt idx="794">
                  <c:v>44942</c:v>
                </c:pt>
                <c:pt idx="795">
                  <c:v>44943</c:v>
                </c:pt>
                <c:pt idx="796">
                  <c:v>44944</c:v>
                </c:pt>
                <c:pt idx="797">
                  <c:v>44945</c:v>
                </c:pt>
                <c:pt idx="798">
                  <c:v>44946</c:v>
                </c:pt>
                <c:pt idx="799">
                  <c:v>44949</c:v>
                </c:pt>
                <c:pt idx="800">
                  <c:v>44950</c:v>
                </c:pt>
                <c:pt idx="801">
                  <c:v>44951</c:v>
                </c:pt>
                <c:pt idx="802">
                  <c:v>44952</c:v>
                </c:pt>
                <c:pt idx="803">
                  <c:v>44953</c:v>
                </c:pt>
                <c:pt idx="804">
                  <c:v>44956</c:v>
                </c:pt>
                <c:pt idx="805">
                  <c:v>44957</c:v>
                </c:pt>
                <c:pt idx="806">
                  <c:v>44958</c:v>
                </c:pt>
                <c:pt idx="807">
                  <c:v>44959</c:v>
                </c:pt>
                <c:pt idx="808">
                  <c:v>44960</c:v>
                </c:pt>
                <c:pt idx="809">
                  <c:v>44963</c:v>
                </c:pt>
                <c:pt idx="810">
                  <c:v>44964</c:v>
                </c:pt>
                <c:pt idx="811">
                  <c:v>44965</c:v>
                </c:pt>
                <c:pt idx="812">
                  <c:v>44966</c:v>
                </c:pt>
                <c:pt idx="813">
                  <c:v>44967</c:v>
                </c:pt>
                <c:pt idx="814">
                  <c:v>44970</c:v>
                </c:pt>
                <c:pt idx="815">
                  <c:v>44971</c:v>
                </c:pt>
                <c:pt idx="816">
                  <c:v>44972</c:v>
                </c:pt>
                <c:pt idx="817">
                  <c:v>44973</c:v>
                </c:pt>
                <c:pt idx="818">
                  <c:v>44974</c:v>
                </c:pt>
                <c:pt idx="819">
                  <c:v>44977</c:v>
                </c:pt>
                <c:pt idx="820">
                  <c:v>44978</c:v>
                </c:pt>
                <c:pt idx="821">
                  <c:v>44979</c:v>
                </c:pt>
                <c:pt idx="822">
                  <c:v>44980</c:v>
                </c:pt>
                <c:pt idx="823">
                  <c:v>44981</c:v>
                </c:pt>
                <c:pt idx="824">
                  <c:v>44984</c:v>
                </c:pt>
                <c:pt idx="825">
                  <c:v>44985</c:v>
                </c:pt>
                <c:pt idx="826">
                  <c:v>44986</c:v>
                </c:pt>
                <c:pt idx="827">
                  <c:v>44987</c:v>
                </c:pt>
                <c:pt idx="828">
                  <c:v>44988</c:v>
                </c:pt>
                <c:pt idx="829">
                  <c:v>44991</c:v>
                </c:pt>
                <c:pt idx="830">
                  <c:v>44992</c:v>
                </c:pt>
                <c:pt idx="831">
                  <c:v>44993</c:v>
                </c:pt>
                <c:pt idx="832">
                  <c:v>44994</c:v>
                </c:pt>
                <c:pt idx="833">
                  <c:v>44995</c:v>
                </c:pt>
                <c:pt idx="834">
                  <c:v>44998</c:v>
                </c:pt>
                <c:pt idx="835">
                  <c:v>44999</c:v>
                </c:pt>
                <c:pt idx="836">
                  <c:v>45000</c:v>
                </c:pt>
                <c:pt idx="837">
                  <c:v>45001</c:v>
                </c:pt>
                <c:pt idx="838">
                  <c:v>45002</c:v>
                </c:pt>
                <c:pt idx="839">
                  <c:v>45005</c:v>
                </c:pt>
                <c:pt idx="840">
                  <c:v>45006</c:v>
                </c:pt>
                <c:pt idx="841">
                  <c:v>45007</c:v>
                </c:pt>
                <c:pt idx="842">
                  <c:v>45008</c:v>
                </c:pt>
                <c:pt idx="843">
                  <c:v>45009</c:v>
                </c:pt>
                <c:pt idx="844">
                  <c:v>45012</c:v>
                </c:pt>
                <c:pt idx="845">
                  <c:v>45013</c:v>
                </c:pt>
                <c:pt idx="846">
                  <c:v>45014</c:v>
                </c:pt>
                <c:pt idx="847">
                  <c:v>45015</c:v>
                </c:pt>
                <c:pt idx="848">
                  <c:v>45016</c:v>
                </c:pt>
                <c:pt idx="849">
                  <c:v>45019</c:v>
                </c:pt>
                <c:pt idx="850">
                  <c:v>45020</c:v>
                </c:pt>
                <c:pt idx="851">
                  <c:v>45021</c:v>
                </c:pt>
                <c:pt idx="852">
                  <c:v>45022</c:v>
                </c:pt>
                <c:pt idx="853">
                  <c:v>45023</c:v>
                </c:pt>
                <c:pt idx="854">
                  <c:v>45026</c:v>
                </c:pt>
                <c:pt idx="855">
                  <c:v>45027</c:v>
                </c:pt>
                <c:pt idx="856">
                  <c:v>45028</c:v>
                </c:pt>
                <c:pt idx="857">
                  <c:v>45029</c:v>
                </c:pt>
                <c:pt idx="858">
                  <c:v>45030</c:v>
                </c:pt>
                <c:pt idx="859">
                  <c:v>45033</c:v>
                </c:pt>
                <c:pt idx="860">
                  <c:v>45034</c:v>
                </c:pt>
                <c:pt idx="861">
                  <c:v>45035</c:v>
                </c:pt>
                <c:pt idx="862">
                  <c:v>45036</c:v>
                </c:pt>
                <c:pt idx="863">
                  <c:v>45037</c:v>
                </c:pt>
                <c:pt idx="864">
                  <c:v>45040</c:v>
                </c:pt>
                <c:pt idx="865">
                  <c:v>45041</c:v>
                </c:pt>
                <c:pt idx="866">
                  <c:v>45042</c:v>
                </c:pt>
                <c:pt idx="867">
                  <c:v>45043</c:v>
                </c:pt>
                <c:pt idx="868">
                  <c:v>45044</c:v>
                </c:pt>
                <c:pt idx="869">
                  <c:v>45047</c:v>
                </c:pt>
                <c:pt idx="870">
                  <c:v>45048</c:v>
                </c:pt>
                <c:pt idx="871">
                  <c:v>45049</c:v>
                </c:pt>
                <c:pt idx="872">
                  <c:v>45050</c:v>
                </c:pt>
                <c:pt idx="873">
                  <c:v>45051</c:v>
                </c:pt>
                <c:pt idx="874">
                  <c:v>45054</c:v>
                </c:pt>
                <c:pt idx="875">
                  <c:v>45055</c:v>
                </c:pt>
                <c:pt idx="876">
                  <c:v>45056</c:v>
                </c:pt>
                <c:pt idx="877">
                  <c:v>45057</c:v>
                </c:pt>
                <c:pt idx="878">
                  <c:v>45058</c:v>
                </c:pt>
                <c:pt idx="879">
                  <c:v>45061</c:v>
                </c:pt>
                <c:pt idx="880">
                  <c:v>45062</c:v>
                </c:pt>
                <c:pt idx="881">
                  <c:v>45063</c:v>
                </c:pt>
                <c:pt idx="882">
                  <c:v>45064</c:v>
                </c:pt>
                <c:pt idx="883">
                  <c:v>45065</c:v>
                </c:pt>
                <c:pt idx="884">
                  <c:v>45068</c:v>
                </c:pt>
                <c:pt idx="885">
                  <c:v>45069</c:v>
                </c:pt>
                <c:pt idx="886">
                  <c:v>45070</c:v>
                </c:pt>
                <c:pt idx="887">
                  <c:v>45071</c:v>
                </c:pt>
                <c:pt idx="888">
                  <c:v>45072</c:v>
                </c:pt>
                <c:pt idx="889">
                  <c:v>45075</c:v>
                </c:pt>
                <c:pt idx="890">
                  <c:v>45076</c:v>
                </c:pt>
                <c:pt idx="891">
                  <c:v>45077</c:v>
                </c:pt>
                <c:pt idx="892">
                  <c:v>45078</c:v>
                </c:pt>
                <c:pt idx="893">
                  <c:v>45079</c:v>
                </c:pt>
                <c:pt idx="894">
                  <c:v>45082</c:v>
                </c:pt>
                <c:pt idx="895">
                  <c:v>45083</c:v>
                </c:pt>
                <c:pt idx="896">
                  <c:v>45084</c:v>
                </c:pt>
                <c:pt idx="897">
                  <c:v>45085</c:v>
                </c:pt>
                <c:pt idx="898">
                  <c:v>45086</c:v>
                </c:pt>
                <c:pt idx="899">
                  <c:v>45089</c:v>
                </c:pt>
                <c:pt idx="900">
                  <c:v>45090</c:v>
                </c:pt>
                <c:pt idx="901">
                  <c:v>45091</c:v>
                </c:pt>
                <c:pt idx="902">
                  <c:v>45092</c:v>
                </c:pt>
                <c:pt idx="903">
                  <c:v>45093</c:v>
                </c:pt>
                <c:pt idx="904">
                  <c:v>45096</c:v>
                </c:pt>
                <c:pt idx="905">
                  <c:v>45097</c:v>
                </c:pt>
                <c:pt idx="906">
                  <c:v>45098</c:v>
                </c:pt>
                <c:pt idx="907">
                  <c:v>45099</c:v>
                </c:pt>
                <c:pt idx="908">
                  <c:v>45100</c:v>
                </c:pt>
                <c:pt idx="909">
                  <c:v>45103</c:v>
                </c:pt>
                <c:pt idx="910">
                  <c:v>45104</c:v>
                </c:pt>
                <c:pt idx="911">
                  <c:v>45105</c:v>
                </c:pt>
                <c:pt idx="912">
                  <c:v>45106</c:v>
                </c:pt>
                <c:pt idx="913">
                  <c:v>45107</c:v>
                </c:pt>
                <c:pt idx="914">
                  <c:v>45110</c:v>
                </c:pt>
                <c:pt idx="915">
                  <c:v>45111</c:v>
                </c:pt>
                <c:pt idx="916">
                  <c:v>45112</c:v>
                </c:pt>
                <c:pt idx="917">
                  <c:v>45113</c:v>
                </c:pt>
                <c:pt idx="918">
                  <c:v>45114</c:v>
                </c:pt>
                <c:pt idx="919">
                  <c:v>45117</c:v>
                </c:pt>
                <c:pt idx="920">
                  <c:v>45118</c:v>
                </c:pt>
                <c:pt idx="921">
                  <c:v>45119</c:v>
                </c:pt>
                <c:pt idx="922">
                  <c:v>45120</c:v>
                </c:pt>
                <c:pt idx="923">
                  <c:v>45121</c:v>
                </c:pt>
                <c:pt idx="924">
                  <c:v>45124</c:v>
                </c:pt>
                <c:pt idx="925">
                  <c:v>45125</c:v>
                </c:pt>
                <c:pt idx="926">
                  <c:v>45126</c:v>
                </c:pt>
                <c:pt idx="927">
                  <c:v>45127</c:v>
                </c:pt>
                <c:pt idx="928">
                  <c:v>45128</c:v>
                </c:pt>
                <c:pt idx="929">
                  <c:v>45131</c:v>
                </c:pt>
                <c:pt idx="930">
                  <c:v>45132</c:v>
                </c:pt>
                <c:pt idx="931">
                  <c:v>45133</c:v>
                </c:pt>
                <c:pt idx="932">
                  <c:v>45134</c:v>
                </c:pt>
                <c:pt idx="933">
                  <c:v>45135</c:v>
                </c:pt>
                <c:pt idx="934">
                  <c:v>45138</c:v>
                </c:pt>
                <c:pt idx="935">
                  <c:v>45139</c:v>
                </c:pt>
                <c:pt idx="936">
                  <c:v>45140</c:v>
                </c:pt>
                <c:pt idx="937">
                  <c:v>45141</c:v>
                </c:pt>
                <c:pt idx="938">
                  <c:v>45142</c:v>
                </c:pt>
                <c:pt idx="939">
                  <c:v>45145</c:v>
                </c:pt>
                <c:pt idx="940">
                  <c:v>45146</c:v>
                </c:pt>
                <c:pt idx="941">
                  <c:v>45147</c:v>
                </c:pt>
                <c:pt idx="942">
                  <c:v>45148</c:v>
                </c:pt>
                <c:pt idx="943">
                  <c:v>45149</c:v>
                </c:pt>
                <c:pt idx="944">
                  <c:v>45152</c:v>
                </c:pt>
                <c:pt idx="945">
                  <c:v>45153</c:v>
                </c:pt>
                <c:pt idx="946">
                  <c:v>45154</c:v>
                </c:pt>
                <c:pt idx="947">
                  <c:v>45155</c:v>
                </c:pt>
                <c:pt idx="948">
                  <c:v>45156</c:v>
                </c:pt>
                <c:pt idx="949">
                  <c:v>45159</c:v>
                </c:pt>
                <c:pt idx="950">
                  <c:v>45160</c:v>
                </c:pt>
                <c:pt idx="951">
                  <c:v>45161</c:v>
                </c:pt>
                <c:pt idx="952">
                  <c:v>45162</c:v>
                </c:pt>
                <c:pt idx="953">
                  <c:v>45163</c:v>
                </c:pt>
                <c:pt idx="954">
                  <c:v>45166</c:v>
                </c:pt>
                <c:pt idx="955">
                  <c:v>45167</c:v>
                </c:pt>
                <c:pt idx="956">
                  <c:v>45168</c:v>
                </c:pt>
                <c:pt idx="957">
                  <c:v>45169</c:v>
                </c:pt>
                <c:pt idx="958">
                  <c:v>45170</c:v>
                </c:pt>
                <c:pt idx="959">
                  <c:v>45173</c:v>
                </c:pt>
                <c:pt idx="960">
                  <c:v>45174</c:v>
                </c:pt>
                <c:pt idx="961">
                  <c:v>45175</c:v>
                </c:pt>
                <c:pt idx="962">
                  <c:v>45176</c:v>
                </c:pt>
                <c:pt idx="963">
                  <c:v>45177</c:v>
                </c:pt>
                <c:pt idx="964">
                  <c:v>45180</c:v>
                </c:pt>
                <c:pt idx="965">
                  <c:v>45181</c:v>
                </c:pt>
                <c:pt idx="966">
                  <c:v>45182</c:v>
                </c:pt>
                <c:pt idx="967">
                  <c:v>45183</c:v>
                </c:pt>
                <c:pt idx="968">
                  <c:v>45184</c:v>
                </c:pt>
                <c:pt idx="969">
                  <c:v>45187</c:v>
                </c:pt>
                <c:pt idx="970">
                  <c:v>45188</c:v>
                </c:pt>
                <c:pt idx="971">
                  <c:v>45189</c:v>
                </c:pt>
                <c:pt idx="972">
                  <c:v>45190</c:v>
                </c:pt>
                <c:pt idx="973">
                  <c:v>45191</c:v>
                </c:pt>
                <c:pt idx="974">
                  <c:v>45194</c:v>
                </c:pt>
                <c:pt idx="975">
                  <c:v>45195</c:v>
                </c:pt>
                <c:pt idx="976">
                  <c:v>45196</c:v>
                </c:pt>
                <c:pt idx="977">
                  <c:v>45197</c:v>
                </c:pt>
                <c:pt idx="978">
                  <c:v>45198</c:v>
                </c:pt>
                <c:pt idx="979">
                  <c:v>45201</c:v>
                </c:pt>
                <c:pt idx="980">
                  <c:v>45202</c:v>
                </c:pt>
                <c:pt idx="981">
                  <c:v>45203</c:v>
                </c:pt>
                <c:pt idx="982">
                  <c:v>45204</c:v>
                </c:pt>
                <c:pt idx="983">
                  <c:v>45205</c:v>
                </c:pt>
                <c:pt idx="984">
                  <c:v>45208</c:v>
                </c:pt>
                <c:pt idx="985">
                  <c:v>45209</c:v>
                </c:pt>
                <c:pt idx="986">
                  <c:v>45210</c:v>
                </c:pt>
                <c:pt idx="987">
                  <c:v>45211</c:v>
                </c:pt>
                <c:pt idx="988">
                  <c:v>45212</c:v>
                </c:pt>
                <c:pt idx="989">
                  <c:v>45215</c:v>
                </c:pt>
                <c:pt idx="990">
                  <c:v>45216</c:v>
                </c:pt>
                <c:pt idx="991">
                  <c:v>45217</c:v>
                </c:pt>
                <c:pt idx="992">
                  <c:v>45218</c:v>
                </c:pt>
                <c:pt idx="993">
                  <c:v>45219</c:v>
                </c:pt>
                <c:pt idx="994">
                  <c:v>45222</c:v>
                </c:pt>
                <c:pt idx="995">
                  <c:v>45223</c:v>
                </c:pt>
                <c:pt idx="996">
                  <c:v>45224</c:v>
                </c:pt>
                <c:pt idx="997">
                  <c:v>45225</c:v>
                </c:pt>
                <c:pt idx="998">
                  <c:v>45226</c:v>
                </c:pt>
                <c:pt idx="999">
                  <c:v>45229</c:v>
                </c:pt>
                <c:pt idx="1000">
                  <c:v>45230</c:v>
                </c:pt>
                <c:pt idx="1001">
                  <c:v>45231</c:v>
                </c:pt>
                <c:pt idx="1002">
                  <c:v>45232</c:v>
                </c:pt>
                <c:pt idx="1003">
                  <c:v>45233</c:v>
                </c:pt>
                <c:pt idx="1004">
                  <c:v>45236</c:v>
                </c:pt>
                <c:pt idx="1005">
                  <c:v>45237</c:v>
                </c:pt>
                <c:pt idx="1006">
                  <c:v>45238</c:v>
                </c:pt>
                <c:pt idx="1007">
                  <c:v>45239</c:v>
                </c:pt>
                <c:pt idx="1008">
                  <c:v>45240</c:v>
                </c:pt>
                <c:pt idx="1009">
                  <c:v>45243</c:v>
                </c:pt>
                <c:pt idx="1010">
                  <c:v>45244</c:v>
                </c:pt>
                <c:pt idx="1011">
                  <c:v>45245</c:v>
                </c:pt>
                <c:pt idx="1012">
                  <c:v>45246</c:v>
                </c:pt>
                <c:pt idx="1013">
                  <c:v>45247</c:v>
                </c:pt>
                <c:pt idx="1014">
                  <c:v>45250</c:v>
                </c:pt>
                <c:pt idx="1015">
                  <c:v>45251</c:v>
                </c:pt>
                <c:pt idx="1016">
                  <c:v>45252</c:v>
                </c:pt>
                <c:pt idx="1017">
                  <c:v>45253</c:v>
                </c:pt>
                <c:pt idx="1018">
                  <c:v>45254</c:v>
                </c:pt>
                <c:pt idx="1019">
                  <c:v>45257</c:v>
                </c:pt>
                <c:pt idx="1020">
                  <c:v>45258</c:v>
                </c:pt>
                <c:pt idx="1021">
                  <c:v>45259</c:v>
                </c:pt>
                <c:pt idx="1022">
                  <c:v>45260</c:v>
                </c:pt>
                <c:pt idx="1023">
                  <c:v>45261</c:v>
                </c:pt>
                <c:pt idx="1024">
                  <c:v>45264</c:v>
                </c:pt>
                <c:pt idx="1025">
                  <c:v>45265</c:v>
                </c:pt>
                <c:pt idx="1026">
                  <c:v>45266</c:v>
                </c:pt>
                <c:pt idx="1027">
                  <c:v>45267</c:v>
                </c:pt>
                <c:pt idx="1028">
                  <c:v>45268</c:v>
                </c:pt>
                <c:pt idx="1029">
                  <c:v>45271</c:v>
                </c:pt>
                <c:pt idx="1030">
                  <c:v>45272</c:v>
                </c:pt>
                <c:pt idx="1031">
                  <c:v>45273</c:v>
                </c:pt>
                <c:pt idx="1032">
                  <c:v>45274</c:v>
                </c:pt>
                <c:pt idx="1033">
                  <c:v>45275</c:v>
                </c:pt>
                <c:pt idx="1034">
                  <c:v>45278</c:v>
                </c:pt>
                <c:pt idx="1035">
                  <c:v>45279</c:v>
                </c:pt>
                <c:pt idx="1036">
                  <c:v>45280</c:v>
                </c:pt>
                <c:pt idx="1037">
                  <c:v>45281</c:v>
                </c:pt>
                <c:pt idx="1038">
                  <c:v>45282</c:v>
                </c:pt>
                <c:pt idx="1039">
                  <c:v>45285</c:v>
                </c:pt>
                <c:pt idx="1040">
                  <c:v>45286</c:v>
                </c:pt>
                <c:pt idx="1041">
                  <c:v>45287</c:v>
                </c:pt>
                <c:pt idx="1042">
                  <c:v>45288</c:v>
                </c:pt>
                <c:pt idx="1043">
                  <c:v>45289</c:v>
                </c:pt>
                <c:pt idx="1044">
                  <c:v>45292</c:v>
                </c:pt>
                <c:pt idx="1045">
                  <c:v>45293</c:v>
                </c:pt>
                <c:pt idx="1046">
                  <c:v>45294</c:v>
                </c:pt>
                <c:pt idx="1047">
                  <c:v>45295</c:v>
                </c:pt>
                <c:pt idx="1048">
                  <c:v>45296</c:v>
                </c:pt>
                <c:pt idx="1049">
                  <c:v>45299</c:v>
                </c:pt>
                <c:pt idx="1050">
                  <c:v>45300</c:v>
                </c:pt>
                <c:pt idx="1051">
                  <c:v>45301</c:v>
                </c:pt>
                <c:pt idx="1052">
                  <c:v>45302</c:v>
                </c:pt>
                <c:pt idx="1053">
                  <c:v>45303</c:v>
                </c:pt>
                <c:pt idx="1054">
                  <c:v>45306</c:v>
                </c:pt>
                <c:pt idx="1055">
                  <c:v>45307</c:v>
                </c:pt>
                <c:pt idx="1056">
                  <c:v>45308</c:v>
                </c:pt>
                <c:pt idx="1057">
                  <c:v>45309</c:v>
                </c:pt>
                <c:pt idx="1058">
                  <c:v>45310</c:v>
                </c:pt>
                <c:pt idx="1059">
                  <c:v>45313</c:v>
                </c:pt>
                <c:pt idx="1060">
                  <c:v>45314</c:v>
                </c:pt>
                <c:pt idx="1061">
                  <c:v>45315</c:v>
                </c:pt>
                <c:pt idx="1062">
                  <c:v>45316</c:v>
                </c:pt>
                <c:pt idx="1063">
                  <c:v>45317</c:v>
                </c:pt>
                <c:pt idx="1064">
                  <c:v>45320</c:v>
                </c:pt>
                <c:pt idx="1065">
                  <c:v>45321</c:v>
                </c:pt>
                <c:pt idx="1066">
                  <c:v>45322</c:v>
                </c:pt>
                <c:pt idx="1067">
                  <c:v>45323</c:v>
                </c:pt>
                <c:pt idx="1068">
                  <c:v>45324</c:v>
                </c:pt>
                <c:pt idx="1069">
                  <c:v>45327</c:v>
                </c:pt>
                <c:pt idx="1070">
                  <c:v>45328</c:v>
                </c:pt>
                <c:pt idx="1071">
                  <c:v>45329</c:v>
                </c:pt>
                <c:pt idx="1072">
                  <c:v>45330</c:v>
                </c:pt>
                <c:pt idx="1073">
                  <c:v>45331</c:v>
                </c:pt>
                <c:pt idx="1074">
                  <c:v>45334</c:v>
                </c:pt>
                <c:pt idx="1075">
                  <c:v>45335</c:v>
                </c:pt>
                <c:pt idx="1076">
                  <c:v>45336</c:v>
                </c:pt>
                <c:pt idx="1077">
                  <c:v>45337</c:v>
                </c:pt>
                <c:pt idx="1078">
                  <c:v>45338</c:v>
                </c:pt>
                <c:pt idx="1079">
                  <c:v>45341</c:v>
                </c:pt>
                <c:pt idx="1080">
                  <c:v>45342</c:v>
                </c:pt>
                <c:pt idx="1081">
                  <c:v>45343</c:v>
                </c:pt>
                <c:pt idx="1082">
                  <c:v>45344</c:v>
                </c:pt>
                <c:pt idx="1083">
                  <c:v>45345</c:v>
                </c:pt>
                <c:pt idx="1084">
                  <c:v>45348</c:v>
                </c:pt>
                <c:pt idx="1085">
                  <c:v>45349</c:v>
                </c:pt>
                <c:pt idx="1086">
                  <c:v>45350</c:v>
                </c:pt>
                <c:pt idx="1087">
                  <c:v>45351</c:v>
                </c:pt>
                <c:pt idx="1088">
                  <c:v>45352</c:v>
                </c:pt>
                <c:pt idx="1089">
                  <c:v>45355</c:v>
                </c:pt>
                <c:pt idx="1090">
                  <c:v>45356</c:v>
                </c:pt>
                <c:pt idx="1091">
                  <c:v>45357</c:v>
                </c:pt>
                <c:pt idx="1092">
                  <c:v>45358</c:v>
                </c:pt>
                <c:pt idx="1093">
                  <c:v>45359</c:v>
                </c:pt>
                <c:pt idx="1094">
                  <c:v>45362</c:v>
                </c:pt>
                <c:pt idx="1095">
                  <c:v>45363</c:v>
                </c:pt>
                <c:pt idx="1096">
                  <c:v>45364</c:v>
                </c:pt>
                <c:pt idx="1097">
                  <c:v>45365</c:v>
                </c:pt>
                <c:pt idx="1098">
                  <c:v>45366</c:v>
                </c:pt>
                <c:pt idx="1099">
                  <c:v>45369</c:v>
                </c:pt>
                <c:pt idx="1100">
                  <c:v>45370</c:v>
                </c:pt>
                <c:pt idx="1101">
                  <c:v>45371</c:v>
                </c:pt>
                <c:pt idx="1102">
                  <c:v>45372</c:v>
                </c:pt>
                <c:pt idx="1103">
                  <c:v>45373</c:v>
                </c:pt>
                <c:pt idx="1104">
                  <c:v>45376</c:v>
                </c:pt>
                <c:pt idx="1105">
                  <c:v>45377</c:v>
                </c:pt>
                <c:pt idx="1106">
                  <c:v>45378</c:v>
                </c:pt>
                <c:pt idx="1107">
                  <c:v>45379</c:v>
                </c:pt>
                <c:pt idx="1108">
                  <c:v>45380</c:v>
                </c:pt>
                <c:pt idx="1109">
                  <c:v>45383</c:v>
                </c:pt>
                <c:pt idx="1110">
                  <c:v>45384</c:v>
                </c:pt>
                <c:pt idx="1111">
                  <c:v>45385</c:v>
                </c:pt>
                <c:pt idx="1112">
                  <c:v>45386</c:v>
                </c:pt>
                <c:pt idx="1113">
                  <c:v>45387</c:v>
                </c:pt>
                <c:pt idx="1114">
                  <c:v>45390</c:v>
                </c:pt>
                <c:pt idx="1115">
                  <c:v>45391</c:v>
                </c:pt>
                <c:pt idx="1116">
                  <c:v>45392</c:v>
                </c:pt>
                <c:pt idx="1117">
                  <c:v>45393</c:v>
                </c:pt>
                <c:pt idx="1118">
                  <c:v>45394</c:v>
                </c:pt>
                <c:pt idx="1119">
                  <c:v>45397</c:v>
                </c:pt>
                <c:pt idx="1120">
                  <c:v>45398</c:v>
                </c:pt>
                <c:pt idx="1121">
                  <c:v>45399</c:v>
                </c:pt>
                <c:pt idx="1122">
                  <c:v>45400</c:v>
                </c:pt>
                <c:pt idx="1123">
                  <c:v>45401</c:v>
                </c:pt>
                <c:pt idx="1124">
                  <c:v>45404</c:v>
                </c:pt>
                <c:pt idx="1125">
                  <c:v>45405</c:v>
                </c:pt>
                <c:pt idx="1126">
                  <c:v>45406</c:v>
                </c:pt>
                <c:pt idx="1127">
                  <c:v>45407</c:v>
                </c:pt>
                <c:pt idx="1128">
                  <c:v>45408</c:v>
                </c:pt>
                <c:pt idx="1129">
                  <c:v>45411</c:v>
                </c:pt>
                <c:pt idx="1130">
                  <c:v>45412</c:v>
                </c:pt>
                <c:pt idx="1131">
                  <c:v>45413</c:v>
                </c:pt>
                <c:pt idx="1132">
                  <c:v>45414</c:v>
                </c:pt>
                <c:pt idx="1133">
                  <c:v>45415</c:v>
                </c:pt>
                <c:pt idx="1134">
                  <c:v>45418</c:v>
                </c:pt>
                <c:pt idx="1135">
                  <c:v>45419</c:v>
                </c:pt>
                <c:pt idx="1136">
                  <c:v>45420</c:v>
                </c:pt>
                <c:pt idx="1137">
                  <c:v>45421</c:v>
                </c:pt>
                <c:pt idx="1138">
                  <c:v>45422</c:v>
                </c:pt>
                <c:pt idx="1139">
                  <c:v>45425</c:v>
                </c:pt>
                <c:pt idx="1140">
                  <c:v>45426</c:v>
                </c:pt>
                <c:pt idx="1141">
                  <c:v>45427</c:v>
                </c:pt>
                <c:pt idx="1142">
                  <c:v>45428</c:v>
                </c:pt>
                <c:pt idx="1143">
                  <c:v>45429</c:v>
                </c:pt>
                <c:pt idx="1144">
                  <c:v>45432</c:v>
                </c:pt>
                <c:pt idx="1145">
                  <c:v>45433</c:v>
                </c:pt>
                <c:pt idx="1146">
                  <c:v>45434</c:v>
                </c:pt>
                <c:pt idx="1147">
                  <c:v>45435</c:v>
                </c:pt>
                <c:pt idx="1148">
                  <c:v>45436</c:v>
                </c:pt>
                <c:pt idx="1149">
                  <c:v>45439</c:v>
                </c:pt>
                <c:pt idx="1150">
                  <c:v>45440</c:v>
                </c:pt>
                <c:pt idx="1151">
                  <c:v>45441</c:v>
                </c:pt>
                <c:pt idx="1152">
                  <c:v>45442</c:v>
                </c:pt>
                <c:pt idx="1153">
                  <c:v>45443</c:v>
                </c:pt>
                <c:pt idx="1154">
                  <c:v>45446</c:v>
                </c:pt>
                <c:pt idx="1155">
                  <c:v>45447</c:v>
                </c:pt>
                <c:pt idx="1156">
                  <c:v>45448</c:v>
                </c:pt>
                <c:pt idx="1157">
                  <c:v>45449</c:v>
                </c:pt>
                <c:pt idx="1158">
                  <c:v>45450</c:v>
                </c:pt>
                <c:pt idx="1159">
                  <c:v>45453</c:v>
                </c:pt>
                <c:pt idx="1160">
                  <c:v>45454</c:v>
                </c:pt>
                <c:pt idx="1161">
                  <c:v>45455</c:v>
                </c:pt>
                <c:pt idx="1162">
                  <c:v>45456</c:v>
                </c:pt>
                <c:pt idx="1163">
                  <c:v>45457</c:v>
                </c:pt>
                <c:pt idx="1164">
                  <c:v>45460</c:v>
                </c:pt>
                <c:pt idx="1165">
                  <c:v>45461</c:v>
                </c:pt>
                <c:pt idx="1166">
                  <c:v>45462</c:v>
                </c:pt>
                <c:pt idx="1167">
                  <c:v>45463</c:v>
                </c:pt>
                <c:pt idx="1168">
                  <c:v>45464</c:v>
                </c:pt>
                <c:pt idx="1169">
                  <c:v>45467</c:v>
                </c:pt>
                <c:pt idx="1170">
                  <c:v>45468</c:v>
                </c:pt>
                <c:pt idx="1171">
                  <c:v>45469</c:v>
                </c:pt>
                <c:pt idx="1172">
                  <c:v>45470</c:v>
                </c:pt>
                <c:pt idx="1173">
                  <c:v>45471</c:v>
                </c:pt>
                <c:pt idx="1174">
                  <c:v>45474</c:v>
                </c:pt>
                <c:pt idx="1175">
                  <c:v>45475</c:v>
                </c:pt>
                <c:pt idx="1176">
                  <c:v>45476</c:v>
                </c:pt>
                <c:pt idx="1177">
                  <c:v>45477</c:v>
                </c:pt>
                <c:pt idx="1178">
                  <c:v>45478</c:v>
                </c:pt>
                <c:pt idx="1179">
                  <c:v>45481</c:v>
                </c:pt>
                <c:pt idx="1180">
                  <c:v>45482</c:v>
                </c:pt>
                <c:pt idx="1181">
                  <c:v>45483</c:v>
                </c:pt>
                <c:pt idx="1182">
                  <c:v>45484</c:v>
                </c:pt>
                <c:pt idx="1183">
                  <c:v>45485</c:v>
                </c:pt>
                <c:pt idx="1184">
                  <c:v>45488</c:v>
                </c:pt>
                <c:pt idx="1185">
                  <c:v>45489</c:v>
                </c:pt>
                <c:pt idx="1186">
                  <c:v>45490</c:v>
                </c:pt>
                <c:pt idx="1187">
                  <c:v>45491</c:v>
                </c:pt>
                <c:pt idx="1188">
                  <c:v>45492</c:v>
                </c:pt>
                <c:pt idx="1189">
                  <c:v>45495</c:v>
                </c:pt>
                <c:pt idx="1190">
                  <c:v>45496</c:v>
                </c:pt>
                <c:pt idx="1191">
                  <c:v>45497</c:v>
                </c:pt>
                <c:pt idx="1192">
                  <c:v>45498</c:v>
                </c:pt>
                <c:pt idx="1193">
                  <c:v>45499</c:v>
                </c:pt>
                <c:pt idx="1194">
                  <c:v>45502</c:v>
                </c:pt>
                <c:pt idx="1195">
                  <c:v>45503</c:v>
                </c:pt>
                <c:pt idx="1196">
                  <c:v>45504</c:v>
                </c:pt>
                <c:pt idx="1197">
                  <c:v>45505</c:v>
                </c:pt>
                <c:pt idx="1198">
                  <c:v>45506</c:v>
                </c:pt>
                <c:pt idx="1199">
                  <c:v>45509</c:v>
                </c:pt>
                <c:pt idx="1200">
                  <c:v>45510</c:v>
                </c:pt>
                <c:pt idx="1201">
                  <c:v>45511</c:v>
                </c:pt>
                <c:pt idx="1202">
                  <c:v>45512</c:v>
                </c:pt>
                <c:pt idx="1203">
                  <c:v>45513</c:v>
                </c:pt>
                <c:pt idx="1204">
                  <c:v>45516</c:v>
                </c:pt>
                <c:pt idx="1205">
                  <c:v>45517</c:v>
                </c:pt>
                <c:pt idx="1206">
                  <c:v>45518</c:v>
                </c:pt>
                <c:pt idx="1207">
                  <c:v>45519</c:v>
                </c:pt>
                <c:pt idx="1208">
                  <c:v>45520</c:v>
                </c:pt>
                <c:pt idx="1209">
                  <c:v>45523</c:v>
                </c:pt>
                <c:pt idx="1210">
                  <c:v>45524</c:v>
                </c:pt>
                <c:pt idx="1211">
                  <c:v>45525</c:v>
                </c:pt>
                <c:pt idx="1212">
                  <c:v>45526</c:v>
                </c:pt>
                <c:pt idx="1213">
                  <c:v>45527</c:v>
                </c:pt>
                <c:pt idx="1214">
                  <c:v>45530</c:v>
                </c:pt>
                <c:pt idx="1215">
                  <c:v>45531</c:v>
                </c:pt>
                <c:pt idx="1216">
                  <c:v>45532</c:v>
                </c:pt>
                <c:pt idx="1217">
                  <c:v>45533</c:v>
                </c:pt>
                <c:pt idx="1218">
                  <c:v>45534</c:v>
                </c:pt>
                <c:pt idx="1219">
                  <c:v>45537</c:v>
                </c:pt>
                <c:pt idx="1220">
                  <c:v>45538</c:v>
                </c:pt>
                <c:pt idx="1221">
                  <c:v>45539</c:v>
                </c:pt>
                <c:pt idx="1222">
                  <c:v>45540</c:v>
                </c:pt>
                <c:pt idx="1223">
                  <c:v>45541</c:v>
                </c:pt>
                <c:pt idx="1224">
                  <c:v>45544</c:v>
                </c:pt>
                <c:pt idx="1225">
                  <c:v>45545</c:v>
                </c:pt>
                <c:pt idx="1226">
                  <c:v>45546</c:v>
                </c:pt>
                <c:pt idx="1227">
                  <c:v>45547</c:v>
                </c:pt>
                <c:pt idx="1228">
                  <c:v>45548</c:v>
                </c:pt>
                <c:pt idx="1229">
                  <c:v>45551</c:v>
                </c:pt>
                <c:pt idx="1230">
                  <c:v>45552</c:v>
                </c:pt>
                <c:pt idx="1231">
                  <c:v>45553</c:v>
                </c:pt>
                <c:pt idx="1232">
                  <c:v>45554</c:v>
                </c:pt>
                <c:pt idx="1233">
                  <c:v>45555</c:v>
                </c:pt>
                <c:pt idx="1234">
                  <c:v>45558</c:v>
                </c:pt>
                <c:pt idx="1235">
                  <c:v>45559</c:v>
                </c:pt>
                <c:pt idx="1236">
                  <c:v>45560</c:v>
                </c:pt>
                <c:pt idx="1237">
                  <c:v>45561</c:v>
                </c:pt>
                <c:pt idx="1238">
                  <c:v>45562</c:v>
                </c:pt>
                <c:pt idx="1239">
                  <c:v>45565</c:v>
                </c:pt>
                <c:pt idx="1240">
                  <c:v>45566</c:v>
                </c:pt>
                <c:pt idx="1241">
                  <c:v>45567</c:v>
                </c:pt>
                <c:pt idx="1242">
                  <c:v>45568</c:v>
                </c:pt>
                <c:pt idx="1243">
                  <c:v>45569</c:v>
                </c:pt>
                <c:pt idx="1244">
                  <c:v>45572</c:v>
                </c:pt>
                <c:pt idx="1245">
                  <c:v>45573</c:v>
                </c:pt>
                <c:pt idx="1246">
                  <c:v>45574</c:v>
                </c:pt>
                <c:pt idx="1247">
                  <c:v>45575</c:v>
                </c:pt>
                <c:pt idx="1248">
                  <c:v>45576</c:v>
                </c:pt>
                <c:pt idx="1249">
                  <c:v>45579</c:v>
                </c:pt>
                <c:pt idx="1250">
                  <c:v>45580</c:v>
                </c:pt>
                <c:pt idx="1251">
                  <c:v>45581</c:v>
                </c:pt>
                <c:pt idx="1252">
                  <c:v>45582</c:v>
                </c:pt>
                <c:pt idx="1253">
                  <c:v>45583</c:v>
                </c:pt>
                <c:pt idx="1254">
                  <c:v>45586</c:v>
                </c:pt>
                <c:pt idx="1255">
                  <c:v>45587</c:v>
                </c:pt>
                <c:pt idx="1256">
                  <c:v>45588</c:v>
                </c:pt>
                <c:pt idx="1257">
                  <c:v>45589</c:v>
                </c:pt>
                <c:pt idx="1258">
                  <c:v>45590</c:v>
                </c:pt>
                <c:pt idx="1259">
                  <c:v>45593</c:v>
                </c:pt>
                <c:pt idx="1260">
                  <c:v>45594</c:v>
                </c:pt>
                <c:pt idx="1261">
                  <c:v>45595</c:v>
                </c:pt>
                <c:pt idx="1262">
                  <c:v>45596</c:v>
                </c:pt>
                <c:pt idx="1263">
                  <c:v>45597</c:v>
                </c:pt>
                <c:pt idx="1264">
                  <c:v>45600</c:v>
                </c:pt>
                <c:pt idx="1265">
                  <c:v>45601</c:v>
                </c:pt>
                <c:pt idx="1266">
                  <c:v>45602</c:v>
                </c:pt>
                <c:pt idx="1267">
                  <c:v>45603</c:v>
                </c:pt>
                <c:pt idx="1268">
                  <c:v>45604</c:v>
                </c:pt>
                <c:pt idx="1269">
                  <c:v>45607</c:v>
                </c:pt>
                <c:pt idx="1270">
                  <c:v>45608</c:v>
                </c:pt>
                <c:pt idx="1271">
                  <c:v>45609</c:v>
                </c:pt>
                <c:pt idx="1272">
                  <c:v>45610</c:v>
                </c:pt>
                <c:pt idx="1273">
                  <c:v>45611</c:v>
                </c:pt>
                <c:pt idx="1274">
                  <c:v>45614</c:v>
                </c:pt>
                <c:pt idx="1275">
                  <c:v>45615</c:v>
                </c:pt>
                <c:pt idx="1276">
                  <c:v>45616</c:v>
                </c:pt>
                <c:pt idx="1277">
                  <c:v>45617</c:v>
                </c:pt>
                <c:pt idx="1278">
                  <c:v>45618</c:v>
                </c:pt>
                <c:pt idx="1279">
                  <c:v>45621</c:v>
                </c:pt>
                <c:pt idx="1280">
                  <c:v>45622</c:v>
                </c:pt>
                <c:pt idx="1281">
                  <c:v>45623</c:v>
                </c:pt>
                <c:pt idx="1282">
                  <c:v>45624</c:v>
                </c:pt>
                <c:pt idx="1283">
                  <c:v>45625</c:v>
                </c:pt>
                <c:pt idx="1284">
                  <c:v>45628</c:v>
                </c:pt>
                <c:pt idx="1285">
                  <c:v>45629</c:v>
                </c:pt>
                <c:pt idx="1286">
                  <c:v>45630</c:v>
                </c:pt>
                <c:pt idx="1287">
                  <c:v>45631</c:v>
                </c:pt>
                <c:pt idx="1288">
                  <c:v>45632</c:v>
                </c:pt>
                <c:pt idx="1289">
                  <c:v>45635</c:v>
                </c:pt>
                <c:pt idx="1290">
                  <c:v>45636</c:v>
                </c:pt>
                <c:pt idx="1291">
                  <c:v>45637</c:v>
                </c:pt>
                <c:pt idx="1292">
                  <c:v>45638</c:v>
                </c:pt>
                <c:pt idx="1293">
                  <c:v>45639</c:v>
                </c:pt>
                <c:pt idx="1294">
                  <c:v>45642</c:v>
                </c:pt>
                <c:pt idx="1295">
                  <c:v>45643</c:v>
                </c:pt>
                <c:pt idx="1296">
                  <c:v>45644</c:v>
                </c:pt>
                <c:pt idx="1297">
                  <c:v>45645</c:v>
                </c:pt>
                <c:pt idx="1298">
                  <c:v>45646</c:v>
                </c:pt>
                <c:pt idx="1299">
                  <c:v>45649</c:v>
                </c:pt>
                <c:pt idx="1300">
                  <c:v>45650</c:v>
                </c:pt>
                <c:pt idx="1301">
                  <c:v>45651</c:v>
                </c:pt>
                <c:pt idx="1302">
                  <c:v>45652</c:v>
                </c:pt>
                <c:pt idx="1303">
                  <c:v>45653</c:v>
                </c:pt>
                <c:pt idx="1304">
                  <c:v>45656</c:v>
                </c:pt>
                <c:pt idx="1305">
                  <c:v>45657</c:v>
                </c:pt>
                <c:pt idx="1306">
                  <c:v>45658</c:v>
                </c:pt>
                <c:pt idx="1307">
                  <c:v>45659</c:v>
                </c:pt>
                <c:pt idx="1308">
                  <c:v>45660</c:v>
                </c:pt>
                <c:pt idx="1309">
                  <c:v>45663</c:v>
                </c:pt>
                <c:pt idx="1310">
                  <c:v>45664</c:v>
                </c:pt>
                <c:pt idx="1311">
                  <c:v>45665</c:v>
                </c:pt>
                <c:pt idx="1312">
                  <c:v>45666</c:v>
                </c:pt>
                <c:pt idx="1313">
                  <c:v>45667</c:v>
                </c:pt>
                <c:pt idx="1314">
                  <c:v>45670</c:v>
                </c:pt>
                <c:pt idx="1315">
                  <c:v>45671</c:v>
                </c:pt>
                <c:pt idx="1316">
                  <c:v>45672</c:v>
                </c:pt>
                <c:pt idx="1317">
                  <c:v>45673</c:v>
                </c:pt>
                <c:pt idx="1318">
                  <c:v>45674</c:v>
                </c:pt>
                <c:pt idx="1319">
                  <c:v>45677</c:v>
                </c:pt>
                <c:pt idx="1320">
                  <c:v>45678</c:v>
                </c:pt>
                <c:pt idx="1321">
                  <c:v>45679</c:v>
                </c:pt>
                <c:pt idx="1322">
                  <c:v>45680</c:v>
                </c:pt>
                <c:pt idx="1323">
                  <c:v>45681</c:v>
                </c:pt>
                <c:pt idx="1324">
                  <c:v>45684</c:v>
                </c:pt>
                <c:pt idx="1325">
                  <c:v>45685</c:v>
                </c:pt>
                <c:pt idx="1326">
                  <c:v>45686</c:v>
                </c:pt>
                <c:pt idx="1327">
                  <c:v>45687</c:v>
                </c:pt>
                <c:pt idx="1328">
                  <c:v>45688</c:v>
                </c:pt>
                <c:pt idx="1329">
                  <c:v>45691</c:v>
                </c:pt>
                <c:pt idx="1330">
                  <c:v>45692</c:v>
                </c:pt>
                <c:pt idx="1331">
                  <c:v>45693</c:v>
                </c:pt>
                <c:pt idx="1332">
                  <c:v>45694</c:v>
                </c:pt>
                <c:pt idx="1333">
                  <c:v>45695</c:v>
                </c:pt>
                <c:pt idx="1334">
                  <c:v>45698</c:v>
                </c:pt>
                <c:pt idx="1335">
                  <c:v>45699</c:v>
                </c:pt>
                <c:pt idx="1336">
                  <c:v>45700</c:v>
                </c:pt>
                <c:pt idx="1337">
                  <c:v>45701</c:v>
                </c:pt>
                <c:pt idx="1338">
                  <c:v>45702</c:v>
                </c:pt>
                <c:pt idx="1339">
                  <c:v>45705</c:v>
                </c:pt>
                <c:pt idx="1340">
                  <c:v>45706</c:v>
                </c:pt>
                <c:pt idx="1341">
                  <c:v>45707</c:v>
                </c:pt>
                <c:pt idx="1342">
                  <c:v>45708</c:v>
                </c:pt>
                <c:pt idx="1343">
                  <c:v>45709</c:v>
                </c:pt>
                <c:pt idx="1344">
                  <c:v>45712</c:v>
                </c:pt>
                <c:pt idx="1345">
                  <c:v>45713</c:v>
                </c:pt>
                <c:pt idx="1346">
                  <c:v>45714</c:v>
                </c:pt>
                <c:pt idx="1347">
                  <c:v>45715</c:v>
                </c:pt>
                <c:pt idx="1348">
                  <c:v>45716</c:v>
                </c:pt>
                <c:pt idx="1349">
                  <c:v>45719</c:v>
                </c:pt>
                <c:pt idx="1350">
                  <c:v>45720</c:v>
                </c:pt>
                <c:pt idx="1351">
                  <c:v>45721</c:v>
                </c:pt>
                <c:pt idx="1352">
                  <c:v>45722</c:v>
                </c:pt>
                <c:pt idx="1353">
                  <c:v>45723</c:v>
                </c:pt>
                <c:pt idx="1354">
                  <c:v>45726</c:v>
                </c:pt>
                <c:pt idx="1355">
                  <c:v>45727</c:v>
                </c:pt>
                <c:pt idx="1356">
                  <c:v>45728</c:v>
                </c:pt>
                <c:pt idx="1357">
                  <c:v>45729</c:v>
                </c:pt>
                <c:pt idx="1358">
                  <c:v>45730</c:v>
                </c:pt>
                <c:pt idx="1359">
                  <c:v>45733</c:v>
                </c:pt>
                <c:pt idx="1360">
                  <c:v>45734</c:v>
                </c:pt>
                <c:pt idx="1361">
                  <c:v>45735</c:v>
                </c:pt>
                <c:pt idx="1362">
                  <c:v>45736</c:v>
                </c:pt>
                <c:pt idx="1363">
                  <c:v>45737</c:v>
                </c:pt>
                <c:pt idx="1364">
                  <c:v>45740</c:v>
                </c:pt>
                <c:pt idx="1365">
                  <c:v>45741</c:v>
                </c:pt>
                <c:pt idx="1366">
                  <c:v>45742</c:v>
                </c:pt>
                <c:pt idx="1367">
                  <c:v>45743</c:v>
                </c:pt>
                <c:pt idx="1368">
                  <c:v>45744</c:v>
                </c:pt>
                <c:pt idx="1369">
                  <c:v>45747</c:v>
                </c:pt>
                <c:pt idx="1370">
                  <c:v>45748</c:v>
                </c:pt>
                <c:pt idx="1371">
                  <c:v>45749</c:v>
                </c:pt>
                <c:pt idx="1372">
                  <c:v>45750</c:v>
                </c:pt>
                <c:pt idx="1373">
                  <c:v>45751</c:v>
                </c:pt>
                <c:pt idx="1374">
                  <c:v>45754</c:v>
                </c:pt>
                <c:pt idx="1375">
                  <c:v>45755</c:v>
                </c:pt>
                <c:pt idx="1376">
                  <c:v>45756</c:v>
                </c:pt>
                <c:pt idx="1377">
                  <c:v>45757</c:v>
                </c:pt>
                <c:pt idx="1378">
                  <c:v>45758</c:v>
                </c:pt>
                <c:pt idx="1379">
                  <c:v>45761</c:v>
                </c:pt>
                <c:pt idx="1380">
                  <c:v>45762</c:v>
                </c:pt>
                <c:pt idx="1381">
                  <c:v>45763</c:v>
                </c:pt>
                <c:pt idx="1382">
                  <c:v>45764</c:v>
                </c:pt>
                <c:pt idx="1383">
                  <c:v>45765</c:v>
                </c:pt>
                <c:pt idx="1384">
                  <c:v>45768</c:v>
                </c:pt>
                <c:pt idx="1385">
                  <c:v>45769</c:v>
                </c:pt>
                <c:pt idx="1386">
                  <c:v>45770</c:v>
                </c:pt>
                <c:pt idx="1387">
                  <c:v>45771</c:v>
                </c:pt>
                <c:pt idx="1388">
                  <c:v>45772</c:v>
                </c:pt>
                <c:pt idx="1389">
                  <c:v>45775</c:v>
                </c:pt>
                <c:pt idx="1390">
                  <c:v>45776</c:v>
                </c:pt>
                <c:pt idx="1391">
                  <c:v>45777</c:v>
                </c:pt>
                <c:pt idx="1392">
                  <c:v>45778</c:v>
                </c:pt>
                <c:pt idx="1393">
                  <c:v>45779</c:v>
                </c:pt>
                <c:pt idx="1394">
                  <c:v>45782</c:v>
                </c:pt>
                <c:pt idx="1395">
                  <c:v>45783</c:v>
                </c:pt>
                <c:pt idx="1396">
                  <c:v>45784</c:v>
                </c:pt>
                <c:pt idx="1397">
                  <c:v>45785</c:v>
                </c:pt>
                <c:pt idx="1398">
                  <c:v>45786</c:v>
                </c:pt>
                <c:pt idx="1399">
                  <c:v>45789</c:v>
                </c:pt>
                <c:pt idx="1400">
                  <c:v>45790</c:v>
                </c:pt>
                <c:pt idx="1401">
                  <c:v>45791</c:v>
                </c:pt>
                <c:pt idx="1402">
                  <c:v>45792</c:v>
                </c:pt>
                <c:pt idx="1403">
                  <c:v>45793</c:v>
                </c:pt>
                <c:pt idx="1404">
                  <c:v>45796</c:v>
                </c:pt>
                <c:pt idx="1405">
                  <c:v>45797</c:v>
                </c:pt>
                <c:pt idx="1406">
                  <c:v>45798</c:v>
                </c:pt>
                <c:pt idx="1407">
                  <c:v>45799</c:v>
                </c:pt>
                <c:pt idx="1408">
                  <c:v>45800</c:v>
                </c:pt>
                <c:pt idx="1409">
                  <c:v>45803</c:v>
                </c:pt>
                <c:pt idx="1410">
                  <c:v>45804</c:v>
                </c:pt>
                <c:pt idx="1411">
                  <c:v>45805</c:v>
                </c:pt>
                <c:pt idx="1412">
                  <c:v>45806</c:v>
                </c:pt>
                <c:pt idx="1413">
                  <c:v>45807</c:v>
                </c:pt>
                <c:pt idx="1414">
                  <c:v>45810</c:v>
                </c:pt>
                <c:pt idx="1415">
                  <c:v>45811</c:v>
                </c:pt>
                <c:pt idx="1416">
                  <c:v>45812</c:v>
                </c:pt>
                <c:pt idx="1417">
                  <c:v>45813</c:v>
                </c:pt>
                <c:pt idx="1418">
                  <c:v>45814</c:v>
                </c:pt>
                <c:pt idx="1419">
                  <c:v>45817</c:v>
                </c:pt>
                <c:pt idx="1420">
                  <c:v>45818</c:v>
                </c:pt>
                <c:pt idx="1421">
                  <c:v>45819</c:v>
                </c:pt>
                <c:pt idx="1422">
                  <c:v>45820</c:v>
                </c:pt>
                <c:pt idx="1423">
                  <c:v>45821</c:v>
                </c:pt>
                <c:pt idx="1424">
                  <c:v>45824</c:v>
                </c:pt>
                <c:pt idx="1425">
                  <c:v>45825</c:v>
                </c:pt>
                <c:pt idx="1426">
                  <c:v>45826</c:v>
                </c:pt>
                <c:pt idx="1427">
                  <c:v>45827</c:v>
                </c:pt>
                <c:pt idx="1428">
                  <c:v>45828</c:v>
                </c:pt>
                <c:pt idx="1429">
                  <c:v>45831</c:v>
                </c:pt>
                <c:pt idx="1430">
                  <c:v>45832</c:v>
                </c:pt>
                <c:pt idx="1431">
                  <c:v>45833</c:v>
                </c:pt>
                <c:pt idx="1432">
                  <c:v>45834</c:v>
                </c:pt>
                <c:pt idx="1433">
                  <c:v>45835</c:v>
                </c:pt>
                <c:pt idx="1434">
                  <c:v>45838</c:v>
                </c:pt>
                <c:pt idx="1435">
                  <c:v>45839</c:v>
                </c:pt>
                <c:pt idx="1436">
                  <c:v>45840</c:v>
                </c:pt>
                <c:pt idx="1437">
                  <c:v>45841</c:v>
                </c:pt>
                <c:pt idx="1438">
                  <c:v>45842</c:v>
                </c:pt>
                <c:pt idx="1439">
                  <c:v>45845</c:v>
                </c:pt>
                <c:pt idx="1440">
                  <c:v>45846</c:v>
                </c:pt>
                <c:pt idx="1441">
                  <c:v>45847</c:v>
                </c:pt>
                <c:pt idx="1442">
                  <c:v>45848</c:v>
                </c:pt>
                <c:pt idx="1443">
                  <c:v>45849</c:v>
                </c:pt>
                <c:pt idx="1444">
                  <c:v>45852</c:v>
                </c:pt>
                <c:pt idx="1445">
                  <c:v>45853</c:v>
                </c:pt>
                <c:pt idx="1446">
                  <c:v>45854</c:v>
                </c:pt>
                <c:pt idx="1447">
                  <c:v>45855</c:v>
                </c:pt>
                <c:pt idx="1448">
                  <c:v>45856</c:v>
                </c:pt>
                <c:pt idx="1449">
                  <c:v>45859</c:v>
                </c:pt>
                <c:pt idx="1450">
                  <c:v>45860</c:v>
                </c:pt>
                <c:pt idx="1451">
                  <c:v>45861</c:v>
                </c:pt>
                <c:pt idx="1452">
                  <c:v>45862</c:v>
                </c:pt>
                <c:pt idx="1453">
                  <c:v>45863</c:v>
                </c:pt>
                <c:pt idx="1454">
                  <c:v>45866</c:v>
                </c:pt>
                <c:pt idx="1455">
                  <c:v>45867</c:v>
                </c:pt>
                <c:pt idx="1456">
                  <c:v>45868</c:v>
                </c:pt>
                <c:pt idx="1457">
                  <c:v>45869</c:v>
                </c:pt>
                <c:pt idx="1458">
                  <c:v>45870</c:v>
                </c:pt>
                <c:pt idx="1459">
                  <c:v>45873</c:v>
                </c:pt>
                <c:pt idx="1460">
                  <c:v>45874</c:v>
                </c:pt>
                <c:pt idx="1461">
                  <c:v>45875</c:v>
                </c:pt>
                <c:pt idx="1462">
                  <c:v>45876</c:v>
                </c:pt>
                <c:pt idx="1463">
                  <c:v>45877</c:v>
                </c:pt>
                <c:pt idx="1464">
                  <c:v>45880</c:v>
                </c:pt>
                <c:pt idx="1465">
                  <c:v>45881</c:v>
                </c:pt>
                <c:pt idx="1466">
                  <c:v>45882</c:v>
                </c:pt>
                <c:pt idx="1467">
                  <c:v>45883</c:v>
                </c:pt>
                <c:pt idx="1468">
                  <c:v>45884</c:v>
                </c:pt>
                <c:pt idx="1469">
                  <c:v>45887</c:v>
                </c:pt>
                <c:pt idx="1470">
                  <c:v>45888</c:v>
                </c:pt>
                <c:pt idx="1471">
                  <c:v>45889</c:v>
                </c:pt>
                <c:pt idx="1472">
                  <c:v>45890</c:v>
                </c:pt>
                <c:pt idx="1473">
                  <c:v>45891</c:v>
                </c:pt>
                <c:pt idx="1474">
                  <c:v>45894</c:v>
                </c:pt>
                <c:pt idx="1475">
                  <c:v>45895</c:v>
                </c:pt>
                <c:pt idx="1476">
                  <c:v>45896</c:v>
                </c:pt>
                <c:pt idx="1477">
                  <c:v>45897</c:v>
                </c:pt>
                <c:pt idx="1478">
                  <c:v>45898</c:v>
                </c:pt>
                <c:pt idx="1479">
                  <c:v>45901</c:v>
                </c:pt>
                <c:pt idx="1480">
                  <c:v>45902</c:v>
                </c:pt>
                <c:pt idx="1481">
                  <c:v>45903</c:v>
                </c:pt>
                <c:pt idx="1482">
                  <c:v>45904</c:v>
                </c:pt>
                <c:pt idx="1483">
                  <c:v>45905</c:v>
                </c:pt>
                <c:pt idx="1484">
                  <c:v>45908</c:v>
                </c:pt>
                <c:pt idx="1485">
                  <c:v>45909</c:v>
                </c:pt>
                <c:pt idx="1486">
                  <c:v>45910</c:v>
                </c:pt>
                <c:pt idx="1487">
                  <c:v>45911</c:v>
                </c:pt>
                <c:pt idx="1488">
                  <c:v>45912</c:v>
                </c:pt>
                <c:pt idx="1489">
                  <c:v>45915</c:v>
                </c:pt>
                <c:pt idx="1490">
                  <c:v>45916</c:v>
                </c:pt>
                <c:pt idx="1491">
                  <c:v>45917</c:v>
                </c:pt>
                <c:pt idx="1492">
                  <c:v>45918</c:v>
                </c:pt>
                <c:pt idx="1493">
                  <c:v>45919</c:v>
                </c:pt>
                <c:pt idx="1494">
                  <c:v>45922</c:v>
                </c:pt>
                <c:pt idx="1495">
                  <c:v>45923</c:v>
                </c:pt>
                <c:pt idx="1496">
                  <c:v>45924</c:v>
                </c:pt>
                <c:pt idx="1497">
                  <c:v>45925</c:v>
                </c:pt>
                <c:pt idx="1498">
                  <c:v>45926</c:v>
                </c:pt>
                <c:pt idx="1499">
                  <c:v>45929</c:v>
                </c:pt>
                <c:pt idx="1500">
                  <c:v>45930</c:v>
                </c:pt>
                <c:pt idx="1501">
                  <c:v>45931</c:v>
                </c:pt>
                <c:pt idx="1502">
                  <c:v>45932</c:v>
                </c:pt>
                <c:pt idx="1503">
                  <c:v>45933</c:v>
                </c:pt>
                <c:pt idx="1504">
                  <c:v>45936</c:v>
                </c:pt>
                <c:pt idx="1505">
                  <c:v>45937</c:v>
                </c:pt>
                <c:pt idx="1506">
                  <c:v>45938</c:v>
                </c:pt>
                <c:pt idx="1507">
                  <c:v>45939</c:v>
                </c:pt>
                <c:pt idx="1508">
                  <c:v>45940</c:v>
                </c:pt>
                <c:pt idx="1509">
                  <c:v>45943</c:v>
                </c:pt>
                <c:pt idx="1510">
                  <c:v>45944</c:v>
                </c:pt>
                <c:pt idx="1511">
                  <c:v>45945</c:v>
                </c:pt>
                <c:pt idx="1512">
                  <c:v>45946</c:v>
                </c:pt>
                <c:pt idx="1513">
                  <c:v>45947</c:v>
                </c:pt>
                <c:pt idx="1514">
                  <c:v>45950</c:v>
                </c:pt>
                <c:pt idx="1515">
                  <c:v>45951</c:v>
                </c:pt>
                <c:pt idx="1516">
                  <c:v>45952</c:v>
                </c:pt>
                <c:pt idx="1517">
                  <c:v>45953</c:v>
                </c:pt>
                <c:pt idx="1518">
                  <c:v>45954</c:v>
                </c:pt>
                <c:pt idx="1519">
                  <c:v>45957</c:v>
                </c:pt>
                <c:pt idx="1520">
                  <c:v>45958</c:v>
                </c:pt>
                <c:pt idx="1521">
                  <c:v>45959</c:v>
                </c:pt>
                <c:pt idx="1522">
                  <c:v>45960</c:v>
                </c:pt>
                <c:pt idx="1523">
                  <c:v>45961</c:v>
                </c:pt>
                <c:pt idx="1524">
                  <c:v>45964</c:v>
                </c:pt>
                <c:pt idx="1525">
                  <c:v>45965</c:v>
                </c:pt>
                <c:pt idx="1526">
                  <c:v>45966</c:v>
                </c:pt>
                <c:pt idx="1527">
                  <c:v>45967</c:v>
                </c:pt>
                <c:pt idx="1528">
                  <c:v>45968</c:v>
                </c:pt>
                <c:pt idx="1529">
                  <c:v>45971</c:v>
                </c:pt>
                <c:pt idx="1530">
                  <c:v>45972</c:v>
                </c:pt>
                <c:pt idx="1531">
                  <c:v>45973</c:v>
                </c:pt>
                <c:pt idx="1532">
                  <c:v>45974</c:v>
                </c:pt>
                <c:pt idx="1533">
                  <c:v>45975</c:v>
                </c:pt>
                <c:pt idx="1534">
                  <c:v>45978</c:v>
                </c:pt>
                <c:pt idx="1535">
                  <c:v>45979</c:v>
                </c:pt>
                <c:pt idx="1536">
                  <c:v>45980</c:v>
                </c:pt>
                <c:pt idx="1537">
                  <c:v>45981</c:v>
                </c:pt>
                <c:pt idx="1538">
                  <c:v>45982</c:v>
                </c:pt>
                <c:pt idx="1539">
                  <c:v>45985</c:v>
                </c:pt>
                <c:pt idx="1540">
                  <c:v>45986</c:v>
                </c:pt>
                <c:pt idx="1541">
                  <c:v>45987</c:v>
                </c:pt>
                <c:pt idx="1542">
                  <c:v>45988</c:v>
                </c:pt>
                <c:pt idx="1543">
                  <c:v>45989</c:v>
                </c:pt>
                <c:pt idx="1544">
                  <c:v>45992</c:v>
                </c:pt>
                <c:pt idx="1545">
                  <c:v>45993</c:v>
                </c:pt>
                <c:pt idx="1546">
                  <c:v>45994</c:v>
                </c:pt>
                <c:pt idx="1547">
                  <c:v>45995</c:v>
                </c:pt>
                <c:pt idx="1548">
                  <c:v>45996</c:v>
                </c:pt>
                <c:pt idx="1549">
                  <c:v>45999</c:v>
                </c:pt>
                <c:pt idx="1550">
                  <c:v>46000</c:v>
                </c:pt>
                <c:pt idx="1551">
                  <c:v>46001</c:v>
                </c:pt>
                <c:pt idx="1552">
                  <c:v>46002</c:v>
                </c:pt>
                <c:pt idx="1553">
                  <c:v>46003</c:v>
                </c:pt>
                <c:pt idx="1554">
                  <c:v>46006</c:v>
                </c:pt>
                <c:pt idx="1555">
                  <c:v>46007</c:v>
                </c:pt>
                <c:pt idx="1556">
                  <c:v>46008</c:v>
                </c:pt>
                <c:pt idx="1557">
                  <c:v>46009</c:v>
                </c:pt>
                <c:pt idx="1558">
                  <c:v>46010</c:v>
                </c:pt>
                <c:pt idx="1559">
                  <c:v>46013</c:v>
                </c:pt>
                <c:pt idx="1560">
                  <c:v>46014</c:v>
                </c:pt>
                <c:pt idx="1561">
                  <c:v>46015</c:v>
                </c:pt>
                <c:pt idx="1562">
                  <c:v>46016</c:v>
                </c:pt>
                <c:pt idx="1563">
                  <c:v>46017</c:v>
                </c:pt>
                <c:pt idx="1564">
                  <c:v>46020</c:v>
                </c:pt>
                <c:pt idx="1565">
                  <c:v>46021</c:v>
                </c:pt>
                <c:pt idx="1566">
                  <c:v>46022</c:v>
                </c:pt>
                <c:pt idx="1567">
                  <c:v>46023</c:v>
                </c:pt>
                <c:pt idx="1568">
                  <c:v>46024</c:v>
                </c:pt>
                <c:pt idx="1569">
                  <c:v>46027</c:v>
                </c:pt>
                <c:pt idx="1570">
                  <c:v>46028</c:v>
                </c:pt>
                <c:pt idx="1571">
                  <c:v>46029</c:v>
                </c:pt>
                <c:pt idx="1572">
                  <c:v>46030</c:v>
                </c:pt>
                <c:pt idx="1573">
                  <c:v>46031</c:v>
                </c:pt>
                <c:pt idx="1574">
                  <c:v>46034</c:v>
                </c:pt>
                <c:pt idx="1575">
                  <c:v>46035</c:v>
                </c:pt>
                <c:pt idx="1576">
                  <c:v>46036</c:v>
                </c:pt>
                <c:pt idx="1577">
                  <c:v>46037</c:v>
                </c:pt>
                <c:pt idx="1578">
                  <c:v>46038</c:v>
                </c:pt>
                <c:pt idx="1579">
                  <c:v>46041</c:v>
                </c:pt>
                <c:pt idx="1580">
                  <c:v>46042</c:v>
                </c:pt>
                <c:pt idx="1581">
                  <c:v>46043</c:v>
                </c:pt>
                <c:pt idx="1582">
                  <c:v>46044</c:v>
                </c:pt>
                <c:pt idx="1583">
                  <c:v>46045</c:v>
                </c:pt>
                <c:pt idx="1584">
                  <c:v>46048</c:v>
                </c:pt>
                <c:pt idx="1585">
                  <c:v>46049</c:v>
                </c:pt>
                <c:pt idx="1586">
                  <c:v>46050</c:v>
                </c:pt>
                <c:pt idx="1587">
                  <c:v>46051</c:v>
                </c:pt>
                <c:pt idx="1588">
                  <c:v>46052</c:v>
                </c:pt>
                <c:pt idx="1589">
                  <c:v>46055</c:v>
                </c:pt>
                <c:pt idx="1590">
                  <c:v>46056</c:v>
                </c:pt>
                <c:pt idx="1591">
                  <c:v>46057</c:v>
                </c:pt>
                <c:pt idx="1592">
                  <c:v>46058</c:v>
                </c:pt>
                <c:pt idx="1593">
                  <c:v>46059</c:v>
                </c:pt>
                <c:pt idx="1594">
                  <c:v>46062</c:v>
                </c:pt>
                <c:pt idx="1595">
                  <c:v>46063</c:v>
                </c:pt>
                <c:pt idx="1596">
                  <c:v>46064</c:v>
                </c:pt>
                <c:pt idx="1597">
                  <c:v>46065</c:v>
                </c:pt>
                <c:pt idx="1598">
                  <c:v>46066</c:v>
                </c:pt>
                <c:pt idx="1599">
                  <c:v>46069</c:v>
                </c:pt>
                <c:pt idx="1600">
                  <c:v>46070</c:v>
                </c:pt>
                <c:pt idx="1601">
                  <c:v>46071</c:v>
                </c:pt>
                <c:pt idx="1602">
                  <c:v>46072</c:v>
                </c:pt>
                <c:pt idx="1603">
                  <c:v>46073</c:v>
                </c:pt>
                <c:pt idx="1604">
                  <c:v>46076</c:v>
                </c:pt>
                <c:pt idx="1605">
                  <c:v>46077</c:v>
                </c:pt>
                <c:pt idx="1606">
                  <c:v>46078</c:v>
                </c:pt>
                <c:pt idx="1607">
                  <c:v>46079</c:v>
                </c:pt>
                <c:pt idx="1608">
                  <c:v>46080</c:v>
                </c:pt>
                <c:pt idx="1609">
                  <c:v>46083</c:v>
                </c:pt>
                <c:pt idx="1610">
                  <c:v>46084</c:v>
                </c:pt>
                <c:pt idx="1611">
                  <c:v>46085</c:v>
                </c:pt>
                <c:pt idx="1612">
                  <c:v>46086</c:v>
                </c:pt>
                <c:pt idx="1613">
                  <c:v>46087</c:v>
                </c:pt>
                <c:pt idx="1614">
                  <c:v>46090</c:v>
                </c:pt>
                <c:pt idx="1615">
                  <c:v>46091</c:v>
                </c:pt>
                <c:pt idx="1616">
                  <c:v>46092</c:v>
                </c:pt>
                <c:pt idx="1617">
                  <c:v>46093</c:v>
                </c:pt>
                <c:pt idx="1618">
                  <c:v>46094</c:v>
                </c:pt>
                <c:pt idx="1619">
                  <c:v>46097</c:v>
                </c:pt>
                <c:pt idx="1620">
                  <c:v>46098</c:v>
                </c:pt>
                <c:pt idx="1621">
                  <c:v>46099</c:v>
                </c:pt>
                <c:pt idx="1622">
                  <c:v>46100</c:v>
                </c:pt>
                <c:pt idx="1623">
                  <c:v>46101</c:v>
                </c:pt>
                <c:pt idx="1624">
                  <c:v>46104</c:v>
                </c:pt>
                <c:pt idx="1625">
                  <c:v>46105</c:v>
                </c:pt>
                <c:pt idx="1626">
                  <c:v>46106</c:v>
                </c:pt>
                <c:pt idx="1627">
                  <c:v>46107</c:v>
                </c:pt>
                <c:pt idx="1628">
                  <c:v>46108</c:v>
                </c:pt>
                <c:pt idx="1629">
                  <c:v>46111</c:v>
                </c:pt>
                <c:pt idx="1630">
                  <c:v>46112</c:v>
                </c:pt>
                <c:pt idx="1631">
                  <c:v>46113</c:v>
                </c:pt>
                <c:pt idx="1632">
                  <c:v>46114</c:v>
                </c:pt>
                <c:pt idx="1633">
                  <c:v>46115</c:v>
                </c:pt>
                <c:pt idx="1634">
                  <c:v>46118</c:v>
                </c:pt>
                <c:pt idx="1635">
                  <c:v>46119</c:v>
                </c:pt>
                <c:pt idx="1636">
                  <c:v>46120</c:v>
                </c:pt>
                <c:pt idx="1637">
                  <c:v>46121</c:v>
                </c:pt>
                <c:pt idx="1638">
                  <c:v>46122</c:v>
                </c:pt>
                <c:pt idx="1639">
                  <c:v>46125</c:v>
                </c:pt>
                <c:pt idx="1640">
                  <c:v>46126</c:v>
                </c:pt>
                <c:pt idx="1641">
                  <c:v>46127</c:v>
                </c:pt>
                <c:pt idx="1642">
                  <c:v>46128</c:v>
                </c:pt>
                <c:pt idx="1643">
                  <c:v>46129</c:v>
                </c:pt>
                <c:pt idx="1644">
                  <c:v>46132</c:v>
                </c:pt>
                <c:pt idx="1645">
                  <c:v>46133</c:v>
                </c:pt>
                <c:pt idx="1646">
                  <c:v>46134</c:v>
                </c:pt>
                <c:pt idx="1647">
                  <c:v>46135</c:v>
                </c:pt>
                <c:pt idx="1648">
                  <c:v>46136</c:v>
                </c:pt>
                <c:pt idx="1649">
                  <c:v>46139</c:v>
                </c:pt>
                <c:pt idx="1650">
                  <c:v>46140</c:v>
                </c:pt>
                <c:pt idx="1651">
                  <c:v>46141</c:v>
                </c:pt>
                <c:pt idx="1652">
                  <c:v>46142</c:v>
                </c:pt>
                <c:pt idx="1653">
                  <c:v>46143</c:v>
                </c:pt>
                <c:pt idx="1654">
                  <c:v>46146</c:v>
                </c:pt>
                <c:pt idx="1655">
                  <c:v>46147</c:v>
                </c:pt>
                <c:pt idx="1656">
                  <c:v>46148</c:v>
                </c:pt>
                <c:pt idx="1657">
                  <c:v>46149</c:v>
                </c:pt>
                <c:pt idx="1658">
                  <c:v>46150</c:v>
                </c:pt>
                <c:pt idx="1659">
                  <c:v>46153</c:v>
                </c:pt>
                <c:pt idx="1660">
                  <c:v>46154</c:v>
                </c:pt>
                <c:pt idx="1661">
                  <c:v>46155</c:v>
                </c:pt>
                <c:pt idx="1662">
                  <c:v>46156</c:v>
                </c:pt>
                <c:pt idx="1663">
                  <c:v>46157</c:v>
                </c:pt>
                <c:pt idx="1664">
                  <c:v>46160</c:v>
                </c:pt>
                <c:pt idx="1665">
                  <c:v>46161</c:v>
                </c:pt>
                <c:pt idx="1666">
                  <c:v>46162</c:v>
                </c:pt>
                <c:pt idx="1667">
                  <c:v>46163</c:v>
                </c:pt>
                <c:pt idx="1668">
                  <c:v>46164</c:v>
                </c:pt>
                <c:pt idx="1669">
                  <c:v>46167</c:v>
                </c:pt>
                <c:pt idx="1670">
                  <c:v>46168</c:v>
                </c:pt>
                <c:pt idx="1671">
                  <c:v>46169</c:v>
                </c:pt>
                <c:pt idx="1672">
                  <c:v>46170</c:v>
                </c:pt>
                <c:pt idx="1673">
                  <c:v>46171</c:v>
                </c:pt>
                <c:pt idx="1674">
                  <c:v>46174</c:v>
                </c:pt>
                <c:pt idx="1675">
                  <c:v>46175</c:v>
                </c:pt>
                <c:pt idx="1676">
                  <c:v>46176</c:v>
                </c:pt>
                <c:pt idx="1677">
                  <c:v>46177</c:v>
                </c:pt>
                <c:pt idx="1678">
                  <c:v>46178</c:v>
                </c:pt>
                <c:pt idx="1679">
                  <c:v>46181</c:v>
                </c:pt>
                <c:pt idx="1680">
                  <c:v>46182</c:v>
                </c:pt>
                <c:pt idx="1681">
                  <c:v>46183</c:v>
                </c:pt>
                <c:pt idx="1682">
                  <c:v>46184</c:v>
                </c:pt>
                <c:pt idx="1683">
                  <c:v>46185</c:v>
                </c:pt>
                <c:pt idx="1684">
                  <c:v>46188</c:v>
                </c:pt>
                <c:pt idx="1685">
                  <c:v>46189</c:v>
                </c:pt>
                <c:pt idx="1686">
                  <c:v>46190</c:v>
                </c:pt>
                <c:pt idx="1687">
                  <c:v>46191</c:v>
                </c:pt>
              </c:numCache>
            </c:numRef>
          </c:cat>
          <c:val>
            <c:numRef>
              <c:f>'[Gráfico en Microsoft PowerPoint]ACTUALIZAR CDS5Y LATAM'!$F$9:$F$1696</c:f>
              <c:numCache>
                <c:formatCode>0</c:formatCode>
                <c:ptCount val="1688"/>
                <c:pt idx="0">
                  <c:v>78.8</c:v>
                </c:pt>
                <c:pt idx="1">
                  <c:v>78.414000000000001</c:v>
                </c:pt>
                <c:pt idx="2">
                  <c:v>76.831999999999994</c:v>
                </c:pt>
                <c:pt idx="3">
                  <c:v>77.906999999999996</c:v>
                </c:pt>
                <c:pt idx="4">
                  <c:v>78.191000000000003</c:v>
                </c:pt>
                <c:pt idx="5">
                  <c:v>77.918999999999997</c:v>
                </c:pt>
                <c:pt idx="6">
                  <c:v>76.286000000000001</c:v>
                </c:pt>
                <c:pt idx="7">
                  <c:v>74.521000000000001</c:v>
                </c:pt>
                <c:pt idx="8">
                  <c:v>74.653000000000006</c:v>
                </c:pt>
                <c:pt idx="9">
                  <c:v>76.459999999999994</c:v>
                </c:pt>
                <c:pt idx="10">
                  <c:v>77.194999999999993</c:v>
                </c:pt>
                <c:pt idx="11">
                  <c:v>78.046000000000006</c:v>
                </c:pt>
                <c:pt idx="12">
                  <c:v>78.215999999999994</c:v>
                </c:pt>
                <c:pt idx="13">
                  <c:v>78.204999999999998</c:v>
                </c:pt>
                <c:pt idx="14">
                  <c:v>78.334999999999994</c:v>
                </c:pt>
                <c:pt idx="15">
                  <c:v>79.459999999999994</c:v>
                </c:pt>
                <c:pt idx="16">
                  <c:v>80.334999999999994</c:v>
                </c:pt>
                <c:pt idx="17">
                  <c:v>81.043999999999997</c:v>
                </c:pt>
                <c:pt idx="18">
                  <c:v>83.384</c:v>
                </c:pt>
                <c:pt idx="19">
                  <c:v>86.918999999999997</c:v>
                </c:pt>
                <c:pt idx="20">
                  <c:v>82.953000000000003</c:v>
                </c:pt>
                <c:pt idx="21">
                  <c:v>78.608000000000004</c:v>
                </c:pt>
                <c:pt idx="22">
                  <c:v>79.33</c:v>
                </c:pt>
                <c:pt idx="23">
                  <c:v>81.762</c:v>
                </c:pt>
                <c:pt idx="24">
                  <c:v>83.141000000000005</c:v>
                </c:pt>
                <c:pt idx="25">
                  <c:v>80.272000000000006</c:v>
                </c:pt>
                <c:pt idx="26">
                  <c:v>77.381</c:v>
                </c:pt>
                <c:pt idx="27">
                  <c:v>77.173000000000002</c:v>
                </c:pt>
                <c:pt idx="28">
                  <c:v>78.19</c:v>
                </c:pt>
                <c:pt idx="29">
                  <c:v>78.212999999999994</c:v>
                </c:pt>
                <c:pt idx="30">
                  <c:v>77.393000000000001</c:v>
                </c:pt>
                <c:pt idx="31">
                  <c:v>76.644999999999996</c:v>
                </c:pt>
                <c:pt idx="32">
                  <c:v>75.745000000000005</c:v>
                </c:pt>
                <c:pt idx="33">
                  <c:v>74.850999999999999</c:v>
                </c:pt>
                <c:pt idx="34">
                  <c:v>74.37</c:v>
                </c:pt>
                <c:pt idx="35">
                  <c:v>73.915999999999997</c:v>
                </c:pt>
                <c:pt idx="36">
                  <c:v>72.900999999999996</c:v>
                </c:pt>
                <c:pt idx="37">
                  <c:v>72.34</c:v>
                </c:pt>
                <c:pt idx="38">
                  <c:v>71.873000000000005</c:v>
                </c:pt>
                <c:pt idx="39">
                  <c:v>74.89</c:v>
                </c:pt>
                <c:pt idx="40">
                  <c:v>79.424999999999997</c:v>
                </c:pt>
                <c:pt idx="41">
                  <c:v>82.206999999999994</c:v>
                </c:pt>
                <c:pt idx="42">
                  <c:v>91.414000000000001</c:v>
                </c:pt>
                <c:pt idx="43">
                  <c:v>104.149</c:v>
                </c:pt>
                <c:pt idx="44">
                  <c:v>102.358</c:v>
                </c:pt>
                <c:pt idx="45">
                  <c:v>99.290999999999997</c:v>
                </c:pt>
                <c:pt idx="46">
                  <c:v>91.055000000000007</c:v>
                </c:pt>
                <c:pt idx="47">
                  <c:v>101.23</c:v>
                </c:pt>
                <c:pt idx="48">
                  <c:v>114.593</c:v>
                </c:pt>
                <c:pt idx="49">
                  <c:v>169.11099999999999</c:v>
                </c:pt>
                <c:pt idx="50">
                  <c:v>175.63900000000001</c:v>
                </c:pt>
                <c:pt idx="51">
                  <c:v>197.38499999999999</c:v>
                </c:pt>
                <c:pt idx="52">
                  <c:v>249.69399999999999</c:v>
                </c:pt>
                <c:pt idx="53">
                  <c:v>205.47900000000001</c:v>
                </c:pt>
                <c:pt idx="54">
                  <c:v>257.06700000000001</c:v>
                </c:pt>
                <c:pt idx="55">
                  <c:v>232.29400000000001</c:v>
                </c:pt>
                <c:pt idx="56">
                  <c:v>287.10899999999998</c:v>
                </c:pt>
                <c:pt idx="57">
                  <c:v>263.10899999999998</c:v>
                </c:pt>
                <c:pt idx="58">
                  <c:v>276.786</c:v>
                </c:pt>
                <c:pt idx="59">
                  <c:v>292.60300000000001</c:v>
                </c:pt>
                <c:pt idx="60">
                  <c:v>252.17599999999999</c:v>
                </c:pt>
                <c:pt idx="61">
                  <c:v>191.94</c:v>
                </c:pt>
                <c:pt idx="62">
                  <c:v>182.27199999999999</c:v>
                </c:pt>
                <c:pt idx="63">
                  <c:v>235.51499999999999</c:v>
                </c:pt>
                <c:pt idx="64">
                  <c:v>243.292</c:v>
                </c:pt>
                <c:pt idx="65">
                  <c:v>240.85400000000001</c:v>
                </c:pt>
                <c:pt idx="66">
                  <c:v>272.63400000000001</c:v>
                </c:pt>
                <c:pt idx="67">
                  <c:v>270.58300000000003</c:v>
                </c:pt>
                <c:pt idx="68">
                  <c:v>277.98599999999999</c:v>
                </c:pt>
                <c:pt idx="69">
                  <c:v>271.41300000000001</c:v>
                </c:pt>
                <c:pt idx="70">
                  <c:v>268.16500000000002</c:v>
                </c:pt>
                <c:pt idx="71">
                  <c:v>261.22000000000003</c:v>
                </c:pt>
                <c:pt idx="72">
                  <c:v>228.33600000000001</c:v>
                </c:pt>
                <c:pt idx="73">
                  <c:v>227.25299999999999</c:v>
                </c:pt>
                <c:pt idx="74">
                  <c:v>225.011</c:v>
                </c:pt>
                <c:pt idx="75">
                  <c:v>225.21199999999999</c:v>
                </c:pt>
                <c:pt idx="76">
                  <c:v>262.94799999999998</c:v>
                </c:pt>
                <c:pt idx="77">
                  <c:v>271.26400000000001</c:v>
                </c:pt>
                <c:pt idx="78">
                  <c:v>269.68099999999998</c:v>
                </c:pt>
                <c:pt idx="79">
                  <c:v>277.74200000000002</c:v>
                </c:pt>
                <c:pt idx="80">
                  <c:v>292.18599999999998</c:v>
                </c:pt>
                <c:pt idx="81">
                  <c:v>290.87299999999999</c:v>
                </c:pt>
                <c:pt idx="82">
                  <c:v>290.375</c:v>
                </c:pt>
                <c:pt idx="83">
                  <c:v>299.86200000000002</c:v>
                </c:pt>
                <c:pt idx="84">
                  <c:v>309.91399999999999</c:v>
                </c:pt>
                <c:pt idx="85">
                  <c:v>307.27199999999999</c:v>
                </c:pt>
                <c:pt idx="86">
                  <c:v>270.70600000000002</c:v>
                </c:pt>
                <c:pt idx="87">
                  <c:v>255.578</c:v>
                </c:pt>
                <c:pt idx="88">
                  <c:v>258.72899999999998</c:v>
                </c:pt>
                <c:pt idx="89">
                  <c:v>259.89</c:v>
                </c:pt>
                <c:pt idx="90">
                  <c:v>249.089</c:v>
                </c:pt>
                <c:pt idx="91">
                  <c:v>248.232</c:v>
                </c:pt>
                <c:pt idx="92">
                  <c:v>239.85599999999999</c:v>
                </c:pt>
                <c:pt idx="93">
                  <c:v>231.58199999999999</c:v>
                </c:pt>
                <c:pt idx="94">
                  <c:v>226.542</c:v>
                </c:pt>
                <c:pt idx="95">
                  <c:v>226.28399999999999</c:v>
                </c:pt>
                <c:pt idx="96">
                  <c:v>239.99</c:v>
                </c:pt>
                <c:pt idx="97">
                  <c:v>246.63399999999999</c:v>
                </c:pt>
                <c:pt idx="98">
                  <c:v>247.95400000000001</c:v>
                </c:pt>
                <c:pt idx="99">
                  <c:v>228.06100000000001</c:v>
                </c:pt>
                <c:pt idx="100">
                  <c:v>228.86199999999999</c:v>
                </c:pt>
                <c:pt idx="101">
                  <c:v>213.27799999999999</c:v>
                </c:pt>
                <c:pt idx="102">
                  <c:v>200.863</c:v>
                </c:pt>
                <c:pt idx="103">
                  <c:v>200.131</c:v>
                </c:pt>
                <c:pt idx="104">
                  <c:v>201.036</c:v>
                </c:pt>
                <c:pt idx="105">
                  <c:v>171.822</c:v>
                </c:pt>
                <c:pt idx="106">
                  <c:v>170.22800000000001</c:v>
                </c:pt>
                <c:pt idx="107">
                  <c:v>174.20500000000001</c:v>
                </c:pt>
                <c:pt idx="108">
                  <c:v>177.56899999999999</c:v>
                </c:pt>
                <c:pt idx="109">
                  <c:v>172.66200000000001</c:v>
                </c:pt>
                <c:pt idx="110">
                  <c:v>146.90299999999999</c:v>
                </c:pt>
                <c:pt idx="111">
                  <c:v>136.21299999999999</c:v>
                </c:pt>
                <c:pt idx="112">
                  <c:v>137.61799999999999</c:v>
                </c:pt>
                <c:pt idx="113">
                  <c:v>124.44799999999999</c:v>
                </c:pt>
                <c:pt idx="114">
                  <c:v>127.09399999999999</c:v>
                </c:pt>
                <c:pt idx="115">
                  <c:v>137.57499999999999</c:v>
                </c:pt>
                <c:pt idx="116">
                  <c:v>142.43</c:v>
                </c:pt>
                <c:pt idx="117">
                  <c:v>175.642</c:v>
                </c:pt>
                <c:pt idx="118">
                  <c:v>167.85300000000001</c:v>
                </c:pt>
                <c:pt idx="119">
                  <c:v>160.74600000000001</c:v>
                </c:pt>
                <c:pt idx="120">
                  <c:v>149.22900000000001</c:v>
                </c:pt>
                <c:pt idx="121">
                  <c:v>152.196</c:v>
                </c:pt>
                <c:pt idx="122">
                  <c:v>156.209</c:v>
                </c:pt>
                <c:pt idx="123">
                  <c:v>153.589</c:v>
                </c:pt>
                <c:pt idx="124">
                  <c:v>154.25399999999999</c:v>
                </c:pt>
                <c:pt idx="125">
                  <c:v>149.28399999999999</c:v>
                </c:pt>
                <c:pt idx="126">
                  <c:v>156.93100000000001</c:v>
                </c:pt>
                <c:pt idx="127">
                  <c:v>158.92400000000001</c:v>
                </c:pt>
                <c:pt idx="128">
                  <c:v>163.70599999999999</c:v>
                </c:pt>
                <c:pt idx="129">
                  <c:v>163.744</c:v>
                </c:pt>
                <c:pt idx="130">
                  <c:v>158.49199999999999</c:v>
                </c:pt>
                <c:pt idx="131">
                  <c:v>149.572</c:v>
                </c:pt>
                <c:pt idx="132">
                  <c:v>139.00700000000001</c:v>
                </c:pt>
                <c:pt idx="133">
                  <c:v>136.85400000000001</c:v>
                </c:pt>
                <c:pt idx="134">
                  <c:v>135.625</c:v>
                </c:pt>
                <c:pt idx="135">
                  <c:v>140.61699999999999</c:v>
                </c:pt>
                <c:pt idx="136">
                  <c:v>144.21799999999999</c:v>
                </c:pt>
                <c:pt idx="137">
                  <c:v>148.76400000000001</c:v>
                </c:pt>
                <c:pt idx="138">
                  <c:v>151.53399999999999</c:v>
                </c:pt>
                <c:pt idx="139">
                  <c:v>152.57</c:v>
                </c:pt>
                <c:pt idx="140">
                  <c:v>154.245</c:v>
                </c:pt>
                <c:pt idx="141">
                  <c:v>153.64699999999999</c:v>
                </c:pt>
                <c:pt idx="142">
                  <c:v>156.20699999999999</c:v>
                </c:pt>
                <c:pt idx="143">
                  <c:v>152.63300000000001</c:v>
                </c:pt>
                <c:pt idx="144">
                  <c:v>144.34100000000001</c:v>
                </c:pt>
                <c:pt idx="145">
                  <c:v>133.61799999999999</c:v>
                </c:pt>
                <c:pt idx="146">
                  <c:v>128.626</c:v>
                </c:pt>
                <c:pt idx="147">
                  <c:v>136.16399999999999</c:v>
                </c:pt>
                <c:pt idx="148">
                  <c:v>141.63499999999999</c:v>
                </c:pt>
                <c:pt idx="149">
                  <c:v>141.24</c:v>
                </c:pt>
                <c:pt idx="150">
                  <c:v>143.22999999999999</c:v>
                </c:pt>
                <c:pt idx="151">
                  <c:v>141.547</c:v>
                </c:pt>
                <c:pt idx="152">
                  <c:v>142.72200000000001</c:v>
                </c:pt>
                <c:pt idx="153">
                  <c:v>143.44800000000001</c:v>
                </c:pt>
                <c:pt idx="154">
                  <c:v>143.452</c:v>
                </c:pt>
                <c:pt idx="155">
                  <c:v>144.137</c:v>
                </c:pt>
                <c:pt idx="156">
                  <c:v>139.374</c:v>
                </c:pt>
                <c:pt idx="157">
                  <c:v>134.35300000000001</c:v>
                </c:pt>
                <c:pt idx="158">
                  <c:v>134.16200000000001</c:v>
                </c:pt>
                <c:pt idx="159">
                  <c:v>132.08799999999999</c:v>
                </c:pt>
                <c:pt idx="160">
                  <c:v>131.911</c:v>
                </c:pt>
                <c:pt idx="161">
                  <c:v>133.82499999999999</c:v>
                </c:pt>
                <c:pt idx="162">
                  <c:v>137.61000000000001</c:v>
                </c:pt>
                <c:pt idx="163">
                  <c:v>137.62899999999999</c:v>
                </c:pt>
                <c:pt idx="164">
                  <c:v>135.536</c:v>
                </c:pt>
                <c:pt idx="165">
                  <c:v>131.065</c:v>
                </c:pt>
                <c:pt idx="166">
                  <c:v>130.48500000000001</c:v>
                </c:pt>
                <c:pt idx="167">
                  <c:v>129.411</c:v>
                </c:pt>
                <c:pt idx="168">
                  <c:v>128.036</c:v>
                </c:pt>
                <c:pt idx="169">
                  <c:v>123.224</c:v>
                </c:pt>
                <c:pt idx="170">
                  <c:v>120.54900000000001</c:v>
                </c:pt>
                <c:pt idx="171">
                  <c:v>122.28700000000001</c:v>
                </c:pt>
                <c:pt idx="172">
                  <c:v>124.038</c:v>
                </c:pt>
                <c:pt idx="173">
                  <c:v>120.053</c:v>
                </c:pt>
                <c:pt idx="174">
                  <c:v>117.505</c:v>
                </c:pt>
                <c:pt idx="175">
                  <c:v>108.937</c:v>
                </c:pt>
                <c:pt idx="176">
                  <c:v>104.857</c:v>
                </c:pt>
                <c:pt idx="177">
                  <c:v>111.10299999999999</c:v>
                </c:pt>
                <c:pt idx="178">
                  <c:v>115.339</c:v>
                </c:pt>
                <c:pt idx="179">
                  <c:v>115.80800000000001</c:v>
                </c:pt>
                <c:pt idx="180">
                  <c:v>121.968</c:v>
                </c:pt>
                <c:pt idx="181">
                  <c:v>119.983</c:v>
                </c:pt>
                <c:pt idx="182">
                  <c:v>120.304</c:v>
                </c:pt>
                <c:pt idx="183">
                  <c:v>121.367</c:v>
                </c:pt>
                <c:pt idx="184">
                  <c:v>119.554</c:v>
                </c:pt>
                <c:pt idx="185">
                  <c:v>116.904</c:v>
                </c:pt>
                <c:pt idx="186">
                  <c:v>116.1</c:v>
                </c:pt>
                <c:pt idx="187">
                  <c:v>117.703</c:v>
                </c:pt>
                <c:pt idx="188">
                  <c:v>120.61799999999999</c:v>
                </c:pt>
                <c:pt idx="189">
                  <c:v>144.77500000000001</c:v>
                </c:pt>
                <c:pt idx="190">
                  <c:v>150.40600000000001</c:v>
                </c:pt>
                <c:pt idx="191">
                  <c:v>163.06700000000001</c:v>
                </c:pt>
                <c:pt idx="192">
                  <c:v>164.44499999999999</c:v>
                </c:pt>
                <c:pt idx="193">
                  <c:v>161.41800000000001</c:v>
                </c:pt>
                <c:pt idx="194">
                  <c:v>157.51499999999999</c:v>
                </c:pt>
                <c:pt idx="195">
                  <c:v>155.64500000000001</c:v>
                </c:pt>
                <c:pt idx="196">
                  <c:v>151.673</c:v>
                </c:pt>
                <c:pt idx="197">
                  <c:v>145.46</c:v>
                </c:pt>
                <c:pt idx="198">
                  <c:v>145.953</c:v>
                </c:pt>
                <c:pt idx="199">
                  <c:v>138.19300000000001</c:v>
                </c:pt>
                <c:pt idx="200">
                  <c:v>134.697</c:v>
                </c:pt>
                <c:pt idx="201">
                  <c:v>127.48099999999999</c:v>
                </c:pt>
                <c:pt idx="202">
                  <c:v>124.367</c:v>
                </c:pt>
                <c:pt idx="203">
                  <c:v>118.35299999999999</c:v>
                </c:pt>
                <c:pt idx="204">
                  <c:v>116.779</c:v>
                </c:pt>
                <c:pt idx="205">
                  <c:v>118.30200000000001</c:v>
                </c:pt>
                <c:pt idx="206">
                  <c:v>121.48699999999999</c:v>
                </c:pt>
                <c:pt idx="207">
                  <c:v>122.82599999999999</c:v>
                </c:pt>
                <c:pt idx="208">
                  <c:v>120.346</c:v>
                </c:pt>
                <c:pt idx="209">
                  <c:v>120.33799999999999</c:v>
                </c:pt>
                <c:pt idx="210">
                  <c:v>120.792</c:v>
                </c:pt>
                <c:pt idx="211">
                  <c:v>120.604</c:v>
                </c:pt>
                <c:pt idx="212">
                  <c:v>120.65300000000001</c:v>
                </c:pt>
                <c:pt idx="213">
                  <c:v>121.66500000000001</c:v>
                </c:pt>
                <c:pt idx="214">
                  <c:v>123.43</c:v>
                </c:pt>
                <c:pt idx="215">
                  <c:v>121.56699999999999</c:v>
                </c:pt>
                <c:pt idx="216">
                  <c:v>126.33</c:v>
                </c:pt>
                <c:pt idx="217">
                  <c:v>126.881</c:v>
                </c:pt>
                <c:pt idx="218">
                  <c:v>127.84699999999999</c:v>
                </c:pt>
                <c:pt idx="219">
                  <c:v>128.88</c:v>
                </c:pt>
                <c:pt idx="220">
                  <c:v>124.84</c:v>
                </c:pt>
                <c:pt idx="221">
                  <c:v>117.485</c:v>
                </c:pt>
                <c:pt idx="222">
                  <c:v>107.191</c:v>
                </c:pt>
                <c:pt idx="223">
                  <c:v>104.617</c:v>
                </c:pt>
                <c:pt idx="224">
                  <c:v>88.850999999999999</c:v>
                </c:pt>
                <c:pt idx="225">
                  <c:v>88.51</c:v>
                </c:pt>
                <c:pt idx="226">
                  <c:v>87.495000000000005</c:v>
                </c:pt>
                <c:pt idx="227">
                  <c:v>95.481999999999999</c:v>
                </c:pt>
                <c:pt idx="228">
                  <c:v>97.694000000000003</c:v>
                </c:pt>
                <c:pt idx="229">
                  <c:v>95.522999999999996</c:v>
                </c:pt>
                <c:pt idx="230">
                  <c:v>94.647999999999996</c:v>
                </c:pt>
                <c:pt idx="231">
                  <c:v>94.444000000000003</c:v>
                </c:pt>
                <c:pt idx="232">
                  <c:v>94.593999999999994</c:v>
                </c:pt>
                <c:pt idx="233">
                  <c:v>94.632000000000005</c:v>
                </c:pt>
                <c:pt idx="234">
                  <c:v>93.468000000000004</c:v>
                </c:pt>
                <c:pt idx="235">
                  <c:v>89.29</c:v>
                </c:pt>
                <c:pt idx="236">
                  <c:v>89.010999999999996</c:v>
                </c:pt>
                <c:pt idx="237">
                  <c:v>90.245999999999995</c:v>
                </c:pt>
                <c:pt idx="238">
                  <c:v>87.256</c:v>
                </c:pt>
                <c:pt idx="239">
                  <c:v>87.893000000000001</c:v>
                </c:pt>
                <c:pt idx="240">
                  <c:v>84.977000000000004</c:v>
                </c:pt>
                <c:pt idx="241">
                  <c:v>84.97</c:v>
                </c:pt>
                <c:pt idx="242">
                  <c:v>84.081999999999994</c:v>
                </c:pt>
                <c:pt idx="243">
                  <c:v>83.701999999999998</c:v>
                </c:pt>
                <c:pt idx="244">
                  <c:v>86.046000000000006</c:v>
                </c:pt>
                <c:pt idx="245">
                  <c:v>86.765000000000001</c:v>
                </c:pt>
                <c:pt idx="246">
                  <c:v>88.828000000000003</c:v>
                </c:pt>
                <c:pt idx="247">
                  <c:v>89.694000000000003</c:v>
                </c:pt>
                <c:pt idx="248">
                  <c:v>92.033000000000001</c:v>
                </c:pt>
                <c:pt idx="249">
                  <c:v>91.632000000000005</c:v>
                </c:pt>
                <c:pt idx="250">
                  <c:v>90.813000000000002</c:v>
                </c:pt>
                <c:pt idx="251">
                  <c:v>86.947000000000003</c:v>
                </c:pt>
                <c:pt idx="252">
                  <c:v>84.501999999999995</c:v>
                </c:pt>
                <c:pt idx="253">
                  <c:v>85.046000000000006</c:v>
                </c:pt>
                <c:pt idx="254">
                  <c:v>86.988</c:v>
                </c:pt>
                <c:pt idx="255">
                  <c:v>86.135999999999996</c:v>
                </c:pt>
                <c:pt idx="256">
                  <c:v>83.864999999999995</c:v>
                </c:pt>
                <c:pt idx="257">
                  <c:v>82.814999999999998</c:v>
                </c:pt>
                <c:pt idx="258">
                  <c:v>82.585999999999999</c:v>
                </c:pt>
                <c:pt idx="259">
                  <c:v>82.534000000000006</c:v>
                </c:pt>
                <c:pt idx="260">
                  <c:v>82.745999999999995</c:v>
                </c:pt>
                <c:pt idx="261">
                  <c:v>82.197000000000003</c:v>
                </c:pt>
                <c:pt idx="262">
                  <c:v>81.494</c:v>
                </c:pt>
                <c:pt idx="263">
                  <c:v>81.492000000000004</c:v>
                </c:pt>
                <c:pt idx="264">
                  <c:v>82.971000000000004</c:v>
                </c:pt>
                <c:pt idx="265">
                  <c:v>83.100999999999999</c:v>
                </c:pt>
                <c:pt idx="266">
                  <c:v>82.495999999999995</c:v>
                </c:pt>
                <c:pt idx="267">
                  <c:v>81.552000000000007</c:v>
                </c:pt>
                <c:pt idx="268">
                  <c:v>81.948999999999998</c:v>
                </c:pt>
                <c:pt idx="269">
                  <c:v>85.224999999999994</c:v>
                </c:pt>
                <c:pt idx="270">
                  <c:v>87.480999999999995</c:v>
                </c:pt>
                <c:pt idx="271">
                  <c:v>87.271000000000001</c:v>
                </c:pt>
                <c:pt idx="272">
                  <c:v>87.975999999999999</c:v>
                </c:pt>
                <c:pt idx="273">
                  <c:v>92.5</c:v>
                </c:pt>
                <c:pt idx="274">
                  <c:v>93.462999999999994</c:v>
                </c:pt>
                <c:pt idx="275">
                  <c:v>91.944999999999993</c:v>
                </c:pt>
                <c:pt idx="276">
                  <c:v>90.771000000000001</c:v>
                </c:pt>
                <c:pt idx="277">
                  <c:v>90.933000000000007</c:v>
                </c:pt>
                <c:pt idx="278">
                  <c:v>93.137</c:v>
                </c:pt>
                <c:pt idx="279">
                  <c:v>95.096999999999994</c:v>
                </c:pt>
                <c:pt idx="280">
                  <c:v>94.298000000000002</c:v>
                </c:pt>
                <c:pt idx="281">
                  <c:v>96.043000000000006</c:v>
                </c:pt>
                <c:pt idx="282">
                  <c:v>94.207999999999998</c:v>
                </c:pt>
                <c:pt idx="283">
                  <c:v>95.274000000000001</c:v>
                </c:pt>
                <c:pt idx="284">
                  <c:v>93.662999999999997</c:v>
                </c:pt>
                <c:pt idx="285">
                  <c:v>91.027000000000001</c:v>
                </c:pt>
                <c:pt idx="286">
                  <c:v>88.024000000000001</c:v>
                </c:pt>
                <c:pt idx="287">
                  <c:v>84.847999999999999</c:v>
                </c:pt>
                <c:pt idx="288">
                  <c:v>81.808000000000007</c:v>
                </c:pt>
                <c:pt idx="289">
                  <c:v>81.319999999999993</c:v>
                </c:pt>
                <c:pt idx="290">
                  <c:v>84.072000000000003</c:v>
                </c:pt>
                <c:pt idx="291">
                  <c:v>83.659000000000006</c:v>
                </c:pt>
                <c:pt idx="292">
                  <c:v>81.340999999999994</c:v>
                </c:pt>
                <c:pt idx="293">
                  <c:v>80.716999999999999</c:v>
                </c:pt>
                <c:pt idx="294">
                  <c:v>80.909000000000006</c:v>
                </c:pt>
                <c:pt idx="295">
                  <c:v>82.21</c:v>
                </c:pt>
                <c:pt idx="296">
                  <c:v>83.03</c:v>
                </c:pt>
                <c:pt idx="297">
                  <c:v>84.018000000000001</c:v>
                </c:pt>
                <c:pt idx="298">
                  <c:v>85.034999999999997</c:v>
                </c:pt>
                <c:pt idx="299">
                  <c:v>89.537999999999997</c:v>
                </c:pt>
                <c:pt idx="300">
                  <c:v>87.016000000000005</c:v>
                </c:pt>
                <c:pt idx="301">
                  <c:v>83.888000000000005</c:v>
                </c:pt>
                <c:pt idx="302">
                  <c:v>98.034999999999997</c:v>
                </c:pt>
                <c:pt idx="303">
                  <c:v>107.13200000000001</c:v>
                </c:pt>
                <c:pt idx="304">
                  <c:v>99.938999999999993</c:v>
                </c:pt>
                <c:pt idx="305">
                  <c:v>102.124</c:v>
                </c:pt>
                <c:pt idx="306">
                  <c:v>105.52</c:v>
                </c:pt>
                <c:pt idx="307">
                  <c:v>109.97799999999999</c:v>
                </c:pt>
                <c:pt idx="308">
                  <c:v>110.66500000000001</c:v>
                </c:pt>
                <c:pt idx="309">
                  <c:v>119.71299999999999</c:v>
                </c:pt>
                <c:pt idx="310">
                  <c:v>114.009</c:v>
                </c:pt>
                <c:pt idx="311">
                  <c:v>107.651</c:v>
                </c:pt>
                <c:pt idx="312">
                  <c:v>97.989000000000004</c:v>
                </c:pt>
                <c:pt idx="313">
                  <c:v>101.345</c:v>
                </c:pt>
                <c:pt idx="314">
                  <c:v>103.503</c:v>
                </c:pt>
                <c:pt idx="315">
                  <c:v>102.21599999999999</c:v>
                </c:pt>
                <c:pt idx="316">
                  <c:v>97.497</c:v>
                </c:pt>
                <c:pt idx="317">
                  <c:v>99.741</c:v>
                </c:pt>
                <c:pt idx="318">
                  <c:v>96.156999999999996</c:v>
                </c:pt>
                <c:pt idx="319">
                  <c:v>103.17</c:v>
                </c:pt>
                <c:pt idx="320">
                  <c:v>105.753</c:v>
                </c:pt>
                <c:pt idx="321">
                  <c:v>107.714</c:v>
                </c:pt>
                <c:pt idx="322">
                  <c:v>111.88200000000001</c:v>
                </c:pt>
                <c:pt idx="323">
                  <c:v>112.292</c:v>
                </c:pt>
                <c:pt idx="324">
                  <c:v>114.88500000000001</c:v>
                </c:pt>
                <c:pt idx="325">
                  <c:v>116.895</c:v>
                </c:pt>
                <c:pt idx="326">
                  <c:v>113.90600000000001</c:v>
                </c:pt>
                <c:pt idx="327">
                  <c:v>109.483</c:v>
                </c:pt>
                <c:pt idx="328">
                  <c:v>108.327</c:v>
                </c:pt>
                <c:pt idx="329">
                  <c:v>107.056</c:v>
                </c:pt>
                <c:pt idx="330">
                  <c:v>104.509</c:v>
                </c:pt>
                <c:pt idx="331">
                  <c:v>106.116</c:v>
                </c:pt>
                <c:pt idx="332">
                  <c:v>105.45</c:v>
                </c:pt>
                <c:pt idx="333">
                  <c:v>105.83499999999999</c:v>
                </c:pt>
                <c:pt idx="334">
                  <c:v>105.075</c:v>
                </c:pt>
                <c:pt idx="335">
                  <c:v>102.749</c:v>
                </c:pt>
                <c:pt idx="336">
                  <c:v>99.57</c:v>
                </c:pt>
                <c:pt idx="337">
                  <c:v>93.340999999999994</c:v>
                </c:pt>
                <c:pt idx="338">
                  <c:v>90.516999999999996</c:v>
                </c:pt>
                <c:pt idx="339">
                  <c:v>90.588999999999999</c:v>
                </c:pt>
                <c:pt idx="340">
                  <c:v>94.878</c:v>
                </c:pt>
                <c:pt idx="341">
                  <c:v>94.724999999999994</c:v>
                </c:pt>
                <c:pt idx="342">
                  <c:v>94.927999999999997</c:v>
                </c:pt>
                <c:pt idx="343">
                  <c:v>92.281000000000006</c:v>
                </c:pt>
                <c:pt idx="344">
                  <c:v>93.18</c:v>
                </c:pt>
                <c:pt idx="345">
                  <c:v>95.296000000000006</c:v>
                </c:pt>
                <c:pt idx="346">
                  <c:v>95.087000000000003</c:v>
                </c:pt>
                <c:pt idx="347">
                  <c:v>94.183000000000007</c:v>
                </c:pt>
                <c:pt idx="348">
                  <c:v>94.352999999999994</c:v>
                </c:pt>
                <c:pt idx="349">
                  <c:v>97.138000000000005</c:v>
                </c:pt>
                <c:pt idx="350">
                  <c:v>99.477000000000004</c:v>
                </c:pt>
                <c:pt idx="351">
                  <c:v>98.238</c:v>
                </c:pt>
                <c:pt idx="352">
                  <c:v>97.665999999999997</c:v>
                </c:pt>
                <c:pt idx="353">
                  <c:v>93.361999999999995</c:v>
                </c:pt>
                <c:pt idx="354">
                  <c:v>91.423000000000002</c:v>
                </c:pt>
                <c:pt idx="355">
                  <c:v>93.135999999999996</c:v>
                </c:pt>
                <c:pt idx="356">
                  <c:v>97.161000000000001</c:v>
                </c:pt>
                <c:pt idx="357">
                  <c:v>95.412000000000006</c:v>
                </c:pt>
                <c:pt idx="358">
                  <c:v>93.006</c:v>
                </c:pt>
                <c:pt idx="359">
                  <c:v>93.914000000000001</c:v>
                </c:pt>
                <c:pt idx="360">
                  <c:v>95.328000000000003</c:v>
                </c:pt>
                <c:pt idx="361">
                  <c:v>96.906999999999996</c:v>
                </c:pt>
                <c:pt idx="362">
                  <c:v>94.977000000000004</c:v>
                </c:pt>
                <c:pt idx="363">
                  <c:v>95.411000000000001</c:v>
                </c:pt>
                <c:pt idx="364">
                  <c:v>95.323999999999998</c:v>
                </c:pt>
                <c:pt idx="365">
                  <c:v>95.932000000000002</c:v>
                </c:pt>
                <c:pt idx="366">
                  <c:v>95.32</c:v>
                </c:pt>
                <c:pt idx="367">
                  <c:v>94.582999999999998</c:v>
                </c:pt>
                <c:pt idx="368">
                  <c:v>93.834999999999994</c:v>
                </c:pt>
                <c:pt idx="369">
                  <c:v>93.885000000000005</c:v>
                </c:pt>
                <c:pt idx="370">
                  <c:v>92.212000000000003</c:v>
                </c:pt>
                <c:pt idx="371">
                  <c:v>91.769000000000005</c:v>
                </c:pt>
                <c:pt idx="372">
                  <c:v>93.716999999999999</c:v>
                </c:pt>
                <c:pt idx="373">
                  <c:v>93.736000000000004</c:v>
                </c:pt>
                <c:pt idx="374">
                  <c:v>93.322000000000003</c:v>
                </c:pt>
                <c:pt idx="375">
                  <c:v>92.734999999999999</c:v>
                </c:pt>
                <c:pt idx="376">
                  <c:v>91.164000000000001</c:v>
                </c:pt>
                <c:pt idx="377">
                  <c:v>91.406999999999996</c:v>
                </c:pt>
                <c:pt idx="378">
                  <c:v>91.552999999999997</c:v>
                </c:pt>
                <c:pt idx="379">
                  <c:v>92.75</c:v>
                </c:pt>
                <c:pt idx="380">
                  <c:v>93.334000000000003</c:v>
                </c:pt>
                <c:pt idx="381">
                  <c:v>93.748000000000005</c:v>
                </c:pt>
                <c:pt idx="382">
                  <c:v>95.158000000000001</c:v>
                </c:pt>
                <c:pt idx="383">
                  <c:v>96.644000000000005</c:v>
                </c:pt>
                <c:pt idx="384">
                  <c:v>98.774000000000001</c:v>
                </c:pt>
                <c:pt idx="385">
                  <c:v>99.141999999999996</c:v>
                </c:pt>
                <c:pt idx="386">
                  <c:v>97.376000000000005</c:v>
                </c:pt>
                <c:pt idx="387">
                  <c:v>95.412999999999997</c:v>
                </c:pt>
                <c:pt idx="388">
                  <c:v>93.575999999999993</c:v>
                </c:pt>
                <c:pt idx="389">
                  <c:v>92.966999999999999</c:v>
                </c:pt>
                <c:pt idx="390">
                  <c:v>92.74</c:v>
                </c:pt>
                <c:pt idx="391">
                  <c:v>93.215000000000003</c:v>
                </c:pt>
                <c:pt idx="392">
                  <c:v>93.424000000000007</c:v>
                </c:pt>
                <c:pt idx="393">
                  <c:v>92.215000000000003</c:v>
                </c:pt>
                <c:pt idx="394">
                  <c:v>92.155000000000001</c:v>
                </c:pt>
                <c:pt idx="395">
                  <c:v>93.606999999999999</c:v>
                </c:pt>
                <c:pt idx="396">
                  <c:v>93.370999999999995</c:v>
                </c:pt>
                <c:pt idx="397">
                  <c:v>94.375</c:v>
                </c:pt>
                <c:pt idx="398">
                  <c:v>93.179000000000002</c:v>
                </c:pt>
                <c:pt idx="399">
                  <c:v>93.216999999999999</c:v>
                </c:pt>
                <c:pt idx="400">
                  <c:v>95.403000000000006</c:v>
                </c:pt>
                <c:pt idx="401">
                  <c:v>93.14</c:v>
                </c:pt>
                <c:pt idx="402">
                  <c:v>94.241</c:v>
                </c:pt>
                <c:pt idx="403">
                  <c:v>94.47</c:v>
                </c:pt>
                <c:pt idx="404">
                  <c:v>98.555000000000007</c:v>
                </c:pt>
                <c:pt idx="405">
                  <c:v>97.600999999999999</c:v>
                </c:pt>
                <c:pt idx="406">
                  <c:v>95.304000000000002</c:v>
                </c:pt>
                <c:pt idx="407">
                  <c:v>95.350999999999999</c:v>
                </c:pt>
                <c:pt idx="408">
                  <c:v>94.168000000000006</c:v>
                </c:pt>
                <c:pt idx="409">
                  <c:v>94.534999999999997</c:v>
                </c:pt>
                <c:pt idx="410">
                  <c:v>97.54</c:v>
                </c:pt>
                <c:pt idx="411">
                  <c:v>97.754000000000005</c:v>
                </c:pt>
                <c:pt idx="412">
                  <c:v>94.866</c:v>
                </c:pt>
                <c:pt idx="413">
                  <c:v>95.602999999999994</c:v>
                </c:pt>
                <c:pt idx="414">
                  <c:v>95.503</c:v>
                </c:pt>
                <c:pt idx="415">
                  <c:v>95.194999999999993</c:v>
                </c:pt>
                <c:pt idx="416">
                  <c:v>95.998000000000005</c:v>
                </c:pt>
                <c:pt idx="417">
                  <c:v>95.471000000000004</c:v>
                </c:pt>
                <c:pt idx="418">
                  <c:v>95.257999999999996</c:v>
                </c:pt>
                <c:pt idx="419">
                  <c:v>95.835999999999999</c:v>
                </c:pt>
                <c:pt idx="420">
                  <c:v>95.856999999999999</c:v>
                </c:pt>
                <c:pt idx="421">
                  <c:v>95.325999999999993</c:v>
                </c:pt>
                <c:pt idx="422">
                  <c:v>92.429000000000002</c:v>
                </c:pt>
                <c:pt idx="423">
                  <c:v>91.284999999999997</c:v>
                </c:pt>
                <c:pt idx="424">
                  <c:v>90.593999999999994</c:v>
                </c:pt>
                <c:pt idx="425">
                  <c:v>91.727999999999994</c:v>
                </c:pt>
                <c:pt idx="426">
                  <c:v>92.555000000000007</c:v>
                </c:pt>
                <c:pt idx="427">
                  <c:v>94.394999999999996</c:v>
                </c:pt>
                <c:pt idx="428">
                  <c:v>94.945999999999998</c:v>
                </c:pt>
                <c:pt idx="429">
                  <c:v>94.528000000000006</c:v>
                </c:pt>
                <c:pt idx="430">
                  <c:v>92.412999999999997</c:v>
                </c:pt>
                <c:pt idx="431">
                  <c:v>90.852999999999994</c:v>
                </c:pt>
                <c:pt idx="432">
                  <c:v>90.501999999999995</c:v>
                </c:pt>
                <c:pt idx="433">
                  <c:v>87.863</c:v>
                </c:pt>
                <c:pt idx="434">
                  <c:v>85.350999999999999</c:v>
                </c:pt>
                <c:pt idx="435">
                  <c:v>85.600999999999999</c:v>
                </c:pt>
                <c:pt idx="436">
                  <c:v>84.724999999999994</c:v>
                </c:pt>
                <c:pt idx="437">
                  <c:v>84.075999999999993</c:v>
                </c:pt>
                <c:pt idx="438">
                  <c:v>83.888999999999996</c:v>
                </c:pt>
                <c:pt idx="439">
                  <c:v>84.122</c:v>
                </c:pt>
                <c:pt idx="440">
                  <c:v>84.841999999999999</c:v>
                </c:pt>
                <c:pt idx="441">
                  <c:v>85.233000000000004</c:v>
                </c:pt>
                <c:pt idx="442">
                  <c:v>84.947000000000003</c:v>
                </c:pt>
                <c:pt idx="443">
                  <c:v>83.941000000000003</c:v>
                </c:pt>
                <c:pt idx="444">
                  <c:v>83.417000000000002</c:v>
                </c:pt>
                <c:pt idx="445">
                  <c:v>84.18</c:v>
                </c:pt>
                <c:pt idx="446">
                  <c:v>82.474000000000004</c:v>
                </c:pt>
                <c:pt idx="447">
                  <c:v>82.331999999999994</c:v>
                </c:pt>
                <c:pt idx="448">
                  <c:v>81.935000000000002</c:v>
                </c:pt>
                <c:pt idx="449">
                  <c:v>96.103999999999999</c:v>
                </c:pt>
                <c:pt idx="450">
                  <c:v>94.590999999999994</c:v>
                </c:pt>
                <c:pt idx="451">
                  <c:v>93.215000000000003</c:v>
                </c:pt>
                <c:pt idx="452">
                  <c:v>92.634</c:v>
                </c:pt>
                <c:pt idx="453">
                  <c:v>95.272000000000006</c:v>
                </c:pt>
                <c:pt idx="454">
                  <c:v>97.296999999999997</c:v>
                </c:pt>
                <c:pt idx="455">
                  <c:v>101.357</c:v>
                </c:pt>
                <c:pt idx="456">
                  <c:v>101.672</c:v>
                </c:pt>
                <c:pt idx="457">
                  <c:v>101.761</c:v>
                </c:pt>
                <c:pt idx="458">
                  <c:v>100.23699999999999</c:v>
                </c:pt>
                <c:pt idx="459">
                  <c:v>101.85899999999999</c:v>
                </c:pt>
                <c:pt idx="460">
                  <c:v>101.27200000000001</c:v>
                </c:pt>
                <c:pt idx="461">
                  <c:v>101.197</c:v>
                </c:pt>
                <c:pt idx="462">
                  <c:v>98.953000000000003</c:v>
                </c:pt>
                <c:pt idx="463">
                  <c:v>97.456999999999994</c:v>
                </c:pt>
                <c:pt idx="464">
                  <c:v>97.492000000000004</c:v>
                </c:pt>
                <c:pt idx="465">
                  <c:v>101.82599999999999</c:v>
                </c:pt>
                <c:pt idx="466">
                  <c:v>103.349</c:v>
                </c:pt>
                <c:pt idx="467">
                  <c:v>97.86</c:v>
                </c:pt>
                <c:pt idx="468">
                  <c:v>96.632000000000005</c:v>
                </c:pt>
                <c:pt idx="469">
                  <c:v>98.13</c:v>
                </c:pt>
                <c:pt idx="470">
                  <c:v>96.715000000000003</c:v>
                </c:pt>
                <c:pt idx="471">
                  <c:v>95.722999999999999</c:v>
                </c:pt>
                <c:pt idx="472">
                  <c:v>97.778999999999996</c:v>
                </c:pt>
                <c:pt idx="473">
                  <c:v>99.21</c:v>
                </c:pt>
                <c:pt idx="474">
                  <c:v>97.430999999999997</c:v>
                </c:pt>
                <c:pt idx="475">
                  <c:v>95.7</c:v>
                </c:pt>
                <c:pt idx="476">
                  <c:v>97.247</c:v>
                </c:pt>
                <c:pt idx="477">
                  <c:v>99.863</c:v>
                </c:pt>
                <c:pt idx="478">
                  <c:v>103.23699999999999</c:v>
                </c:pt>
                <c:pt idx="479">
                  <c:v>104.804</c:v>
                </c:pt>
                <c:pt idx="480">
                  <c:v>104.986</c:v>
                </c:pt>
                <c:pt idx="481">
                  <c:v>103.383</c:v>
                </c:pt>
                <c:pt idx="482">
                  <c:v>102.181</c:v>
                </c:pt>
                <c:pt idx="483">
                  <c:v>100.44799999999999</c:v>
                </c:pt>
                <c:pt idx="484">
                  <c:v>98.471000000000004</c:v>
                </c:pt>
                <c:pt idx="485">
                  <c:v>97.131</c:v>
                </c:pt>
                <c:pt idx="486">
                  <c:v>99.082999999999998</c:v>
                </c:pt>
                <c:pt idx="487">
                  <c:v>99.834999999999994</c:v>
                </c:pt>
                <c:pt idx="488">
                  <c:v>97.588999999999999</c:v>
                </c:pt>
                <c:pt idx="489">
                  <c:v>97.042000000000002</c:v>
                </c:pt>
                <c:pt idx="490">
                  <c:v>96.927999999999997</c:v>
                </c:pt>
                <c:pt idx="491">
                  <c:v>97.064999999999998</c:v>
                </c:pt>
                <c:pt idx="492">
                  <c:v>96.855000000000004</c:v>
                </c:pt>
                <c:pt idx="493">
                  <c:v>97.275999999999996</c:v>
                </c:pt>
                <c:pt idx="494">
                  <c:v>98.912999999999997</c:v>
                </c:pt>
                <c:pt idx="495">
                  <c:v>103.77</c:v>
                </c:pt>
                <c:pt idx="496">
                  <c:v>110.175</c:v>
                </c:pt>
                <c:pt idx="497">
                  <c:v>110.166</c:v>
                </c:pt>
                <c:pt idx="498">
                  <c:v>123.94</c:v>
                </c:pt>
                <c:pt idx="499">
                  <c:v>117.92100000000001</c:v>
                </c:pt>
                <c:pt idx="500">
                  <c:v>118.806</c:v>
                </c:pt>
                <c:pt idx="501">
                  <c:v>117.514</c:v>
                </c:pt>
                <c:pt idx="502">
                  <c:v>114.27200000000001</c:v>
                </c:pt>
                <c:pt idx="503">
                  <c:v>114.735</c:v>
                </c:pt>
                <c:pt idx="504">
                  <c:v>112.91</c:v>
                </c:pt>
                <c:pt idx="505">
                  <c:v>106.768</c:v>
                </c:pt>
                <c:pt idx="506">
                  <c:v>100.82</c:v>
                </c:pt>
                <c:pt idx="507">
                  <c:v>101.72499999999999</c:v>
                </c:pt>
                <c:pt idx="508">
                  <c:v>100.86799999999999</c:v>
                </c:pt>
                <c:pt idx="509">
                  <c:v>100.30500000000001</c:v>
                </c:pt>
                <c:pt idx="510">
                  <c:v>100.553</c:v>
                </c:pt>
                <c:pt idx="511">
                  <c:v>101.373</c:v>
                </c:pt>
                <c:pt idx="512">
                  <c:v>100.899</c:v>
                </c:pt>
                <c:pt idx="513">
                  <c:v>101.501</c:v>
                </c:pt>
                <c:pt idx="514">
                  <c:v>102.69</c:v>
                </c:pt>
                <c:pt idx="515">
                  <c:v>100.587</c:v>
                </c:pt>
                <c:pt idx="516">
                  <c:v>98.349000000000004</c:v>
                </c:pt>
                <c:pt idx="517">
                  <c:v>95.61</c:v>
                </c:pt>
                <c:pt idx="518">
                  <c:v>94.313999999999993</c:v>
                </c:pt>
                <c:pt idx="519">
                  <c:v>93.200999999999993</c:v>
                </c:pt>
                <c:pt idx="520">
                  <c:v>92.194999999999993</c:v>
                </c:pt>
                <c:pt idx="521">
                  <c:v>91.628</c:v>
                </c:pt>
                <c:pt idx="522">
                  <c:v>90.236000000000004</c:v>
                </c:pt>
                <c:pt idx="523">
                  <c:v>90.108000000000004</c:v>
                </c:pt>
                <c:pt idx="524">
                  <c:v>88.218000000000004</c:v>
                </c:pt>
                <c:pt idx="525">
                  <c:v>91.02</c:v>
                </c:pt>
                <c:pt idx="526">
                  <c:v>96.706999999999994</c:v>
                </c:pt>
                <c:pt idx="527">
                  <c:v>96.546999999999997</c:v>
                </c:pt>
                <c:pt idx="528">
                  <c:v>95.570999999999998</c:v>
                </c:pt>
                <c:pt idx="529">
                  <c:v>95.269000000000005</c:v>
                </c:pt>
                <c:pt idx="530">
                  <c:v>94.119</c:v>
                </c:pt>
                <c:pt idx="531">
                  <c:v>94.067999999999998</c:v>
                </c:pt>
                <c:pt idx="532">
                  <c:v>97.491</c:v>
                </c:pt>
                <c:pt idx="533">
                  <c:v>100.056</c:v>
                </c:pt>
                <c:pt idx="534">
                  <c:v>101.41800000000001</c:v>
                </c:pt>
                <c:pt idx="535">
                  <c:v>101.03100000000001</c:v>
                </c:pt>
                <c:pt idx="536">
                  <c:v>98.521000000000001</c:v>
                </c:pt>
                <c:pt idx="537">
                  <c:v>97.382000000000005</c:v>
                </c:pt>
                <c:pt idx="538">
                  <c:v>99.503</c:v>
                </c:pt>
                <c:pt idx="539">
                  <c:v>101.694</c:v>
                </c:pt>
                <c:pt idx="540">
                  <c:v>102.877</c:v>
                </c:pt>
                <c:pt idx="541">
                  <c:v>103.09399999999999</c:v>
                </c:pt>
                <c:pt idx="542">
                  <c:v>104.318</c:v>
                </c:pt>
                <c:pt idx="543">
                  <c:v>105.72199999999999</c:v>
                </c:pt>
                <c:pt idx="544">
                  <c:v>104.75</c:v>
                </c:pt>
                <c:pt idx="545">
                  <c:v>101.986</c:v>
                </c:pt>
                <c:pt idx="546">
                  <c:v>99.799000000000007</c:v>
                </c:pt>
                <c:pt idx="547">
                  <c:v>102.328</c:v>
                </c:pt>
                <c:pt idx="548">
                  <c:v>104.70099999999999</c:v>
                </c:pt>
                <c:pt idx="549">
                  <c:v>107.069</c:v>
                </c:pt>
                <c:pt idx="550">
                  <c:v>107.473</c:v>
                </c:pt>
                <c:pt idx="551">
                  <c:v>105.143</c:v>
                </c:pt>
                <c:pt idx="552">
                  <c:v>109.751</c:v>
                </c:pt>
                <c:pt idx="553">
                  <c:v>114.974</c:v>
                </c:pt>
                <c:pt idx="554">
                  <c:v>115.45</c:v>
                </c:pt>
                <c:pt idx="555">
                  <c:v>112.443</c:v>
                </c:pt>
                <c:pt idx="556">
                  <c:v>109.91200000000001</c:v>
                </c:pt>
                <c:pt idx="557">
                  <c:v>111.428</c:v>
                </c:pt>
                <c:pt idx="558">
                  <c:v>113.34</c:v>
                </c:pt>
                <c:pt idx="559">
                  <c:v>113.848</c:v>
                </c:pt>
                <c:pt idx="560">
                  <c:v>115</c:v>
                </c:pt>
                <c:pt idx="561">
                  <c:v>118.94</c:v>
                </c:pt>
                <c:pt idx="562">
                  <c:v>117.485</c:v>
                </c:pt>
                <c:pt idx="563">
                  <c:v>112.43300000000001</c:v>
                </c:pt>
                <c:pt idx="564">
                  <c:v>114.21299999999999</c:v>
                </c:pt>
                <c:pt idx="565">
                  <c:v>115.678</c:v>
                </c:pt>
                <c:pt idx="566">
                  <c:v>112.029</c:v>
                </c:pt>
                <c:pt idx="567">
                  <c:v>108.505</c:v>
                </c:pt>
                <c:pt idx="568">
                  <c:v>113.342</c:v>
                </c:pt>
                <c:pt idx="569">
                  <c:v>120.28</c:v>
                </c:pt>
                <c:pt idx="570">
                  <c:v>118.69799999999999</c:v>
                </c:pt>
                <c:pt idx="571">
                  <c:v>108.105</c:v>
                </c:pt>
                <c:pt idx="572">
                  <c:v>107.843</c:v>
                </c:pt>
                <c:pt idx="573">
                  <c:v>110.553</c:v>
                </c:pt>
                <c:pt idx="574">
                  <c:v>108.97</c:v>
                </c:pt>
                <c:pt idx="575">
                  <c:v>106.79600000000001</c:v>
                </c:pt>
                <c:pt idx="576">
                  <c:v>100.855</c:v>
                </c:pt>
                <c:pt idx="577">
                  <c:v>97.805000000000007</c:v>
                </c:pt>
                <c:pt idx="578">
                  <c:v>95.932000000000002</c:v>
                </c:pt>
                <c:pt idx="579">
                  <c:v>112.736</c:v>
                </c:pt>
                <c:pt idx="580">
                  <c:v>110.482</c:v>
                </c:pt>
                <c:pt idx="581">
                  <c:v>111.904</c:v>
                </c:pt>
                <c:pt idx="582">
                  <c:v>107.789</c:v>
                </c:pt>
                <c:pt idx="583">
                  <c:v>104.673</c:v>
                </c:pt>
                <c:pt idx="584">
                  <c:v>101.532</c:v>
                </c:pt>
                <c:pt idx="585">
                  <c:v>95.301000000000002</c:v>
                </c:pt>
                <c:pt idx="586">
                  <c:v>96.013999999999996</c:v>
                </c:pt>
                <c:pt idx="587">
                  <c:v>99.882999999999996</c:v>
                </c:pt>
                <c:pt idx="588">
                  <c:v>100.057</c:v>
                </c:pt>
                <c:pt idx="589">
                  <c:v>96.83</c:v>
                </c:pt>
                <c:pt idx="590">
                  <c:v>99.638000000000005</c:v>
                </c:pt>
                <c:pt idx="591">
                  <c:v>103.512</c:v>
                </c:pt>
                <c:pt idx="592">
                  <c:v>108.101</c:v>
                </c:pt>
                <c:pt idx="593">
                  <c:v>112.536</c:v>
                </c:pt>
                <c:pt idx="594">
                  <c:v>115.836</c:v>
                </c:pt>
                <c:pt idx="595">
                  <c:v>116.857</c:v>
                </c:pt>
                <c:pt idx="596">
                  <c:v>117.828</c:v>
                </c:pt>
                <c:pt idx="597">
                  <c:v>122.339</c:v>
                </c:pt>
                <c:pt idx="598">
                  <c:v>123.94799999999999</c:v>
                </c:pt>
                <c:pt idx="599">
                  <c:v>125.41200000000001</c:v>
                </c:pt>
                <c:pt idx="600">
                  <c:v>127.19799999999999</c:v>
                </c:pt>
                <c:pt idx="601">
                  <c:v>126.59099999999999</c:v>
                </c:pt>
                <c:pt idx="602">
                  <c:v>131.49799999999999</c:v>
                </c:pt>
                <c:pt idx="603">
                  <c:v>138.79599999999999</c:v>
                </c:pt>
                <c:pt idx="604">
                  <c:v>138.07</c:v>
                </c:pt>
                <c:pt idx="605">
                  <c:v>139.09</c:v>
                </c:pt>
                <c:pt idx="606">
                  <c:v>137.886</c:v>
                </c:pt>
                <c:pt idx="607">
                  <c:v>133.68799999999999</c:v>
                </c:pt>
                <c:pt idx="608">
                  <c:v>139.21100000000001</c:v>
                </c:pt>
                <c:pt idx="609">
                  <c:v>144.041</c:v>
                </c:pt>
                <c:pt idx="610">
                  <c:v>141.38900000000001</c:v>
                </c:pt>
                <c:pt idx="611">
                  <c:v>135.00800000000001</c:v>
                </c:pt>
                <c:pt idx="612">
                  <c:v>137.48099999999999</c:v>
                </c:pt>
                <c:pt idx="613">
                  <c:v>143.92699999999999</c:v>
                </c:pt>
                <c:pt idx="614">
                  <c:v>153.512</c:v>
                </c:pt>
                <c:pt idx="615">
                  <c:v>152.65299999999999</c:v>
                </c:pt>
                <c:pt idx="616">
                  <c:v>152.58699999999999</c:v>
                </c:pt>
                <c:pt idx="617">
                  <c:v>153.667</c:v>
                </c:pt>
                <c:pt idx="618">
                  <c:v>150.78700000000001</c:v>
                </c:pt>
                <c:pt idx="619">
                  <c:v>150.977</c:v>
                </c:pt>
                <c:pt idx="620">
                  <c:v>147.76300000000001</c:v>
                </c:pt>
                <c:pt idx="621">
                  <c:v>153.69399999999999</c:v>
                </c:pt>
                <c:pt idx="622">
                  <c:v>155.08600000000001</c:v>
                </c:pt>
                <c:pt idx="623">
                  <c:v>155.25800000000001</c:v>
                </c:pt>
                <c:pt idx="624">
                  <c:v>149.51</c:v>
                </c:pt>
                <c:pt idx="625">
                  <c:v>146.602</c:v>
                </c:pt>
                <c:pt idx="626">
                  <c:v>137.00899999999999</c:v>
                </c:pt>
                <c:pt idx="627">
                  <c:v>128.27600000000001</c:v>
                </c:pt>
                <c:pt idx="628">
                  <c:v>125.443</c:v>
                </c:pt>
                <c:pt idx="629">
                  <c:v>124.224</c:v>
                </c:pt>
                <c:pt idx="630">
                  <c:v>125.574</c:v>
                </c:pt>
                <c:pt idx="631">
                  <c:v>125.875</c:v>
                </c:pt>
                <c:pt idx="632">
                  <c:v>125.53</c:v>
                </c:pt>
                <c:pt idx="633">
                  <c:v>127.238</c:v>
                </c:pt>
                <c:pt idx="634">
                  <c:v>130.47800000000001</c:v>
                </c:pt>
                <c:pt idx="635">
                  <c:v>134.60900000000001</c:v>
                </c:pt>
                <c:pt idx="636">
                  <c:v>138.47900000000001</c:v>
                </c:pt>
                <c:pt idx="637">
                  <c:v>144.04</c:v>
                </c:pt>
                <c:pt idx="638">
                  <c:v>150.249</c:v>
                </c:pt>
                <c:pt idx="639">
                  <c:v>161.75</c:v>
                </c:pt>
                <c:pt idx="640">
                  <c:v>166.87899999999999</c:v>
                </c:pt>
                <c:pt idx="641">
                  <c:v>159.00800000000001</c:v>
                </c:pt>
                <c:pt idx="642">
                  <c:v>167.77</c:v>
                </c:pt>
                <c:pt idx="643">
                  <c:v>168.953</c:v>
                </c:pt>
                <c:pt idx="644">
                  <c:v>167.82</c:v>
                </c:pt>
                <c:pt idx="645">
                  <c:v>162.39699999999999</c:v>
                </c:pt>
                <c:pt idx="646">
                  <c:v>163.81200000000001</c:v>
                </c:pt>
                <c:pt idx="647">
                  <c:v>169.214</c:v>
                </c:pt>
                <c:pt idx="648">
                  <c:v>166.9</c:v>
                </c:pt>
                <c:pt idx="649">
                  <c:v>168.16300000000001</c:v>
                </c:pt>
                <c:pt idx="650">
                  <c:v>176.86699999999999</c:v>
                </c:pt>
                <c:pt idx="651">
                  <c:v>176.27600000000001</c:v>
                </c:pt>
                <c:pt idx="652">
                  <c:v>174.64699999999999</c:v>
                </c:pt>
                <c:pt idx="653">
                  <c:v>175.60499999999999</c:v>
                </c:pt>
                <c:pt idx="654">
                  <c:v>176.273</c:v>
                </c:pt>
                <c:pt idx="655">
                  <c:v>180.83799999999999</c:v>
                </c:pt>
                <c:pt idx="656">
                  <c:v>182.72399999999999</c:v>
                </c:pt>
                <c:pt idx="657">
                  <c:v>177.47800000000001</c:v>
                </c:pt>
                <c:pt idx="658">
                  <c:v>175.798</c:v>
                </c:pt>
                <c:pt idx="659">
                  <c:v>181.09299999999999</c:v>
                </c:pt>
                <c:pt idx="660">
                  <c:v>188.96600000000001</c:v>
                </c:pt>
                <c:pt idx="661">
                  <c:v>195.24100000000001</c:v>
                </c:pt>
                <c:pt idx="662">
                  <c:v>199.797</c:v>
                </c:pt>
                <c:pt idx="663">
                  <c:v>192.988</c:v>
                </c:pt>
                <c:pt idx="664">
                  <c:v>186.745</c:v>
                </c:pt>
                <c:pt idx="665">
                  <c:v>174.74700000000001</c:v>
                </c:pt>
                <c:pt idx="666">
                  <c:v>165.51900000000001</c:v>
                </c:pt>
                <c:pt idx="667">
                  <c:v>164.73599999999999</c:v>
                </c:pt>
                <c:pt idx="668">
                  <c:v>167.05799999999999</c:v>
                </c:pt>
                <c:pt idx="669">
                  <c:v>167.852</c:v>
                </c:pt>
                <c:pt idx="670">
                  <c:v>176.07400000000001</c:v>
                </c:pt>
                <c:pt idx="671">
                  <c:v>168.79900000000001</c:v>
                </c:pt>
                <c:pt idx="672">
                  <c:v>161.94900000000001</c:v>
                </c:pt>
                <c:pt idx="673">
                  <c:v>156.93899999999999</c:v>
                </c:pt>
                <c:pt idx="674">
                  <c:v>158.66800000000001</c:v>
                </c:pt>
                <c:pt idx="675">
                  <c:v>162.93100000000001</c:v>
                </c:pt>
                <c:pt idx="676">
                  <c:v>161.298</c:v>
                </c:pt>
                <c:pt idx="677">
                  <c:v>156.89099999999999</c:v>
                </c:pt>
                <c:pt idx="678">
                  <c:v>156.65799999999999</c:v>
                </c:pt>
                <c:pt idx="679">
                  <c:v>151.83699999999999</c:v>
                </c:pt>
                <c:pt idx="680">
                  <c:v>155.816</c:v>
                </c:pt>
                <c:pt idx="681">
                  <c:v>141.22999999999999</c:v>
                </c:pt>
                <c:pt idx="682">
                  <c:v>141.203</c:v>
                </c:pt>
                <c:pt idx="683">
                  <c:v>137.44200000000001</c:v>
                </c:pt>
                <c:pt idx="684">
                  <c:v>136.76499999999999</c:v>
                </c:pt>
                <c:pt idx="685">
                  <c:v>139.07300000000001</c:v>
                </c:pt>
                <c:pt idx="686">
                  <c:v>143.261</c:v>
                </c:pt>
                <c:pt idx="687">
                  <c:v>144.00399999999999</c:v>
                </c:pt>
                <c:pt idx="688">
                  <c:v>152.84299999999999</c:v>
                </c:pt>
                <c:pt idx="689">
                  <c:v>157.94800000000001</c:v>
                </c:pt>
                <c:pt idx="690">
                  <c:v>151.51400000000001</c:v>
                </c:pt>
                <c:pt idx="691">
                  <c:v>147.465</c:v>
                </c:pt>
                <c:pt idx="692">
                  <c:v>145.76599999999999</c:v>
                </c:pt>
                <c:pt idx="693">
                  <c:v>150.60599999999999</c:v>
                </c:pt>
                <c:pt idx="694">
                  <c:v>153.822</c:v>
                </c:pt>
                <c:pt idx="695">
                  <c:v>160.27099999999999</c:v>
                </c:pt>
                <c:pt idx="696">
                  <c:v>163.06800000000001</c:v>
                </c:pt>
                <c:pt idx="697">
                  <c:v>162.148</c:v>
                </c:pt>
                <c:pt idx="698">
                  <c:v>158.67400000000001</c:v>
                </c:pt>
                <c:pt idx="699">
                  <c:v>159.47</c:v>
                </c:pt>
                <c:pt idx="700">
                  <c:v>155.69399999999999</c:v>
                </c:pt>
                <c:pt idx="701">
                  <c:v>148.928</c:v>
                </c:pt>
                <c:pt idx="702">
                  <c:v>143.578</c:v>
                </c:pt>
                <c:pt idx="703">
                  <c:v>138.74600000000001</c:v>
                </c:pt>
                <c:pt idx="704">
                  <c:v>137.92099999999999</c:v>
                </c:pt>
                <c:pt idx="705">
                  <c:v>151.40899999999999</c:v>
                </c:pt>
                <c:pt idx="706">
                  <c:v>151.667</c:v>
                </c:pt>
                <c:pt idx="707">
                  <c:v>153.39599999999999</c:v>
                </c:pt>
                <c:pt idx="708">
                  <c:v>156.322</c:v>
                </c:pt>
                <c:pt idx="709">
                  <c:v>154.55099999999999</c:v>
                </c:pt>
                <c:pt idx="710">
                  <c:v>171.726</c:v>
                </c:pt>
                <c:pt idx="711">
                  <c:v>173.38200000000001</c:v>
                </c:pt>
                <c:pt idx="712">
                  <c:v>176.96899999999999</c:v>
                </c:pt>
                <c:pt idx="713">
                  <c:v>188.50399999999999</c:v>
                </c:pt>
                <c:pt idx="714">
                  <c:v>196.21100000000001</c:v>
                </c:pt>
                <c:pt idx="715">
                  <c:v>204.637</c:v>
                </c:pt>
                <c:pt idx="716">
                  <c:v>194.536</c:v>
                </c:pt>
                <c:pt idx="717">
                  <c:v>195.17</c:v>
                </c:pt>
                <c:pt idx="718">
                  <c:v>197.245</c:v>
                </c:pt>
                <c:pt idx="719">
                  <c:v>186.71600000000001</c:v>
                </c:pt>
                <c:pt idx="720">
                  <c:v>172.68600000000001</c:v>
                </c:pt>
                <c:pt idx="721">
                  <c:v>173.44</c:v>
                </c:pt>
                <c:pt idx="722">
                  <c:v>172.91300000000001</c:v>
                </c:pt>
                <c:pt idx="723">
                  <c:v>181.761</c:v>
                </c:pt>
                <c:pt idx="724">
                  <c:v>188.06800000000001</c:v>
                </c:pt>
                <c:pt idx="725">
                  <c:v>185.898</c:v>
                </c:pt>
                <c:pt idx="726">
                  <c:v>188.476</c:v>
                </c:pt>
                <c:pt idx="727">
                  <c:v>190.91</c:v>
                </c:pt>
                <c:pt idx="728">
                  <c:v>199.87100000000001</c:v>
                </c:pt>
                <c:pt idx="729">
                  <c:v>196.65299999999999</c:v>
                </c:pt>
                <c:pt idx="730">
                  <c:v>189.48400000000001</c:v>
                </c:pt>
                <c:pt idx="731">
                  <c:v>189.58099999999999</c:v>
                </c:pt>
                <c:pt idx="732">
                  <c:v>191.30799999999999</c:v>
                </c:pt>
                <c:pt idx="733">
                  <c:v>186.708</c:v>
                </c:pt>
                <c:pt idx="734">
                  <c:v>178.95699999999999</c:v>
                </c:pt>
                <c:pt idx="735">
                  <c:v>171.441</c:v>
                </c:pt>
                <c:pt idx="736">
                  <c:v>168.11699999999999</c:v>
                </c:pt>
                <c:pt idx="737">
                  <c:v>162.27699999999999</c:v>
                </c:pt>
                <c:pt idx="738">
                  <c:v>159.976</c:v>
                </c:pt>
                <c:pt idx="739">
                  <c:v>161.97200000000001</c:v>
                </c:pt>
                <c:pt idx="740">
                  <c:v>159.29300000000001</c:v>
                </c:pt>
                <c:pt idx="741">
                  <c:v>161.57499999999999</c:v>
                </c:pt>
                <c:pt idx="742">
                  <c:v>164.69300000000001</c:v>
                </c:pt>
                <c:pt idx="743">
                  <c:v>159.667</c:v>
                </c:pt>
                <c:pt idx="744">
                  <c:v>150.923</c:v>
                </c:pt>
                <c:pt idx="745">
                  <c:v>146.166</c:v>
                </c:pt>
                <c:pt idx="746">
                  <c:v>153.72399999999999</c:v>
                </c:pt>
                <c:pt idx="747">
                  <c:v>136.08500000000001</c:v>
                </c:pt>
                <c:pt idx="748">
                  <c:v>135.459</c:v>
                </c:pt>
                <c:pt idx="749">
                  <c:v>135.072</c:v>
                </c:pt>
                <c:pt idx="750">
                  <c:v>133.35300000000001</c:v>
                </c:pt>
                <c:pt idx="751">
                  <c:v>137.035</c:v>
                </c:pt>
                <c:pt idx="752">
                  <c:v>139.70400000000001</c:v>
                </c:pt>
                <c:pt idx="753">
                  <c:v>139.91300000000001</c:v>
                </c:pt>
                <c:pt idx="754">
                  <c:v>138.68100000000001</c:v>
                </c:pt>
                <c:pt idx="755">
                  <c:v>133.661</c:v>
                </c:pt>
                <c:pt idx="756">
                  <c:v>129.20500000000001</c:v>
                </c:pt>
                <c:pt idx="757">
                  <c:v>126.992</c:v>
                </c:pt>
                <c:pt idx="758">
                  <c:v>126.53</c:v>
                </c:pt>
                <c:pt idx="759">
                  <c:v>130.488</c:v>
                </c:pt>
                <c:pt idx="760">
                  <c:v>130.42699999999999</c:v>
                </c:pt>
                <c:pt idx="761">
                  <c:v>126.648</c:v>
                </c:pt>
                <c:pt idx="762">
                  <c:v>125.41500000000001</c:v>
                </c:pt>
                <c:pt idx="763">
                  <c:v>123.34399999999999</c:v>
                </c:pt>
                <c:pt idx="764">
                  <c:v>131.13</c:v>
                </c:pt>
                <c:pt idx="765">
                  <c:v>138.196</c:v>
                </c:pt>
                <c:pt idx="766">
                  <c:v>136.54300000000001</c:v>
                </c:pt>
                <c:pt idx="767">
                  <c:v>132.22</c:v>
                </c:pt>
                <c:pt idx="768">
                  <c:v>130.13499999999999</c:v>
                </c:pt>
                <c:pt idx="769">
                  <c:v>129.61199999999999</c:v>
                </c:pt>
                <c:pt idx="770">
                  <c:v>124.28700000000001</c:v>
                </c:pt>
                <c:pt idx="771">
                  <c:v>121.84</c:v>
                </c:pt>
                <c:pt idx="772">
                  <c:v>125.43899999999999</c:v>
                </c:pt>
                <c:pt idx="773">
                  <c:v>131.434</c:v>
                </c:pt>
                <c:pt idx="774">
                  <c:v>134.10599999999999</c:v>
                </c:pt>
                <c:pt idx="775">
                  <c:v>135.221</c:v>
                </c:pt>
                <c:pt idx="776">
                  <c:v>131.286</c:v>
                </c:pt>
                <c:pt idx="777">
                  <c:v>132.078</c:v>
                </c:pt>
                <c:pt idx="778">
                  <c:v>132.31899999999999</c:v>
                </c:pt>
                <c:pt idx="779">
                  <c:v>130.47999999999999</c:v>
                </c:pt>
                <c:pt idx="780">
                  <c:v>131.74299999999999</c:v>
                </c:pt>
                <c:pt idx="781">
                  <c:v>130.87899999999999</c:v>
                </c:pt>
                <c:pt idx="782">
                  <c:v>129.67699999999999</c:v>
                </c:pt>
                <c:pt idx="783">
                  <c:v>130.107</c:v>
                </c:pt>
                <c:pt idx="784">
                  <c:v>129.839</c:v>
                </c:pt>
                <c:pt idx="785">
                  <c:v>132.78700000000001</c:v>
                </c:pt>
                <c:pt idx="786">
                  <c:v>134.98500000000001</c:v>
                </c:pt>
                <c:pt idx="787">
                  <c:v>137.07499999999999</c:v>
                </c:pt>
                <c:pt idx="788">
                  <c:v>132.375</c:v>
                </c:pt>
                <c:pt idx="789">
                  <c:v>129.755</c:v>
                </c:pt>
                <c:pt idx="790">
                  <c:v>131.566</c:v>
                </c:pt>
                <c:pt idx="791">
                  <c:v>129.441</c:v>
                </c:pt>
                <c:pt idx="792">
                  <c:v>127.477</c:v>
                </c:pt>
                <c:pt idx="793">
                  <c:v>125.688</c:v>
                </c:pt>
                <c:pt idx="794">
                  <c:v>124.899</c:v>
                </c:pt>
                <c:pt idx="795">
                  <c:v>125.694</c:v>
                </c:pt>
                <c:pt idx="796">
                  <c:v>123.61</c:v>
                </c:pt>
                <c:pt idx="797">
                  <c:v>124.17700000000001</c:v>
                </c:pt>
                <c:pt idx="798">
                  <c:v>123.137</c:v>
                </c:pt>
                <c:pt idx="799">
                  <c:v>121.935</c:v>
                </c:pt>
                <c:pt idx="800">
                  <c:v>121.242</c:v>
                </c:pt>
                <c:pt idx="801">
                  <c:v>121.91800000000001</c:v>
                </c:pt>
                <c:pt idx="802">
                  <c:v>120.354</c:v>
                </c:pt>
                <c:pt idx="803">
                  <c:v>117.301</c:v>
                </c:pt>
                <c:pt idx="804">
                  <c:v>119.95099999999999</c:v>
                </c:pt>
                <c:pt idx="805">
                  <c:v>118.61199999999999</c:v>
                </c:pt>
                <c:pt idx="806">
                  <c:v>115.98099999999999</c:v>
                </c:pt>
                <c:pt idx="807">
                  <c:v>108.069</c:v>
                </c:pt>
                <c:pt idx="808">
                  <c:v>109.09399999999999</c:v>
                </c:pt>
                <c:pt idx="809">
                  <c:v>112.417</c:v>
                </c:pt>
                <c:pt idx="810">
                  <c:v>110.80800000000001</c:v>
                </c:pt>
                <c:pt idx="811">
                  <c:v>116.227</c:v>
                </c:pt>
                <c:pt idx="812">
                  <c:v>118.462</c:v>
                </c:pt>
                <c:pt idx="813">
                  <c:v>120.512</c:v>
                </c:pt>
                <c:pt idx="814">
                  <c:v>119.40900000000001</c:v>
                </c:pt>
                <c:pt idx="815">
                  <c:v>115.524</c:v>
                </c:pt>
                <c:pt idx="816">
                  <c:v>113.974</c:v>
                </c:pt>
                <c:pt idx="817">
                  <c:v>114.32899999999999</c:v>
                </c:pt>
                <c:pt idx="818">
                  <c:v>117.10299999999999</c:v>
                </c:pt>
                <c:pt idx="819">
                  <c:v>116.33199999999999</c:v>
                </c:pt>
                <c:pt idx="820">
                  <c:v>122.846</c:v>
                </c:pt>
                <c:pt idx="821">
                  <c:v>120.044</c:v>
                </c:pt>
                <c:pt idx="822">
                  <c:v>115.09399999999999</c:v>
                </c:pt>
                <c:pt idx="823">
                  <c:v>116.874</c:v>
                </c:pt>
                <c:pt idx="824">
                  <c:v>116.678</c:v>
                </c:pt>
                <c:pt idx="825">
                  <c:v>116.45699999999999</c:v>
                </c:pt>
                <c:pt idx="826">
                  <c:v>114.786</c:v>
                </c:pt>
                <c:pt idx="827">
                  <c:v>113.529</c:v>
                </c:pt>
                <c:pt idx="828">
                  <c:v>107.238</c:v>
                </c:pt>
                <c:pt idx="829">
                  <c:v>104.59099999999999</c:v>
                </c:pt>
                <c:pt idx="830">
                  <c:v>108.815</c:v>
                </c:pt>
                <c:pt idx="831">
                  <c:v>110.378</c:v>
                </c:pt>
                <c:pt idx="832">
                  <c:v>112.28400000000001</c:v>
                </c:pt>
                <c:pt idx="833">
                  <c:v>116.622</c:v>
                </c:pt>
                <c:pt idx="834">
                  <c:v>128.36699999999999</c:v>
                </c:pt>
                <c:pt idx="835">
                  <c:v>128.143</c:v>
                </c:pt>
                <c:pt idx="836">
                  <c:v>137.02199999999999</c:v>
                </c:pt>
                <c:pt idx="837">
                  <c:v>132.952</c:v>
                </c:pt>
                <c:pt idx="838">
                  <c:v>137.98599999999999</c:v>
                </c:pt>
                <c:pt idx="839">
                  <c:v>148.52500000000001</c:v>
                </c:pt>
                <c:pt idx="840">
                  <c:v>139.12200000000001</c:v>
                </c:pt>
                <c:pt idx="841">
                  <c:v>138.20599999999999</c:v>
                </c:pt>
                <c:pt idx="842">
                  <c:v>140.334</c:v>
                </c:pt>
                <c:pt idx="843">
                  <c:v>138.952</c:v>
                </c:pt>
                <c:pt idx="844">
                  <c:v>132.61500000000001</c:v>
                </c:pt>
                <c:pt idx="845">
                  <c:v>131.72499999999999</c:v>
                </c:pt>
                <c:pt idx="846">
                  <c:v>126.621</c:v>
                </c:pt>
                <c:pt idx="847">
                  <c:v>123.24</c:v>
                </c:pt>
                <c:pt idx="848">
                  <c:v>119.88500000000001</c:v>
                </c:pt>
                <c:pt idx="849">
                  <c:v>117.348</c:v>
                </c:pt>
                <c:pt idx="850">
                  <c:v>118.996</c:v>
                </c:pt>
                <c:pt idx="851">
                  <c:v>122.91500000000001</c:v>
                </c:pt>
                <c:pt idx="852">
                  <c:v>124.247</c:v>
                </c:pt>
                <c:pt idx="853">
                  <c:v>124.10299999999999</c:v>
                </c:pt>
                <c:pt idx="854">
                  <c:v>123.774</c:v>
                </c:pt>
                <c:pt idx="855">
                  <c:v>120.584</c:v>
                </c:pt>
                <c:pt idx="856">
                  <c:v>116.592</c:v>
                </c:pt>
                <c:pt idx="857">
                  <c:v>113.521</c:v>
                </c:pt>
                <c:pt idx="858">
                  <c:v>114.483</c:v>
                </c:pt>
                <c:pt idx="859">
                  <c:v>115.626</c:v>
                </c:pt>
                <c:pt idx="860">
                  <c:v>116.64</c:v>
                </c:pt>
                <c:pt idx="861">
                  <c:v>117.426</c:v>
                </c:pt>
                <c:pt idx="862">
                  <c:v>119.267</c:v>
                </c:pt>
                <c:pt idx="863">
                  <c:v>119.384</c:v>
                </c:pt>
                <c:pt idx="864">
                  <c:v>119.16800000000001</c:v>
                </c:pt>
                <c:pt idx="865">
                  <c:v>119.813</c:v>
                </c:pt>
                <c:pt idx="866">
                  <c:v>120.42</c:v>
                </c:pt>
                <c:pt idx="867">
                  <c:v>117.679</c:v>
                </c:pt>
                <c:pt idx="868">
                  <c:v>114.968</c:v>
                </c:pt>
                <c:pt idx="869">
                  <c:v>111.176</c:v>
                </c:pt>
                <c:pt idx="870">
                  <c:v>115.432</c:v>
                </c:pt>
                <c:pt idx="871">
                  <c:v>118.32</c:v>
                </c:pt>
                <c:pt idx="872">
                  <c:v>123.053</c:v>
                </c:pt>
                <c:pt idx="873">
                  <c:v>120.474</c:v>
                </c:pt>
                <c:pt idx="874">
                  <c:v>120.79300000000001</c:v>
                </c:pt>
                <c:pt idx="875">
                  <c:v>122.672</c:v>
                </c:pt>
                <c:pt idx="876">
                  <c:v>120.676</c:v>
                </c:pt>
                <c:pt idx="877">
                  <c:v>121.026</c:v>
                </c:pt>
                <c:pt idx="878">
                  <c:v>122.1</c:v>
                </c:pt>
                <c:pt idx="879">
                  <c:v>122.562</c:v>
                </c:pt>
                <c:pt idx="880">
                  <c:v>124.035</c:v>
                </c:pt>
                <c:pt idx="881">
                  <c:v>121.092</c:v>
                </c:pt>
                <c:pt idx="882">
                  <c:v>117.815</c:v>
                </c:pt>
                <c:pt idx="883">
                  <c:v>119.116</c:v>
                </c:pt>
                <c:pt idx="884">
                  <c:v>118.623</c:v>
                </c:pt>
                <c:pt idx="885">
                  <c:v>118.633</c:v>
                </c:pt>
                <c:pt idx="886">
                  <c:v>119.44799999999999</c:v>
                </c:pt>
                <c:pt idx="887">
                  <c:v>117.307</c:v>
                </c:pt>
                <c:pt idx="888">
                  <c:v>115.49</c:v>
                </c:pt>
                <c:pt idx="889">
                  <c:v>114.639</c:v>
                </c:pt>
                <c:pt idx="890">
                  <c:v>114.27200000000001</c:v>
                </c:pt>
                <c:pt idx="891">
                  <c:v>114.64400000000001</c:v>
                </c:pt>
                <c:pt idx="892">
                  <c:v>112.337</c:v>
                </c:pt>
                <c:pt idx="893">
                  <c:v>108.16800000000001</c:v>
                </c:pt>
                <c:pt idx="894">
                  <c:v>107.238</c:v>
                </c:pt>
                <c:pt idx="895">
                  <c:v>106.86499999999999</c:v>
                </c:pt>
                <c:pt idx="896">
                  <c:v>108.79600000000001</c:v>
                </c:pt>
                <c:pt idx="897">
                  <c:v>108.526</c:v>
                </c:pt>
                <c:pt idx="898">
                  <c:v>107.217</c:v>
                </c:pt>
                <c:pt idx="899">
                  <c:v>106.724</c:v>
                </c:pt>
                <c:pt idx="900">
                  <c:v>104.17400000000001</c:v>
                </c:pt>
                <c:pt idx="901">
                  <c:v>104.876</c:v>
                </c:pt>
                <c:pt idx="902">
                  <c:v>106.38</c:v>
                </c:pt>
                <c:pt idx="903">
                  <c:v>107.071</c:v>
                </c:pt>
                <c:pt idx="904">
                  <c:v>106.803</c:v>
                </c:pt>
                <c:pt idx="905">
                  <c:v>107.28100000000001</c:v>
                </c:pt>
                <c:pt idx="906">
                  <c:v>106.39700000000001</c:v>
                </c:pt>
                <c:pt idx="907">
                  <c:v>104.777</c:v>
                </c:pt>
                <c:pt idx="908">
                  <c:v>105.044</c:v>
                </c:pt>
                <c:pt idx="909">
                  <c:v>105.479</c:v>
                </c:pt>
                <c:pt idx="910">
                  <c:v>104.723</c:v>
                </c:pt>
                <c:pt idx="911">
                  <c:v>104</c:v>
                </c:pt>
                <c:pt idx="912">
                  <c:v>104.14</c:v>
                </c:pt>
                <c:pt idx="913">
                  <c:v>102.10899999999999</c:v>
                </c:pt>
                <c:pt idx="914">
                  <c:v>101.101</c:v>
                </c:pt>
                <c:pt idx="915">
                  <c:v>100.791</c:v>
                </c:pt>
                <c:pt idx="916">
                  <c:v>102.54600000000001</c:v>
                </c:pt>
                <c:pt idx="917">
                  <c:v>105.446</c:v>
                </c:pt>
                <c:pt idx="918">
                  <c:v>106.471</c:v>
                </c:pt>
                <c:pt idx="919">
                  <c:v>106.703</c:v>
                </c:pt>
                <c:pt idx="920">
                  <c:v>105.72199999999999</c:v>
                </c:pt>
                <c:pt idx="921">
                  <c:v>101.896</c:v>
                </c:pt>
                <c:pt idx="922">
                  <c:v>98.552000000000007</c:v>
                </c:pt>
                <c:pt idx="923">
                  <c:v>98.894999999999996</c:v>
                </c:pt>
                <c:pt idx="924">
                  <c:v>99.608000000000004</c:v>
                </c:pt>
                <c:pt idx="925">
                  <c:v>99.296999999999997</c:v>
                </c:pt>
                <c:pt idx="926">
                  <c:v>101.76300000000001</c:v>
                </c:pt>
                <c:pt idx="927">
                  <c:v>103.973</c:v>
                </c:pt>
                <c:pt idx="928">
                  <c:v>101.40900000000001</c:v>
                </c:pt>
                <c:pt idx="929">
                  <c:v>99.763000000000005</c:v>
                </c:pt>
                <c:pt idx="930">
                  <c:v>103.11</c:v>
                </c:pt>
                <c:pt idx="931">
                  <c:v>103.30200000000001</c:v>
                </c:pt>
                <c:pt idx="932">
                  <c:v>103.568</c:v>
                </c:pt>
                <c:pt idx="933">
                  <c:v>100.08499999999999</c:v>
                </c:pt>
                <c:pt idx="934">
                  <c:v>99.876999999999995</c:v>
                </c:pt>
                <c:pt idx="935">
                  <c:v>102.078</c:v>
                </c:pt>
                <c:pt idx="936">
                  <c:v>107.121</c:v>
                </c:pt>
                <c:pt idx="937">
                  <c:v>108.07299999999999</c:v>
                </c:pt>
                <c:pt idx="938">
                  <c:v>105.855</c:v>
                </c:pt>
                <c:pt idx="939">
                  <c:v>104.152</c:v>
                </c:pt>
                <c:pt idx="940">
                  <c:v>104.011</c:v>
                </c:pt>
                <c:pt idx="941">
                  <c:v>104.19</c:v>
                </c:pt>
                <c:pt idx="942">
                  <c:v>102.96899999999999</c:v>
                </c:pt>
                <c:pt idx="943">
                  <c:v>102.739</c:v>
                </c:pt>
                <c:pt idx="944">
                  <c:v>105.425</c:v>
                </c:pt>
                <c:pt idx="945">
                  <c:v>109.164</c:v>
                </c:pt>
                <c:pt idx="946">
                  <c:v>109.852</c:v>
                </c:pt>
                <c:pt idx="947">
                  <c:v>111.70099999999999</c:v>
                </c:pt>
                <c:pt idx="948">
                  <c:v>112.57299999999999</c:v>
                </c:pt>
                <c:pt idx="949">
                  <c:v>112.64700000000001</c:v>
                </c:pt>
                <c:pt idx="950">
                  <c:v>110.58799999999999</c:v>
                </c:pt>
                <c:pt idx="951">
                  <c:v>106.54</c:v>
                </c:pt>
                <c:pt idx="952">
                  <c:v>107.26</c:v>
                </c:pt>
                <c:pt idx="953">
                  <c:v>105.634</c:v>
                </c:pt>
                <c:pt idx="954">
                  <c:v>100.634</c:v>
                </c:pt>
                <c:pt idx="955">
                  <c:v>97.626000000000005</c:v>
                </c:pt>
                <c:pt idx="956">
                  <c:v>97.680999999999997</c:v>
                </c:pt>
                <c:pt idx="957">
                  <c:v>99.887</c:v>
                </c:pt>
                <c:pt idx="958">
                  <c:v>98.188999999999993</c:v>
                </c:pt>
                <c:pt idx="959">
                  <c:v>97.846999999999994</c:v>
                </c:pt>
                <c:pt idx="960">
                  <c:v>100.33</c:v>
                </c:pt>
                <c:pt idx="961">
                  <c:v>102.52200000000001</c:v>
                </c:pt>
                <c:pt idx="962">
                  <c:v>102.33</c:v>
                </c:pt>
                <c:pt idx="963">
                  <c:v>101.167</c:v>
                </c:pt>
                <c:pt idx="964">
                  <c:v>102.979</c:v>
                </c:pt>
                <c:pt idx="965">
                  <c:v>106.699</c:v>
                </c:pt>
                <c:pt idx="966">
                  <c:v>106.096</c:v>
                </c:pt>
                <c:pt idx="967">
                  <c:v>104.09</c:v>
                </c:pt>
                <c:pt idx="968">
                  <c:v>105.545</c:v>
                </c:pt>
                <c:pt idx="969">
                  <c:v>107.271</c:v>
                </c:pt>
                <c:pt idx="970">
                  <c:v>106.21599999999999</c:v>
                </c:pt>
                <c:pt idx="971">
                  <c:v>119.821</c:v>
                </c:pt>
                <c:pt idx="972">
                  <c:v>125.119</c:v>
                </c:pt>
                <c:pt idx="973">
                  <c:v>122.824</c:v>
                </c:pt>
                <c:pt idx="974">
                  <c:v>123.25</c:v>
                </c:pt>
                <c:pt idx="975">
                  <c:v>125.57</c:v>
                </c:pt>
                <c:pt idx="976">
                  <c:v>129.095</c:v>
                </c:pt>
                <c:pt idx="977">
                  <c:v>127.59</c:v>
                </c:pt>
                <c:pt idx="978">
                  <c:v>127.90600000000001</c:v>
                </c:pt>
                <c:pt idx="979">
                  <c:v>131.226</c:v>
                </c:pt>
                <c:pt idx="980">
                  <c:v>138.31899999999999</c:v>
                </c:pt>
                <c:pt idx="981">
                  <c:v>136.108</c:v>
                </c:pt>
                <c:pt idx="982">
                  <c:v>134.82499999999999</c:v>
                </c:pt>
                <c:pt idx="983">
                  <c:v>131.43</c:v>
                </c:pt>
                <c:pt idx="984">
                  <c:v>131.33500000000001</c:v>
                </c:pt>
                <c:pt idx="985">
                  <c:v>125.5</c:v>
                </c:pt>
                <c:pt idx="986">
                  <c:v>122.535</c:v>
                </c:pt>
                <c:pt idx="987">
                  <c:v>123.64400000000001</c:v>
                </c:pt>
                <c:pt idx="988">
                  <c:v>126.738</c:v>
                </c:pt>
                <c:pt idx="989">
                  <c:v>124.875</c:v>
                </c:pt>
                <c:pt idx="990">
                  <c:v>124.768</c:v>
                </c:pt>
                <c:pt idx="991">
                  <c:v>127.024</c:v>
                </c:pt>
                <c:pt idx="992">
                  <c:v>131.56700000000001</c:v>
                </c:pt>
                <c:pt idx="993">
                  <c:v>132.89099999999999</c:v>
                </c:pt>
                <c:pt idx="994">
                  <c:v>131.09299999999999</c:v>
                </c:pt>
                <c:pt idx="995">
                  <c:v>127.99299999999999</c:v>
                </c:pt>
                <c:pt idx="996">
                  <c:v>129.38200000000001</c:v>
                </c:pt>
                <c:pt idx="997">
                  <c:v>130.59800000000001</c:v>
                </c:pt>
                <c:pt idx="998">
                  <c:v>130.137</c:v>
                </c:pt>
                <c:pt idx="999">
                  <c:v>125.809</c:v>
                </c:pt>
                <c:pt idx="1000">
                  <c:v>122.00700000000001</c:v>
                </c:pt>
                <c:pt idx="1001">
                  <c:v>117.333</c:v>
                </c:pt>
                <c:pt idx="1002">
                  <c:v>109.949</c:v>
                </c:pt>
                <c:pt idx="1003">
                  <c:v>104.453</c:v>
                </c:pt>
                <c:pt idx="1004">
                  <c:v>107.053</c:v>
                </c:pt>
                <c:pt idx="1005">
                  <c:v>106.699</c:v>
                </c:pt>
                <c:pt idx="1006">
                  <c:v>106.819</c:v>
                </c:pt>
                <c:pt idx="1007">
                  <c:v>108.691</c:v>
                </c:pt>
                <c:pt idx="1008">
                  <c:v>107.31</c:v>
                </c:pt>
                <c:pt idx="1009">
                  <c:v>106.83799999999999</c:v>
                </c:pt>
                <c:pt idx="1010">
                  <c:v>103.423</c:v>
                </c:pt>
                <c:pt idx="1011">
                  <c:v>101.91</c:v>
                </c:pt>
                <c:pt idx="1012">
                  <c:v>101.447</c:v>
                </c:pt>
                <c:pt idx="1013">
                  <c:v>99.39</c:v>
                </c:pt>
                <c:pt idx="1014">
                  <c:v>97.134</c:v>
                </c:pt>
                <c:pt idx="1015">
                  <c:v>96.426000000000002</c:v>
                </c:pt>
                <c:pt idx="1016">
                  <c:v>97.926000000000002</c:v>
                </c:pt>
                <c:pt idx="1017">
                  <c:v>98.22</c:v>
                </c:pt>
                <c:pt idx="1018">
                  <c:v>97.474000000000004</c:v>
                </c:pt>
                <c:pt idx="1019">
                  <c:v>97.948999999999998</c:v>
                </c:pt>
                <c:pt idx="1020">
                  <c:v>97.801000000000002</c:v>
                </c:pt>
                <c:pt idx="1021">
                  <c:v>96.316000000000003</c:v>
                </c:pt>
                <c:pt idx="1022">
                  <c:v>98.042000000000002</c:v>
                </c:pt>
                <c:pt idx="1023">
                  <c:v>97.778000000000006</c:v>
                </c:pt>
                <c:pt idx="1024">
                  <c:v>97.78</c:v>
                </c:pt>
                <c:pt idx="1025">
                  <c:v>97.257999999999996</c:v>
                </c:pt>
                <c:pt idx="1026">
                  <c:v>98.442999999999998</c:v>
                </c:pt>
                <c:pt idx="1027">
                  <c:v>97.634</c:v>
                </c:pt>
                <c:pt idx="1028">
                  <c:v>96.876999999999995</c:v>
                </c:pt>
                <c:pt idx="1029">
                  <c:v>96.177999999999997</c:v>
                </c:pt>
                <c:pt idx="1030">
                  <c:v>96.049000000000007</c:v>
                </c:pt>
                <c:pt idx="1031">
                  <c:v>92.51</c:v>
                </c:pt>
                <c:pt idx="1032">
                  <c:v>89.634</c:v>
                </c:pt>
                <c:pt idx="1033">
                  <c:v>90.322999999999993</c:v>
                </c:pt>
                <c:pt idx="1034">
                  <c:v>90.814999999999998</c:v>
                </c:pt>
                <c:pt idx="1035">
                  <c:v>91.344999999999999</c:v>
                </c:pt>
                <c:pt idx="1036">
                  <c:v>91.210999999999999</c:v>
                </c:pt>
                <c:pt idx="1037">
                  <c:v>90.453999999999994</c:v>
                </c:pt>
                <c:pt idx="1038">
                  <c:v>90.296000000000006</c:v>
                </c:pt>
                <c:pt idx="1039">
                  <c:v>90.021000000000001</c:v>
                </c:pt>
                <c:pt idx="1040">
                  <c:v>90.218999999999994</c:v>
                </c:pt>
                <c:pt idx="1041">
                  <c:v>89.466999999999999</c:v>
                </c:pt>
                <c:pt idx="1042">
                  <c:v>88.721000000000004</c:v>
                </c:pt>
                <c:pt idx="1043">
                  <c:v>88.498000000000005</c:v>
                </c:pt>
                <c:pt idx="1044">
                  <c:v>88.866</c:v>
                </c:pt>
                <c:pt idx="1045">
                  <c:v>96.078999999999994</c:v>
                </c:pt>
                <c:pt idx="1046">
                  <c:v>99</c:v>
                </c:pt>
                <c:pt idx="1047">
                  <c:v>100.53400000000001</c:v>
                </c:pt>
                <c:pt idx="1048">
                  <c:v>98.884</c:v>
                </c:pt>
                <c:pt idx="1049">
                  <c:v>96.546999999999997</c:v>
                </c:pt>
                <c:pt idx="1050">
                  <c:v>95.007999999999996</c:v>
                </c:pt>
                <c:pt idx="1051">
                  <c:v>91.662999999999997</c:v>
                </c:pt>
                <c:pt idx="1052">
                  <c:v>90.320999999999998</c:v>
                </c:pt>
                <c:pt idx="1053">
                  <c:v>88.935000000000002</c:v>
                </c:pt>
                <c:pt idx="1054">
                  <c:v>88.338999999999999</c:v>
                </c:pt>
                <c:pt idx="1055">
                  <c:v>91.494</c:v>
                </c:pt>
                <c:pt idx="1056">
                  <c:v>93.231999999999999</c:v>
                </c:pt>
                <c:pt idx="1057">
                  <c:v>93.91</c:v>
                </c:pt>
                <c:pt idx="1058">
                  <c:v>92.793999999999997</c:v>
                </c:pt>
                <c:pt idx="1059">
                  <c:v>92.721999999999994</c:v>
                </c:pt>
                <c:pt idx="1060">
                  <c:v>94.456999999999994</c:v>
                </c:pt>
                <c:pt idx="1061">
                  <c:v>93.584999999999994</c:v>
                </c:pt>
                <c:pt idx="1062">
                  <c:v>91.647000000000006</c:v>
                </c:pt>
                <c:pt idx="1063">
                  <c:v>89.11</c:v>
                </c:pt>
                <c:pt idx="1064">
                  <c:v>87.685000000000002</c:v>
                </c:pt>
                <c:pt idx="1065">
                  <c:v>86.89</c:v>
                </c:pt>
                <c:pt idx="1066">
                  <c:v>89.507999999999996</c:v>
                </c:pt>
                <c:pt idx="1067">
                  <c:v>88.537999999999997</c:v>
                </c:pt>
                <c:pt idx="1068">
                  <c:v>88.346000000000004</c:v>
                </c:pt>
                <c:pt idx="1069">
                  <c:v>89.587999999999994</c:v>
                </c:pt>
                <c:pt idx="1070">
                  <c:v>88.328000000000003</c:v>
                </c:pt>
                <c:pt idx="1071">
                  <c:v>87.662000000000006</c:v>
                </c:pt>
                <c:pt idx="1072">
                  <c:v>88.468999999999994</c:v>
                </c:pt>
                <c:pt idx="1073">
                  <c:v>88.445999999999998</c:v>
                </c:pt>
                <c:pt idx="1074">
                  <c:v>89.760999999999996</c:v>
                </c:pt>
                <c:pt idx="1075">
                  <c:v>91.801000000000002</c:v>
                </c:pt>
                <c:pt idx="1076">
                  <c:v>91.084999999999994</c:v>
                </c:pt>
                <c:pt idx="1077">
                  <c:v>89.637</c:v>
                </c:pt>
                <c:pt idx="1078">
                  <c:v>89.02</c:v>
                </c:pt>
                <c:pt idx="1079">
                  <c:v>88.7</c:v>
                </c:pt>
                <c:pt idx="1080">
                  <c:v>92.272999999999996</c:v>
                </c:pt>
                <c:pt idx="1081">
                  <c:v>91.066000000000003</c:v>
                </c:pt>
                <c:pt idx="1082">
                  <c:v>85.844999999999999</c:v>
                </c:pt>
                <c:pt idx="1083">
                  <c:v>83.194999999999993</c:v>
                </c:pt>
                <c:pt idx="1084">
                  <c:v>83.876999999999995</c:v>
                </c:pt>
                <c:pt idx="1085">
                  <c:v>86.436999999999998</c:v>
                </c:pt>
                <c:pt idx="1086">
                  <c:v>86.903000000000006</c:v>
                </c:pt>
                <c:pt idx="1087">
                  <c:v>85.007000000000005</c:v>
                </c:pt>
                <c:pt idx="1088">
                  <c:v>83.346999999999994</c:v>
                </c:pt>
                <c:pt idx="1089">
                  <c:v>83.096999999999994</c:v>
                </c:pt>
                <c:pt idx="1090">
                  <c:v>84.686999999999998</c:v>
                </c:pt>
                <c:pt idx="1091">
                  <c:v>85.85</c:v>
                </c:pt>
                <c:pt idx="1092">
                  <c:v>84.710999999999999</c:v>
                </c:pt>
                <c:pt idx="1093">
                  <c:v>85.504999999999995</c:v>
                </c:pt>
                <c:pt idx="1094">
                  <c:v>84.215000000000003</c:v>
                </c:pt>
                <c:pt idx="1095">
                  <c:v>81.688000000000002</c:v>
                </c:pt>
                <c:pt idx="1096">
                  <c:v>79.626999999999995</c:v>
                </c:pt>
                <c:pt idx="1097">
                  <c:v>82.623999999999995</c:v>
                </c:pt>
                <c:pt idx="1098">
                  <c:v>84.444000000000003</c:v>
                </c:pt>
                <c:pt idx="1099">
                  <c:v>85.683000000000007</c:v>
                </c:pt>
                <c:pt idx="1100">
                  <c:v>84.275000000000006</c:v>
                </c:pt>
                <c:pt idx="1101">
                  <c:v>92.596999999999994</c:v>
                </c:pt>
                <c:pt idx="1102">
                  <c:v>89.444999999999993</c:v>
                </c:pt>
                <c:pt idx="1103">
                  <c:v>91.986999999999995</c:v>
                </c:pt>
                <c:pt idx="1104">
                  <c:v>91.24</c:v>
                </c:pt>
                <c:pt idx="1105">
                  <c:v>92.831000000000003</c:v>
                </c:pt>
                <c:pt idx="1106">
                  <c:v>92.515000000000001</c:v>
                </c:pt>
                <c:pt idx="1107">
                  <c:v>92.087999999999994</c:v>
                </c:pt>
                <c:pt idx="1108">
                  <c:v>92.149000000000001</c:v>
                </c:pt>
                <c:pt idx="1109">
                  <c:v>93.194000000000003</c:v>
                </c:pt>
                <c:pt idx="1110">
                  <c:v>95.180999999999997</c:v>
                </c:pt>
                <c:pt idx="1111">
                  <c:v>93.991</c:v>
                </c:pt>
                <c:pt idx="1112">
                  <c:v>95.626000000000005</c:v>
                </c:pt>
                <c:pt idx="1113">
                  <c:v>94.730999999999995</c:v>
                </c:pt>
                <c:pt idx="1114">
                  <c:v>92.106999999999999</c:v>
                </c:pt>
                <c:pt idx="1115">
                  <c:v>90.701999999999998</c:v>
                </c:pt>
                <c:pt idx="1116">
                  <c:v>94.197999999999993</c:v>
                </c:pt>
                <c:pt idx="1117">
                  <c:v>96.382999999999996</c:v>
                </c:pt>
                <c:pt idx="1118">
                  <c:v>101.20399999999999</c:v>
                </c:pt>
                <c:pt idx="1119">
                  <c:v>104.26</c:v>
                </c:pt>
                <c:pt idx="1120">
                  <c:v>103.804</c:v>
                </c:pt>
                <c:pt idx="1121">
                  <c:v>101.986</c:v>
                </c:pt>
                <c:pt idx="1122">
                  <c:v>101.833</c:v>
                </c:pt>
                <c:pt idx="1123">
                  <c:v>101.46599999999999</c:v>
                </c:pt>
                <c:pt idx="1124">
                  <c:v>98.751000000000005</c:v>
                </c:pt>
                <c:pt idx="1125">
                  <c:v>95.531000000000006</c:v>
                </c:pt>
                <c:pt idx="1126">
                  <c:v>95.215000000000003</c:v>
                </c:pt>
                <c:pt idx="1127">
                  <c:v>97.945999999999998</c:v>
                </c:pt>
                <c:pt idx="1128">
                  <c:v>97.144000000000005</c:v>
                </c:pt>
                <c:pt idx="1129">
                  <c:v>95.733999999999995</c:v>
                </c:pt>
                <c:pt idx="1130">
                  <c:v>97.921000000000006</c:v>
                </c:pt>
                <c:pt idx="1131">
                  <c:v>98.162000000000006</c:v>
                </c:pt>
                <c:pt idx="1132">
                  <c:v>96.358000000000004</c:v>
                </c:pt>
                <c:pt idx="1133">
                  <c:v>93.183999999999997</c:v>
                </c:pt>
                <c:pt idx="1134">
                  <c:v>91.033000000000001</c:v>
                </c:pt>
                <c:pt idx="1135">
                  <c:v>90.962999999999994</c:v>
                </c:pt>
                <c:pt idx="1136">
                  <c:v>91.762</c:v>
                </c:pt>
                <c:pt idx="1137">
                  <c:v>93.305999999999997</c:v>
                </c:pt>
                <c:pt idx="1138">
                  <c:v>93.994</c:v>
                </c:pt>
                <c:pt idx="1139">
                  <c:v>93.825000000000003</c:v>
                </c:pt>
                <c:pt idx="1140">
                  <c:v>93.977000000000004</c:v>
                </c:pt>
                <c:pt idx="1141">
                  <c:v>90.016000000000005</c:v>
                </c:pt>
                <c:pt idx="1142">
                  <c:v>90.051000000000002</c:v>
                </c:pt>
                <c:pt idx="1143">
                  <c:v>90.311999999999998</c:v>
                </c:pt>
                <c:pt idx="1144">
                  <c:v>88.894999999999996</c:v>
                </c:pt>
                <c:pt idx="1145">
                  <c:v>87.686000000000007</c:v>
                </c:pt>
                <c:pt idx="1146">
                  <c:v>88.66</c:v>
                </c:pt>
                <c:pt idx="1147">
                  <c:v>92.921999999999997</c:v>
                </c:pt>
                <c:pt idx="1148">
                  <c:v>93.573999999999998</c:v>
                </c:pt>
                <c:pt idx="1149">
                  <c:v>93.766999999999996</c:v>
                </c:pt>
                <c:pt idx="1150">
                  <c:v>93.801000000000002</c:v>
                </c:pt>
                <c:pt idx="1151">
                  <c:v>94.116</c:v>
                </c:pt>
                <c:pt idx="1152">
                  <c:v>92.644999999999996</c:v>
                </c:pt>
                <c:pt idx="1153">
                  <c:v>94.055999999999997</c:v>
                </c:pt>
                <c:pt idx="1154">
                  <c:v>101.62</c:v>
                </c:pt>
                <c:pt idx="1155">
                  <c:v>103.137</c:v>
                </c:pt>
                <c:pt idx="1156">
                  <c:v>100.307</c:v>
                </c:pt>
                <c:pt idx="1157">
                  <c:v>103.27200000000001</c:v>
                </c:pt>
                <c:pt idx="1158">
                  <c:v>109.126</c:v>
                </c:pt>
                <c:pt idx="1159">
                  <c:v>107.64100000000001</c:v>
                </c:pt>
                <c:pt idx="1160">
                  <c:v>109.551</c:v>
                </c:pt>
                <c:pt idx="1161">
                  <c:v>114.95699999999999</c:v>
                </c:pt>
                <c:pt idx="1162">
                  <c:v>110.36</c:v>
                </c:pt>
                <c:pt idx="1163">
                  <c:v>109.19799999999999</c:v>
                </c:pt>
                <c:pt idx="1164">
                  <c:v>111.217</c:v>
                </c:pt>
                <c:pt idx="1165">
                  <c:v>108.46299999999999</c:v>
                </c:pt>
                <c:pt idx="1166">
                  <c:v>107.512</c:v>
                </c:pt>
                <c:pt idx="1167">
                  <c:v>106.367</c:v>
                </c:pt>
                <c:pt idx="1168">
                  <c:v>105.89700000000001</c:v>
                </c:pt>
                <c:pt idx="1169">
                  <c:v>105.366</c:v>
                </c:pt>
                <c:pt idx="1170">
                  <c:v>108.14400000000001</c:v>
                </c:pt>
                <c:pt idx="1171">
                  <c:v>111.50700000000001</c:v>
                </c:pt>
                <c:pt idx="1172">
                  <c:v>112.378</c:v>
                </c:pt>
                <c:pt idx="1173">
                  <c:v>110.889</c:v>
                </c:pt>
                <c:pt idx="1174">
                  <c:v>110.422</c:v>
                </c:pt>
                <c:pt idx="1175">
                  <c:v>108.77</c:v>
                </c:pt>
                <c:pt idx="1176">
                  <c:v>106.732</c:v>
                </c:pt>
                <c:pt idx="1177">
                  <c:v>106.319</c:v>
                </c:pt>
                <c:pt idx="1178">
                  <c:v>104.79600000000001</c:v>
                </c:pt>
                <c:pt idx="1179">
                  <c:v>103.117</c:v>
                </c:pt>
                <c:pt idx="1180">
                  <c:v>104.298</c:v>
                </c:pt>
                <c:pt idx="1181">
                  <c:v>101.375</c:v>
                </c:pt>
                <c:pt idx="1182">
                  <c:v>101.491</c:v>
                </c:pt>
                <c:pt idx="1183">
                  <c:v>100.051</c:v>
                </c:pt>
                <c:pt idx="1184">
                  <c:v>101.505</c:v>
                </c:pt>
                <c:pt idx="1185">
                  <c:v>101.63200000000001</c:v>
                </c:pt>
                <c:pt idx="1186">
                  <c:v>103.459</c:v>
                </c:pt>
                <c:pt idx="1187">
                  <c:v>106.14</c:v>
                </c:pt>
                <c:pt idx="1188">
                  <c:v>108.20399999999999</c:v>
                </c:pt>
                <c:pt idx="1189">
                  <c:v>106.55</c:v>
                </c:pt>
                <c:pt idx="1190">
                  <c:v>105.553</c:v>
                </c:pt>
                <c:pt idx="1191">
                  <c:v>109.65600000000001</c:v>
                </c:pt>
                <c:pt idx="1192">
                  <c:v>109.932</c:v>
                </c:pt>
                <c:pt idx="1193">
                  <c:v>108.09399999999999</c:v>
                </c:pt>
                <c:pt idx="1194">
                  <c:v>108.91200000000001</c:v>
                </c:pt>
                <c:pt idx="1195">
                  <c:v>110.867</c:v>
                </c:pt>
                <c:pt idx="1196">
                  <c:v>109.63200000000001</c:v>
                </c:pt>
                <c:pt idx="1197">
                  <c:v>111.947</c:v>
                </c:pt>
                <c:pt idx="1198">
                  <c:v>119.036</c:v>
                </c:pt>
                <c:pt idx="1199">
                  <c:v>125.974</c:v>
                </c:pt>
                <c:pt idx="1200">
                  <c:v>126.13800000000001</c:v>
                </c:pt>
                <c:pt idx="1201">
                  <c:v>122.623</c:v>
                </c:pt>
                <c:pt idx="1202">
                  <c:v>117.035</c:v>
                </c:pt>
                <c:pt idx="1203">
                  <c:v>115.605</c:v>
                </c:pt>
                <c:pt idx="1204">
                  <c:v>117.551</c:v>
                </c:pt>
                <c:pt idx="1205">
                  <c:v>117.983</c:v>
                </c:pt>
                <c:pt idx="1206">
                  <c:v>116.11199999999999</c:v>
                </c:pt>
                <c:pt idx="1207">
                  <c:v>111.16</c:v>
                </c:pt>
                <c:pt idx="1208">
                  <c:v>107.044</c:v>
                </c:pt>
                <c:pt idx="1209">
                  <c:v>103.511</c:v>
                </c:pt>
                <c:pt idx="1210">
                  <c:v>105.604</c:v>
                </c:pt>
                <c:pt idx="1211">
                  <c:v>107.42100000000001</c:v>
                </c:pt>
                <c:pt idx="1212">
                  <c:v>108.30500000000001</c:v>
                </c:pt>
                <c:pt idx="1213">
                  <c:v>103.102</c:v>
                </c:pt>
                <c:pt idx="1214">
                  <c:v>102.696</c:v>
                </c:pt>
                <c:pt idx="1215">
                  <c:v>106.127</c:v>
                </c:pt>
                <c:pt idx="1216">
                  <c:v>109.437</c:v>
                </c:pt>
                <c:pt idx="1217">
                  <c:v>111.664</c:v>
                </c:pt>
                <c:pt idx="1218">
                  <c:v>113.518</c:v>
                </c:pt>
                <c:pt idx="1219">
                  <c:v>114.137</c:v>
                </c:pt>
                <c:pt idx="1220">
                  <c:v>118.33199999999999</c:v>
                </c:pt>
                <c:pt idx="1221">
                  <c:v>117.971</c:v>
                </c:pt>
                <c:pt idx="1222">
                  <c:v>118.247</c:v>
                </c:pt>
                <c:pt idx="1223">
                  <c:v>119.501</c:v>
                </c:pt>
                <c:pt idx="1224">
                  <c:v>117.361</c:v>
                </c:pt>
                <c:pt idx="1225">
                  <c:v>118.708</c:v>
                </c:pt>
                <c:pt idx="1226">
                  <c:v>113.857</c:v>
                </c:pt>
                <c:pt idx="1227">
                  <c:v>109.831</c:v>
                </c:pt>
                <c:pt idx="1228">
                  <c:v>107.623</c:v>
                </c:pt>
                <c:pt idx="1229">
                  <c:v>107.364</c:v>
                </c:pt>
                <c:pt idx="1230">
                  <c:v>106.84</c:v>
                </c:pt>
                <c:pt idx="1231">
                  <c:v>107.884</c:v>
                </c:pt>
                <c:pt idx="1232">
                  <c:v>103.905</c:v>
                </c:pt>
                <c:pt idx="1233">
                  <c:v>117.509</c:v>
                </c:pt>
                <c:pt idx="1234">
                  <c:v>119.23</c:v>
                </c:pt>
                <c:pt idx="1235">
                  <c:v>117.977</c:v>
                </c:pt>
                <c:pt idx="1236">
                  <c:v>121.47199999999999</c:v>
                </c:pt>
                <c:pt idx="1237">
                  <c:v>119.758</c:v>
                </c:pt>
                <c:pt idx="1238">
                  <c:v>120.968</c:v>
                </c:pt>
                <c:pt idx="1239">
                  <c:v>120.396</c:v>
                </c:pt>
                <c:pt idx="1240">
                  <c:v>119.663</c:v>
                </c:pt>
                <c:pt idx="1241">
                  <c:v>117.602</c:v>
                </c:pt>
                <c:pt idx="1242">
                  <c:v>116.733</c:v>
                </c:pt>
                <c:pt idx="1243">
                  <c:v>115.553</c:v>
                </c:pt>
                <c:pt idx="1244">
                  <c:v>116.172</c:v>
                </c:pt>
                <c:pt idx="1245">
                  <c:v>114.8</c:v>
                </c:pt>
                <c:pt idx="1246">
                  <c:v>116.27200000000001</c:v>
                </c:pt>
                <c:pt idx="1247">
                  <c:v>117.265</c:v>
                </c:pt>
                <c:pt idx="1248">
                  <c:v>117.26600000000001</c:v>
                </c:pt>
                <c:pt idx="1249">
                  <c:v>118.718</c:v>
                </c:pt>
                <c:pt idx="1250">
                  <c:v>120.637</c:v>
                </c:pt>
                <c:pt idx="1251">
                  <c:v>121.554</c:v>
                </c:pt>
                <c:pt idx="1252">
                  <c:v>122.104</c:v>
                </c:pt>
                <c:pt idx="1253">
                  <c:v>121.072</c:v>
                </c:pt>
                <c:pt idx="1254">
                  <c:v>123.55800000000001</c:v>
                </c:pt>
                <c:pt idx="1255">
                  <c:v>122.956</c:v>
                </c:pt>
                <c:pt idx="1256">
                  <c:v>122.42700000000001</c:v>
                </c:pt>
                <c:pt idx="1257">
                  <c:v>120.86199999999999</c:v>
                </c:pt>
                <c:pt idx="1258">
                  <c:v>121.42</c:v>
                </c:pt>
                <c:pt idx="1259">
                  <c:v>120.503</c:v>
                </c:pt>
                <c:pt idx="1260">
                  <c:v>120.474</c:v>
                </c:pt>
                <c:pt idx="1261">
                  <c:v>123.28700000000001</c:v>
                </c:pt>
                <c:pt idx="1262">
                  <c:v>125.557</c:v>
                </c:pt>
                <c:pt idx="1263">
                  <c:v>126.718</c:v>
                </c:pt>
                <c:pt idx="1264">
                  <c:v>128.85599999999999</c:v>
                </c:pt>
                <c:pt idx="1265">
                  <c:v>128.28200000000001</c:v>
                </c:pt>
                <c:pt idx="1266">
                  <c:v>123.643</c:v>
                </c:pt>
                <c:pt idx="1267">
                  <c:v>120.062</c:v>
                </c:pt>
                <c:pt idx="1268">
                  <c:v>123.345</c:v>
                </c:pt>
                <c:pt idx="1269">
                  <c:v>122.146</c:v>
                </c:pt>
                <c:pt idx="1270">
                  <c:v>124.498</c:v>
                </c:pt>
                <c:pt idx="1271">
                  <c:v>124.32299999999999</c:v>
                </c:pt>
                <c:pt idx="1272">
                  <c:v>124.02800000000001</c:v>
                </c:pt>
                <c:pt idx="1273">
                  <c:v>125.58799999999999</c:v>
                </c:pt>
                <c:pt idx="1274">
                  <c:v>127.22</c:v>
                </c:pt>
                <c:pt idx="1275">
                  <c:v>124.861</c:v>
                </c:pt>
                <c:pt idx="1276">
                  <c:v>124.783</c:v>
                </c:pt>
                <c:pt idx="1277">
                  <c:v>125.175</c:v>
                </c:pt>
                <c:pt idx="1278">
                  <c:v>125.74</c:v>
                </c:pt>
                <c:pt idx="1279">
                  <c:v>125.464</c:v>
                </c:pt>
                <c:pt idx="1280">
                  <c:v>126.88200000000001</c:v>
                </c:pt>
                <c:pt idx="1281">
                  <c:v>127.226</c:v>
                </c:pt>
                <c:pt idx="1282">
                  <c:v>127.666</c:v>
                </c:pt>
                <c:pt idx="1283">
                  <c:v>124.42</c:v>
                </c:pt>
                <c:pt idx="1284">
                  <c:v>124.738</c:v>
                </c:pt>
                <c:pt idx="1285">
                  <c:v>124.371</c:v>
                </c:pt>
                <c:pt idx="1286">
                  <c:v>123.688</c:v>
                </c:pt>
                <c:pt idx="1287">
                  <c:v>121.886</c:v>
                </c:pt>
                <c:pt idx="1288">
                  <c:v>120.229</c:v>
                </c:pt>
                <c:pt idx="1289">
                  <c:v>119.196</c:v>
                </c:pt>
                <c:pt idx="1290">
                  <c:v>119.21</c:v>
                </c:pt>
                <c:pt idx="1291">
                  <c:v>118.262</c:v>
                </c:pt>
                <c:pt idx="1292">
                  <c:v>118.535</c:v>
                </c:pt>
                <c:pt idx="1293">
                  <c:v>120.508</c:v>
                </c:pt>
                <c:pt idx="1294">
                  <c:v>122.77200000000001</c:v>
                </c:pt>
                <c:pt idx="1295">
                  <c:v>124.623</c:v>
                </c:pt>
                <c:pt idx="1296">
                  <c:v>132.072</c:v>
                </c:pt>
                <c:pt idx="1297">
                  <c:v>130.285</c:v>
                </c:pt>
                <c:pt idx="1298">
                  <c:v>128.483</c:v>
                </c:pt>
                <c:pt idx="1299">
                  <c:v>130.08000000000001</c:v>
                </c:pt>
                <c:pt idx="1300">
                  <c:v>129.37100000000001</c:v>
                </c:pt>
                <c:pt idx="1301">
                  <c:v>132.017</c:v>
                </c:pt>
                <c:pt idx="1302">
                  <c:v>131.102</c:v>
                </c:pt>
                <c:pt idx="1303">
                  <c:v>133.04400000000001</c:v>
                </c:pt>
                <c:pt idx="1304">
                  <c:v>140.33600000000001</c:v>
                </c:pt>
                <c:pt idx="1305">
                  <c:v>141.238</c:v>
                </c:pt>
                <c:pt idx="1306">
                  <c:v>142.79499999999999</c:v>
                </c:pt>
                <c:pt idx="1307">
                  <c:v>138.512</c:v>
                </c:pt>
                <c:pt idx="1308">
                  <c:v>133.39599999999999</c:v>
                </c:pt>
                <c:pt idx="1309">
                  <c:v>129.15</c:v>
                </c:pt>
                <c:pt idx="1310">
                  <c:v>129.303</c:v>
                </c:pt>
                <c:pt idx="1311">
                  <c:v>129.97999999999999</c:v>
                </c:pt>
                <c:pt idx="1312">
                  <c:v>129.69399999999999</c:v>
                </c:pt>
                <c:pt idx="1313">
                  <c:v>131.465</c:v>
                </c:pt>
                <c:pt idx="1314">
                  <c:v>129.79499999999999</c:v>
                </c:pt>
                <c:pt idx="1315">
                  <c:v>127.958</c:v>
                </c:pt>
                <c:pt idx="1316">
                  <c:v>126.05200000000001</c:v>
                </c:pt>
                <c:pt idx="1317">
                  <c:v>128.114</c:v>
                </c:pt>
                <c:pt idx="1318">
                  <c:v>128.03800000000001</c:v>
                </c:pt>
                <c:pt idx="1319">
                  <c:v>126.598</c:v>
                </c:pt>
                <c:pt idx="1320">
                  <c:v>124.71899999999999</c:v>
                </c:pt>
                <c:pt idx="1321">
                  <c:v>123.182</c:v>
                </c:pt>
                <c:pt idx="1322">
                  <c:v>121.931</c:v>
                </c:pt>
                <c:pt idx="1323">
                  <c:v>121.76300000000001</c:v>
                </c:pt>
                <c:pt idx="1324">
                  <c:v>125.36799999999999</c:v>
                </c:pt>
                <c:pt idx="1325">
                  <c:v>125.806</c:v>
                </c:pt>
                <c:pt idx="1326">
                  <c:v>126.246</c:v>
                </c:pt>
                <c:pt idx="1327">
                  <c:v>129.03800000000001</c:v>
                </c:pt>
                <c:pt idx="1328">
                  <c:v>131.99</c:v>
                </c:pt>
                <c:pt idx="1329">
                  <c:v>127.515</c:v>
                </c:pt>
                <c:pt idx="1330">
                  <c:v>126.104</c:v>
                </c:pt>
                <c:pt idx="1331">
                  <c:v>124.797</c:v>
                </c:pt>
                <c:pt idx="1332">
                  <c:v>124.43</c:v>
                </c:pt>
                <c:pt idx="1333">
                  <c:v>123.72</c:v>
                </c:pt>
                <c:pt idx="1334">
                  <c:v>122.58199999999999</c:v>
                </c:pt>
                <c:pt idx="1335">
                  <c:v>120.587</c:v>
                </c:pt>
                <c:pt idx="1336">
                  <c:v>119.187</c:v>
                </c:pt>
                <c:pt idx="1337">
                  <c:v>117.748</c:v>
                </c:pt>
                <c:pt idx="1338">
                  <c:v>118.215</c:v>
                </c:pt>
                <c:pt idx="1339">
                  <c:v>117.577</c:v>
                </c:pt>
                <c:pt idx="1340">
                  <c:v>117.628</c:v>
                </c:pt>
                <c:pt idx="1341">
                  <c:v>117.98</c:v>
                </c:pt>
                <c:pt idx="1342">
                  <c:v>118.319</c:v>
                </c:pt>
                <c:pt idx="1343">
                  <c:v>120.715</c:v>
                </c:pt>
                <c:pt idx="1344">
                  <c:v>122.14700000000001</c:v>
                </c:pt>
                <c:pt idx="1345">
                  <c:v>122.081</c:v>
                </c:pt>
                <c:pt idx="1346">
                  <c:v>119.721</c:v>
                </c:pt>
                <c:pt idx="1347">
                  <c:v>123.041</c:v>
                </c:pt>
                <c:pt idx="1348">
                  <c:v>121.842</c:v>
                </c:pt>
                <c:pt idx="1349">
                  <c:v>122.504</c:v>
                </c:pt>
                <c:pt idx="1350">
                  <c:v>124.60299999999999</c:v>
                </c:pt>
                <c:pt idx="1351">
                  <c:v>121.854</c:v>
                </c:pt>
                <c:pt idx="1352">
                  <c:v>121.956</c:v>
                </c:pt>
                <c:pt idx="1353">
                  <c:v>122.062</c:v>
                </c:pt>
                <c:pt idx="1354">
                  <c:v>124.95</c:v>
                </c:pt>
                <c:pt idx="1355">
                  <c:v>124.979</c:v>
                </c:pt>
                <c:pt idx="1356">
                  <c:v>124.13500000000001</c:v>
                </c:pt>
                <c:pt idx="1357">
                  <c:v>128.00299999999999</c:v>
                </c:pt>
                <c:pt idx="1358">
                  <c:v>126.501</c:v>
                </c:pt>
                <c:pt idx="1359">
                  <c:v>124.988</c:v>
                </c:pt>
                <c:pt idx="1360">
                  <c:v>124.169</c:v>
                </c:pt>
                <c:pt idx="1361">
                  <c:v>120.812</c:v>
                </c:pt>
                <c:pt idx="1362">
                  <c:v>134.68899999999999</c:v>
                </c:pt>
                <c:pt idx="1363">
                  <c:v>136.749</c:v>
                </c:pt>
                <c:pt idx="1364">
                  <c:v>131.72</c:v>
                </c:pt>
                <c:pt idx="1365">
                  <c:v>131.03</c:v>
                </c:pt>
                <c:pt idx="1366">
                  <c:v>132.66999999999999</c:v>
                </c:pt>
                <c:pt idx="1367">
                  <c:v>133.15899999999999</c:v>
                </c:pt>
                <c:pt idx="1368">
                  <c:v>136.07400000000001</c:v>
                </c:pt>
                <c:pt idx="1369">
                  <c:v>135.51599999999999</c:v>
                </c:pt>
                <c:pt idx="1370">
                  <c:v>135.12299999999999</c:v>
                </c:pt>
                <c:pt idx="1371">
                  <c:v>135.351</c:v>
                </c:pt>
                <c:pt idx="1372">
                  <c:v>139.65199999999999</c:v>
                </c:pt>
                <c:pt idx="1373">
                  <c:v>148.83000000000001</c:v>
                </c:pt>
                <c:pt idx="1374">
                  <c:v>154.38200000000001</c:v>
                </c:pt>
                <c:pt idx="1375">
                  <c:v>161.102</c:v>
                </c:pt>
                <c:pt idx="1376">
                  <c:v>138.4</c:v>
                </c:pt>
                <c:pt idx="1377">
                  <c:v>153.84299999999999</c:v>
                </c:pt>
                <c:pt idx="1378">
                  <c:v>152.85300000000001</c:v>
                </c:pt>
                <c:pt idx="1379">
                  <c:v>146.43100000000001</c:v>
                </c:pt>
                <c:pt idx="1380">
                  <c:v>147.14699999999999</c:v>
                </c:pt>
                <c:pt idx="1381">
                  <c:v>150.89099999999999</c:v>
                </c:pt>
                <c:pt idx="1382">
                  <c:v>147.72900000000001</c:v>
                </c:pt>
                <c:pt idx="1383">
                  <c:v>147.84700000000001</c:v>
                </c:pt>
                <c:pt idx="1384">
                  <c:v>150.56</c:v>
                </c:pt>
                <c:pt idx="1385">
                  <c:v>150.41200000000001</c:v>
                </c:pt>
                <c:pt idx="1386">
                  <c:v>145.09200000000001</c:v>
                </c:pt>
                <c:pt idx="1387">
                  <c:v>140.99199999999999</c:v>
                </c:pt>
                <c:pt idx="1388">
                  <c:v>138.608</c:v>
                </c:pt>
                <c:pt idx="1389">
                  <c:v>138.68</c:v>
                </c:pt>
                <c:pt idx="1390">
                  <c:v>135.024</c:v>
                </c:pt>
                <c:pt idx="1391">
                  <c:v>138.374</c:v>
                </c:pt>
                <c:pt idx="1392">
                  <c:v>141.745</c:v>
                </c:pt>
                <c:pt idx="1393">
                  <c:v>141.18799999999999</c:v>
                </c:pt>
                <c:pt idx="1394">
                  <c:v>142.89699999999999</c:v>
                </c:pt>
                <c:pt idx="1395">
                  <c:v>140.56100000000001</c:v>
                </c:pt>
                <c:pt idx="1396">
                  <c:v>138.852</c:v>
                </c:pt>
                <c:pt idx="1397">
                  <c:v>137.524</c:v>
                </c:pt>
                <c:pt idx="1398">
                  <c:v>136.47499999999999</c:v>
                </c:pt>
                <c:pt idx="1399">
                  <c:v>124.032</c:v>
                </c:pt>
                <c:pt idx="1400">
                  <c:v>117.97499999999999</c:v>
                </c:pt>
                <c:pt idx="1401">
                  <c:v>117.842</c:v>
                </c:pt>
                <c:pt idx="1402">
                  <c:v>121.67</c:v>
                </c:pt>
                <c:pt idx="1403">
                  <c:v>120.753</c:v>
                </c:pt>
                <c:pt idx="1404">
                  <c:v>119.61199999999999</c:v>
                </c:pt>
                <c:pt idx="1405">
                  <c:v>118.666</c:v>
                </c:pt>
                <c:pt idx="1406">
                  <c:v>120.316</c:v>
                </c:pt>
                <c:pt idx="1407">
                  <c:v>120.985</c:v>
                </c:pt>
                <c:pt idx="1408">
                  <c:v>122.511</c:v>
                </c:pt>
                <c:pt idx="1409">
                  <c:v>123.008</c:v>
                </c:pt>
                <c:pt idx="1410">
                  <c:v>121.078</c:v>
                </c:pt>
                <c:pt idx="1411">
                  <c:v>121.41800000000001</c:v>
                </c:pt>
                <c:pt idx="1412">
                  <c:v>120.035</c:v>
                </c:pt>
                <c:pt idx="1413">
                  <c:v>120.11199999999999</c:v>
                </c:pt>
                <c:pt idx="1414">
                  <c:v>117.492</c:v>
                </c:pt>
                <c:pt idx="1415">
                  <c:v>116.047</c:v>
                </c:pt>
                <c:pt idx="1416">
                  <c:v>115.533</c:v>
                </c:pt>
                <c:pt idx="1417">
                  <c:v>116.23699999999999</c:v>
                </c:pt>
                <c:pt idx="1418">
                  <c:v>114.82599999999999</c:v>
                </c:pt>
                <c:pt idx="1419">
                  <c:v>113.54300000000001</c:v>
                </c:pt>
                <c:pt idx="1420">
                  <c:v>112.101</c:v>
                </c:pt>
                <c:pt idx="1421">
                  <c:v>109.21299999999999</c:v>
                </c:pt>
                <c:pt idx="1422">
                  <c:v>108.452</c:v>
                </c:pt>
                <c:pt idx="1423">
                  <c:v>109.42</c:v>
                </c:pt>
                <c:pt idx="1424">
                  <c:v>105.624</c:v>
                </c:pt>
                <c:pt idx="1425">
                  <c:v>106.634</c:v>
                </c:pt>
                <c:pt idx="1426">
                  <c:v>108.036</c:v>
                </c:pt>
                <c:pt idx="1427">
                  <c:v>108.892</c:v>
                </c:pt>
                <c:pt idx="1428">
                  <c:v>107.861</c:v>
                </c:pt>
                <c:pt idx="1429">
                  <c:v>107.279</c:v>
                </c:pt>
                <c:pt idx="1430">
                  <c:v>105.896</c:v>
                </c:pt>
                <c:pt idx="1431">
                  <c:v>106.91</c:v>
                </c:pt>
                <c:pt idx="1432">
                  <c:v>107.432</c:v>
                </c:pt>
                <c:pt idx="1433">
                  <c:v>109.127</c:v>
                </c:pt>
                <c:pt idx="1434">
                  <c:v>108.251</c:v>
                </c:pt>
                <c:pt idx="1435">
                  <c:v>107.238</c:v>
                </c:pt>
                <c:pt idx="1436">
                  <c:v>106.006</c:v>
                </c:pt>
                <c:pt idx="1437">
                  <c:v>103.952</c:v>
                </c:pt>
                <c:pt idx="1438">
                  <c:v>102.60899999999999</c:v>
                </c:pt>
                <c:pt idx="1439">
                  <c:v>104.524</c:v>
                </c:pt>
                <c:pt idx="1440">
                  <c:v>104.381</c:v>
                </c:pt>
                <c:pt idx="1441">
                  <c:v>102.101</c:v>
                </c:pt>
                <c:pt idx="1442">
                  <c:v>101.845</c:v>
                </c:pt>
                <c:pt idx="1443">
                  <c:v>102.905</c:v>
                </c:pt>
                <c:pt idx="1444">
                  <c:v>104.2</c:v>
                </c:pt>
                <c:pt idx="1445">
                  <c:v>103.256</c:v>
                </c:pt>
                <c:pt idx="1446">
                  <c:v>107.02</c:v>
                </c:pt>
                <c:pt idx="1447">
                  <c:v>109.07299999999999</c:v>
                </c:pt>
                <c:pt idx="1448">
                  <c:v>107.18300000000001</c:v>
                </c:pt>
                <c:pt idx="1449">
                  <c:v>106.833</c:v>
                </c:pt>
                <c:pt idx="1450">
                  <c:v>113.465</c:v>
                </c:pt>
                <c:pt idx="1451">
                  <c:v>113.441</c:v>
                </c:pt>
                <c:pt idx="1452">
                  <c:v>110.941</c:v>
                </c:pt>
                <c:pt idx="1453">
                  <c:v>111.706</c:v>
                </c:pt>
                <c:pt idx="1454">
                  <c:v>113.21899999999999</c:v>
                </c:pt>
                <c:pt idx="1455">
                  <c:v>111.77800000000001</c:v>
                </c:pt>
                <c:pt idx="1456">
                  <c:v>111.202</c:v>
                </c:pt>
                <c:pt idx="1457">
                  <c:v>109.50700000000001</c:v>
                </c:pt>
                <c:pt idx="1458">
                  <c:v>110.82</c:v>
                </c:pt>
                <c:pt idx="1459">
                  <c:v>110.071</c:v>
                </c:pt>
                <c:pt idx="1460">
                  <c:v>108.86499999999999</c:v>
                </c:pt>
                <c:pt idx="1461">
                  <c:v>107.40300000000001</c:v>
                </c:pt>
                <c:pt idx="1462">
                  <c:v>104.955</c:v>
                </c:pt>
                <c:pt idx="1463">
                  <c:v>103.849</c:v>
                </c:pt>
                <c:pt idx="1464">
                  <c:v>101.627</c:v>
                </c:pt>
                <c:pt idx="1465">
                  <c:v>98.462999999999994</c:v>
                </c:pt>
                <c:pt idx="1466">
                  <c:v>97.269000000000005</c:v>
                </c:pt>
                <c:pt idx="1467">
                  <c:v>97.001000000000005</c:v>
                </c:pt>
                <c:pt idx="1468">
                  <c:v>97.489000000000004</c:v>
                </c:pt>
                <c:pt idx="1469">
                  <c:v>97.475999999999999</c:v>
                </c:pt>
                <c:pt idx="1470">
                  <c:v>97.659000000000006</c:v>
                </c:pt>
                <c:pt idx="1471">
                  <c:v>98.073999999999998</c:v>
                </c:pt>
                <c:pt idx="1472">
                  <c:v>97.960999999999999</c:v>
                </c:pt>
                <c:pt idx="1473">
                  <c:v>96.396000000000001</c:v>
                </c:pt>
                <c:pt idx="1474">
                  <c:v>95.522000000000006</c:v>
                </c:pt>
                <c:pt idx="1475">
                  <c:v>95.933000000000007</c:v>
                </c:pt>
                <c:pt idx="1476">
                  <c:v>96.096999999999994</c:v>
                </c:pt>
                <c:pt idx="1477">
                  <c:v>96.088999999999999</c:v>
                </c:pt>
                <c:pt idx="1478">
                  <c:v>96.314999999999998</c:v>
                </c:pt>
                <c:pt idx="1479">
                  <c:v>96.55</c:v>
                </c:pt>
                <c:pt idx="1480">
                  <c:v>97.986999999999995</c:v>
                </c:pt>
                <c:pt idx="1481">
                  <c:v>97.855999999999995</c:v>
                </c:pt>
                <c:pt idx="1482">
                  <c:v>95.596000000000004</c:v>
                </c:pt>
                <c:pt idx="1483">
                  <c:v>95.507999999999996</c:v>
                </c:pt>
                <c:pt idx="1484">
                  <c:v>94.73</c:v>
                </c:pt>
                <c:pt idx="1485">
                  <c:v>93.165000000000006</c:v>
                </c:pt>
                <c:pt idx="1486">
                  <c:v>90.856999999999999</c:v>
                </c:pt>
                <c:pt idx="1487">
                  <c:v>87.887</c:v>
                </c:pt>
                <c:pt idx="1488">
                  <c:v>88.971000000000004</c:v>
                </c:pt>
                <c:pt idx="1489">
                  <c:v>87.918999999999997</c:v>
                </c:pt>
                <c:pt idx="1490">
                  <c:v>87.304000000000002</c:v>
                </c:pt>
                <c:pt idx="1491">
                  <c:v>87.224999999999994</c:v>
                </c:pt>
                <c:pt idx="1492">
                  <c:v>86.450999999999993</c:v>
                </c:pt>
                <c:pt idx="1493">
                  <c:v>86.876999999999995</c:v>
                </c:pt>
                <c:pt idx="1494">
                  <c:v>93.947999999999993</c:v>
                </c:pt>
                <c:pt idx="1495">
                  <c:v>92.864999999999995</c:v>
                </c:pt>
                <c:pt idx="1496">
                  <c:v>92.72</c:v>
                </c:pt>
                <c:pt idx="1497">
                  <c:v>93.768000000000001</c:v>
                </c:pt>
                <c:pt idx="1498">
                  <c:v>93.451999999999998</c:v>
                </c:pt>
                <c:pt idx="1499">
                  <c:v>91.936999999999998</c:v>
                </c:pt>
                <c:pt idx="1500">
                  <c:v>91.501000000000005</c:v>
                </c:pt>
                <c:pt idx="1501">
                  <c:v>90.364999999999995</c:v>
                </c:pt>
                <c:pt idx="1502">
                  <c:v>89.295000000000002</c:v>
                </c:pt>
                <c:pt idx="1503">
                  <c:v>88.305999999999997</c:v>
                </c:pt>
                <c:pt idx="1504">
                  <c:v>87.831000000000003</c:v>
                </c:pt>
                <c:pt idx="1505">
                  <c:v>87.808999999999997</c:v>
                </c:pt>
                <c:pt idx="1506">
                  <c:v>87.625</c:v>
                </c:pt>
                <c:pt idx="1507">
                  <c:v>89.099000000000004</c:v>
                </c:pt>
                <c:pt idx="1508">
                  <c:v>97.438000000000002</c:v>
                </c:pt>
                <c:pt idx="1509">
                  <c:v>98.679000000000002</c:v>
                </c:pt>
                <c:pt idx="1510">
                  <c:v>96.516000000000005</c:v>
                </c:pt>
                <c:pt idx="1511">
                  <c:v>94.195999999999998</c:v>
                </c:pt>
                <c:pt idx="1512">
                  <c:v>97.777000000000001</c:v>
                </c:pt>
                <c:pt idx="1513">
                  <c:v>96.736999999999995</c:v>
                </c:pt>
                <c:pt idx="1514">
                  <c:v>94.647000000000006</c:v>
                </c:pt>
                <c:pt idx="1515">
                  <c:v>92.820999999999998</c:v>
                </c:pt>
                <c:pt idx="1516">
                  <c:v>94.863</c:v>
                </c:pt>
                <c:pt idx="1517">
                  <c:v>93.853999999999999</c:v>
                </c:pt>
                <c:pt idx="1518">
                  <c:v>91.501000000000005</c:v>
                </c:pt>
                <c:pt idx="1519">
                  <c:v>88.876000000000005</c:v>
                </c:pt>
                <c:pt idx="1520">
                  <c:v>89.762</c:v>
                </c:pt>
                <c:pt idx="1521">
                  <c:v>92.177999999999997</c:v>
                </c:pt>
                <c:pt idx="1522">
                  <c:v>92.936000000000007</c:v>
                </c:pt>
                <c:pt idx="1523">
                  <c:v>91.828000000000003</c:v>
                </c:pt>
                <c:pt idx="1524">
                  <c:v>92.382999999999996</c:v>
                </c:pt>
                <c:pt idx="1525">
                  <c:v>93.85</c:v>
                </c:pt>
                <c:pt idx="1526">
                  <c:v>95.263000000000005</c:v>
                </c:pt>
                <c:pt idx="1527">
                  <c:v>97.68</c:v>
                </c:pt>
                <c:pt idx="1528">
                  <c:v>98.14</c:v>
                </c:pt>
                <c:pt idx="1529">
                  <c:v>95.804000000000002</c:v>
                </c:pt>
                <c:pt idx="1530">
                  <c:v>94.872</c:v>
                </c:pt>
                <c:pt idx="1531">
                  <c:v>97.042000000000002</c:v>
                </c:pt>
                <c:pt idx="1532">
                  <c:v>98.816000000000003</c:v>
                </c:pt>
                <c:pt idx="1533">
                  <c:v>98.510999999999996</c:v>
                </c:pt>
                <c:pt idx="1534">
                  <c:v>101.467</c:v>
                </c:pt>
                <c:pt idx="1535">
                  <c:v>100.90600000000001</c:v>
                </c:pt>
                <c:pt idx="1536">
                  <c:v>99.81</c:v>
                </c:pt>
                <c:pt idx="1537">
                  <c:v>102.69199999999999</c:v>
                </c:pt>
                <c:pt idx="1538">
                  <c:v>102.098</c:v>
                </c:pt>
                <c:pt idx="1539">
                  <c:v>100.55200000000001</c:v>
                </c:pt>
                <c:pt idx="1540">
                  <c:v>99.873999999999995</c:v>
                </c:pt>
                <c:pt idx="1541">
                  <c:v>98.144000000000005</c:v>
                </c:pt>
                <c:pt idx="1542">
                  <c:v>98.179000000000002</c:v>
                </c:pt>
                <c:pt idx="1543">
                  <c:v>97.158000000000001</c:v>
                </c:pt>
                <c:pt idx="1544">
                  <c:v>95.364999999999995</c:v>
                </c:pt>
                <c:pt idx="1545">
                  <c:v>94.275999999999996</c:v>
                </c:pt>
                <c:pt idx="1546">
                  <c:v>91.671000000000006</c:v>
                </c:pt>
                <c:pt idx="1547">
                  <c:v>94.69</c:v>
                </c:pt>
                <c:pt idx="1548">
                  <c:v>94.076999999999998</c:v>
                </c:pt>
                <c:pt idx="1549">
                  <c:v>94.459000000000003</c:v>
                </c:pt>
                <c:pt idx="1550">
                  <c:v>96.548000000000002</c:v>
                </c:pt>
                <c:pt idx="1551">
                  <c:v>93.757999999999996</c:v>
                </c:pt>
                <c:pt idx="1552">
                  <c:v>93.027000000000001</c:v>
                </c:pt>
                <c:pt idx="1553">
                  <c:v>92.254999999999995</c:v>
                </c:pt>
                <c:pt idx="1554">
                  <c:v>91.93</c:v>
                </c:pt>
                <c:pt idx="1555">
                  <c:v>92.004000000000005</c:v>
                </c:pt>
                <c:pt idx="1556">
                  <c:v>92.65</c:v>
                </c:pt>
                <c:pt idx="1557">
                  <c:v>92.254999999999995</c:v>
                </c:pt>
                <c:pt idx="1558">
                  <c:v>91.816000000000003</c:v>
                </c:pt>
                <c:pt idx="1559">
                  <c:v>90.674000000000007</c:v>
                </c:pt>
                <c:pt idx="1560">
                  <c:v>91.552999999999997</c:v>
                </c:pt>
                <c:pt idx="1561">
                  <c:v>91.745000000000005</c:v>
                </c:pt>
                <c:pt idx="1562">
                  <c:v>92.385999999999996</c:v>
                </c:pt>
                <c:pt idx="1563">
                  <c:v>89.572999999999993</c:v>
                </c:pt>
                <c:pt idx="1564">
                  <c:v>89.665999999999997</c:v>
                </c:pt>
                <c:pt idx="1565">
                  <c:v>90.021000000000001</c:v>
                </c:pt>
                <c:pt idx="1566">
                  <c:v>89.501000000000005</c:v>
                </c:pt>
                <c:pt idx="1567">
                  <c:v>90.778000000000006</c:v>
                </c:pt>
                <c:pt idx="1568">
                  <c:v>91.462000000000003</c:v>
                </c:pt>
                <c:pt idx="1569">
                  <c:v>92.430999999999997</c:v>
                </c:pt>
                <c:pt idx="1570">
                  <c:v>87.998999999999995</c:v>
                </c:pt>
                <c:pt idx="1571">
                  <c:v>92.543999999999997</c:v>
                </c:pt>
                <c:pt idx="1572">
                  <c:v>90.370999999999995</c:v>
                </c:pt>
                <c:pt idx="1573">
                  <c:v>89.66</c:v>
                </c:pt>
                <c:pt idx="1574">
                  <c:v>90.88</c:v>
                </c:pt>
                <c:pt idx="1575">
                  <c:v>92.02</c:v>
                </c:pt>
                <c:pt idx="1576">
                  <c:v>91.346999999999994</c:v>
                </c:pt>
                <c:pt idx="1577">
                  <c:v>91.001999999999995</c:v>
                </c:pt>
                <c:pt idx="1578">
                  <c:v>90.5</c:v>
                </c:pt>
                <c:pt idx="1579">
                  <c:v>90.375</c:v>
                </c:pt>
                <c:pt idx="1580">
                  <c:v>91.259</c:v>
                </c:pt>
                <c:pt idx="1581">
                  <c:v>88.570999999999998</c:v>
                </c:pt>
                <c:pt idx="1582">
                  <c:v>88.894999999999996</c:v>
                </c:pt>
                <c:pt idx="1583">
                  <c:v>89.254000000000005</c:v>
                </c:pt>
                <c:pt idx="1584">
                  <c:v>89.299000000000007</c:v>
                </c:pt>
                <c:pt idx="1585">
                  <c:v>88.744</c:v>
                </c:pt>
                <c:pt idx="1586">
                  <c:v>88.561999999999998</c:v>
                </c:pt>
                <c:pt idx="1587">
                  <c:v>87.885000000000005</c:v>
                </c:pt>
                <c:pt idx="1588">
                  <c:v>88.989000000000004</c:v>
                </c:pt>
                <c:pt idx="1589">
                  <c:v>88.606999999999999</c:v>
                </c:pt>
                <c:pt idx="1590">
                  <c:v>91.400999999999996</c:v>
                </c:pt>
                <c:pt idx="1591">
                  <c:v>90.207999999999998</c:v>
                </c:pt>
                <c:pt idx="1592">
                  <c:v>91.477000000000004</c:v>
                </c:pt>
                <c:pt idx="1593">
                  <c:v>88.171999999999997</c:v>
                </c:pt>
                <c:pt idx="1594">
                  <c:v>87.504999999999995</c:v>
                </c:pt>
                <c:pt idx="1595">
                  <c:v>87.692999999999998</c:v>
                </c:pt>
                <c:pt idx="1596">
                  <c:v>88.781999999999996</c:v>
                </c:pt>
                <c:pt idx="1597">
                  <c:v>88.542000000000002</c:v>
                </c:pt>
                <c:pt idx="1598">
                  <c:v>88.028999999999996</c:v>
                </c:pt>
                <c:pt idx="1599">
                  <c:v>88.942999999999998</c:v>
                </c:pt>
                <c:pt idx="1600">
                  <c:v>86.984999999999999</c:v>
                </c:pt>
                <c:pt idx="1601">
                  <c:v>86.444999999999993</c:v>
                </c:pt>
                <c:pt idx="1602">
                  <c:v>87.081000000000003</c:v>
                </c:pt>
                <c:pt idx="1603">
                  <c:v>86.256</c:v>
                </c:pt>
                <c:pt idx="1604">
                  <c:v>86.489000000000004</c:v>
                </c:pt>
                <c:pt idx="1605">
                  <c:v>87.12</c:v>
                </c:pt>
                <c:pt idx="1606">
                  <c:v>86.590999999999994</c:v>
                </c:pt>
                <c:pt idx="1607">
                  <c:v>87.183000000000007</c:v>
                </c:pt>
                <c:pt idx="1608">
                  <c:v>90.21</c:v>
                </c:pt>
                <c:pt idx="1609">
                  <c:v>88.852000000000004</c:v>
                </c:pt>
                <c:pt idx="1610">
                  <c:v>89.444999999999993</c:v>
                </c:pt>
                <c:pt idx="1611">
                  <c:v>87.194000000000003</c:v>
                </c:pt>
                <c:pt idx="1612">
                  <c:v>88.594999999999999</c:v>
                </c:pt>
                <c:pt idx="1613">
                  <c:v>91.954999999999998</c:v>
                </c:pt>
                <c:pt idx="1614">
                  <c:v>91.37</c:v>
                </c:pt>
                <c:pt idx="1615">
                  <c:v>88.427999999999997</c:v>
                </c:pt>
                <c:pt idx="1616">
                  <c:v>90.042000000000002</c:v>
                </c:pt>
                <c:pt idx="1617">
                  <c:v>94.945999999999998</c:v>
                </c:pt>
                <c:pt idx="1618">
                  <c:v>98.623999999999995</c:v>
                </c:pt>
                <c:pt idx="1619">
                  <c:v>97.42</c:v>
                </c:pt>
                <c:pt idx="1620">
                  <c:v>95.239000000000004</c:v>
                </c:pt>
                <c:pt idx="1621">
                  <c:v>96.244</c:v>
                </c:pt>
                <c:pt idx="1622">
                  <c:v>95.022000000000006</c:v>
                </c:pt>
                <c:pt idx="1623">
                  <c:v>103.94499999999999</c:v>
                </c:pt>
                <c:pt idx="1624">
                  <c:v>101.04</c:v>
                </c:pt>
                <c:pt idx="1625">
                  <c:v>101.407</c:v>
                </c:pt>
                <c:pt idx="1626">
                  <c:v>99.87</c:v>
                </c:pt>
                <c:pt idx="1627">
                  <c:v>107.55500000000001</c:v>
                </c:pt>
                <c:pt idx="1628">
                  <c:v>110.705</c:v>
                </c:pt>
                <c:pt idx="1629">
                  <c:v>112.158</c:v>
                </c:pt>
                <c:pt idx="1630">
                  <c:v>109.30200000000001</c:v>
                </c:pt>
                <c:pt idx="1631">
                  <c:v>105.071</c:v>
                </c:pt>
                <c:pt idx="1632">
                  <c:v>106.747</c:v>
                </c:pt>
                <c:pt idx="1633">
                  <c:v>107.108</c:v>
                </c:pt>
                <c:pt idx="1634">
                  <c:v>103.673</c:v>
                </c:pt>
                <c:pt idx="1635">
                  <c:v>102.232</c:v>
                </c:pt>
                <c:pt idx="1636">
                  <c:v>91.811000000000007</c:v>
                </c:pt>
                <c:pt idx="1637">
                  <c:v>95.908000000000001</c:v>
                </c:pt>
                <c:pt idx="1638">
                  <c:v>95.804000000000002</c:v>
                </c:pt>
                <c:pt idx="1639">
                  <c:v>87.606999999999999</c:v>
                </c:pt>
                <c:pt idx="1640">
                  <c:v>93.158000000000001</c:v>
                </c:pt>
                <c:pt idx="1641">
                  <c:v>87.501999999999995</c:v>
                </c:pt>
                <c:pt idx="1642">
                  <c:v>88.956000000000003</c:v>
                </c:pt>
                <c:pt idx="1643">
                  <c:v>94.674000000000007</c:v>
                </c:pt>
                <c:pt idx="1644">
                  <c:v>94.403000000000006</c:v>
                </c:pt>
                <c:pt idx="1645">
                  <c:v>88.134</c:v>
                </c:pt>
                <c:pt idx="1646">
                  <c:v>89.094999999999999</c:v>
                </c:pt>
                <c:pt idx="1647">
                  <c:v>89.933000000000007</c:v>
                </c:pt>
                <c:pt idx="1648">
                  <c:v>95.552000000000007</c:v>
                </c:pt>
                <c:pt idx="1649">
                  <c:v>88.78</c:v>
                </c:pt>
                <c:pt idx="1650">
                  <c:v>89.456000000000003</c:v>
                </c:pt>
                <c:pt idx="1651">
                  <c:v>95.769000000000005</c:v>
                </c:pt>
                <c:pt idx="1652">
                  <c:v>88.1</c:v>
                </c:pt>
                <c:pt idx="1653">
                  <c:v>94.554000000000002</c:v>
                </c:pt>
                <c:pt idx="1654">
                  <c:v>95.715000000000003</c:v>
                </c:pt>
                <c:pt idx="1655">
                  <c:v>94.728999999999999</c:v>
                </c:pt>
                <c:pt idx="1656">
                  <c:v>85.82</c:v>
                </c:pt>
                <c:pt idx="1657">
                  <c:v>86.549000000000007</c:v>
                </c:pt>
                <c:pt idx="1658">
                  <c:v>93.257999999999996</c:v>
                </c:pt>
                <c:pt idx="1659">
                  <c:v>93.727000000000004</c:v>
                </c:pt>
                <c:pt idx="1660">
                  <c:v>86.438999999999993</c:v>
                </c:pt>
                <c:pt idx="1661">
                  <c:v>93.936999999999998</c:v>
                </c:pt>
                <c:pt idx="1662">
                  <c:v>93.346999999999994</c:v>
                </c:pt>
                <c:pt idx="1663">
                  <c:v>94.566999999999993</c:v>
                </c:pt>
                <c:pt idx="1664">
                  <c:v>94.305000000000007</c:v>
                </c:pt>
                <c:pt idx="1665">
                  <c:v>90.799000000000007</c:v>
                </c:pt>
                <c:pt idx="1666">
                  <c:v>88.335999999999999</c:v>
                </c:pt>
                <c:pt idx="1667">
                  <c:v>88.653999999999996</c:v>
                </c:pt>
                <c:pt idx="1668">
                  <c:v>94.585999999999999</c:v>
                </c:pt>
                <c:pt idx="1669">
                  <c:v>96.116</c:v>
                </c:pt>
                <c:pt idx="1670">
                  <c:v>87.7</c:v>
                </c:pt>
                <c:pt idx="1671">
                  <c:v>88.254000000000005</c:v>
                </c:pt>
                <c:pt idx="1672">
                  <c:v>87.594999999999999</c:v>
                </c:pt>
                <c:pt idx="1673">
                  <c:v>84.340999999999994</c:v>
                </c:pt>
                <c:pt idx="1674">
                  <c:v>84.278999999999996</c:v>
                </c:pt>
                <c:pt idx="1675">
                  <c:v>84.236000000000004</c:v>
                </c:pt>
                <c:pt idx="1676">
                  <c:v>84.438000000000002</c:v>
                </c:pt>
                <c:pt idx="1677">
                  <c:v>83.460999999999999</c:v>
                </c:pt>
                <c:pt idx="1678">
                  <c:v>85.094999999999999</c:v>
                </c:pt>
                <c:pt idx="1679">
                  <c:v>84.766999999999996</c:v>
                </c:pt>
                <c:pt idx="1680">
                  <c:v>84.641000000000005</c:v>
                </c:pt>
                <c:pt idx="1681">
                  <c:v>85.801000000000002</c:v>
                </c:pt>
                <c:pt idx="1682">
                  <c:v>83.870999999999995</c:v>
                </c:pt>
                <c:pt idx="1683">
                  <c:v>83.028000000000006</c:v>
                </c:pt>
                <c:pt idx="1684">
                  <c:v>81.119</c:v>
                </c:pt>
                <c:pt idx="1685">
                  <c:v>81.875</c:v>
                </c:pt>
                <c:pt idx="1686">
                  <c:v>84.775000000000006</c:v>
                </c:pt>
                <c:pt idx="1687">
                  <c:v>84.331000000000003</c:v>
                </c:pt>
              </c:numCache>
            </c:numRef>
          </c:val>
          <c:smooth val="0"/>
          <c:extLst>
            <c:ext xmlns:c16="http://schemas.microsoft.com/office/drawing/2014/chart" uri="{C3380CC4-5D6E-409C-BE32-E72D297353CC}">
              <c16:uniqueId val="{00000009-9B8E-48AB-8263-0733D0E402C5}"/>
            </c:ext>
          </c:extLst>
        </c:ser>
        <c:dLbls>
          <c:showLegendKey val="0"/>
          <c:showVal val="0"/>
          <c:showCatName val="0"/>
          <c:showSerName val="0"/>
          <c:showPercent val="0"/>
          <c:showBubbleSize val="0"/>
        </c:dLbls>
        <c:smooth val="0"/>
        <c:axId val="312268807"/>
        <c:axId val="314097159"/>
      </c:lineChart>
      <c:dateAx>
        <c:axId val="312268807"/>
        <c:scaling>
          <c:orientation val="minMax"/>
          <c:min val="45461"/>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14097159"/>
        <c:crosses val="autoZero"/>
        <c:auto val="1"/>
        <c:lblOffset val="100"/>
        <c:baseTimeUnit val="days"/>
        <c:majorUnit val="2"/>
        <c:majorTimeUnit val="months"/>
      </c:dateAx>
      <c:valAx>
        <c:axId val="314097159"/>
        <c:scaling>
          <c:orientation val="minMax"/>
          <c:max val="300"/>
          <c:min val="30"/>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12268807"/>
        <c:crosses val="autoZero"/>
        <c:crossBetween val="between"/>
      </c:valAx>
      <c:spPr>
        <a:noFill/>
        <a:ln>
          <a:noFill/>
        </a:ln>
        <a:effectLst/>
      </c:spPr>
    </c:plotArea>
    <c:legend>
      <c:legendPos val="t"/>
      <c:layout>
        <c:manualLayout>
          <c:xMode val="edge"/>
          <c:yMode val="edge"/>
          <c:x val="0.18879607747863153"/>
          <c:y val="5.7364130434782591E-2"/>
          <c:w val="0.63686551670826241"/>
          <c:h val="5.3923611111111117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TES!$B$1</c:f>
              <c:strCache>
                <c:ptCount val="1"/>
                <c:pt idx="0">
                  <c:v>1 Año</c:v>
                </c:pt>
              </c:strCache>
            </c:strRef>
          </c:tx>
          <c:spPr>
            <a:ln w="15875" cap="rnd">
              <a:solidFill>
                <a:schemeClr val="accent1"/>
              </a:solidFill>
              <a:round/>
            </a:ln>
            <a:effectLst/>
          </c:spPr>
          <c:marker>
            <c:symbol val="none"/>
          </c:marker>
          <c:cat>
            <c:numRef>
              <c:f>TES!$A$593:$A$1330</c:f>
              <c:numCache>
                <c:formatCode>mmm\-yy</c:formatCode>
                <c:ptCount val="738"/>
                <c:pt idx="0">
                  <c:v>45078</c:v>
                </c:pt>
                <c:pt idx="1">
                  <c:v>45079</c:v>
                </c:pt>
                <c:pt idx="2">
                  <c:v>45082</c:v>
                </c:pt>
                <c:pt idx="3">
                  <c:v>45083</c:v>
                </c:pt>
                <c:pt idx="4">
                  <c:v>45084</c:v>
                </c:pt>
                <c:pt idx="5">
                  <c:v>45085</c:v>
                </c:pt>
                <c:pt idx="6">
                  <c:v>45086</c:v>
                </c:pt>
                <c:pt idx="7">
                  <c:v>45090</c:v>
                </c:pt>
                <c:pt idx="8">
                  <c:v>45091</c:v>
                </c:pt>
                <c:pt idx="9">
                  <c:v>45092</c:v>
                </c:pt>
                <c:pt idx="10">
                  <c:v>45093</c:v>
                </c:pt>
                <c:pt idx="11">
                  <c:v>45097</c:v>
                </c:pt>
                <c:pt idx="12">
                  <c:v>45098</c:v>
                </c:pt>
                <c:pt idx="13">
                  <c:v>45099</c:v>
                </c:pt>
                <c:pt idx="14">
                  <c:v>45100</c:v>
                </c:pt>
                <c:pt idx="15">
                  <c:v>45103</c:v>
                </c:pt>
                <c:pt idx="16">
                  <c:v>45104</c:v>
                </c:pt>
                <c:pt idx="17">
                  <c:v>45105</c:v>
                </c:pt>
                <c:pt idx="18">
                  <c:v>45106</c:v>
                </c:pt>
                <c:pt idx="19">
                  <c:v>45107</c:v>
                </c:pt>
                <c:pt idx="20">
                  <c:v>45111</c:v>
                </c:pt>
                <c:pt idx="21">
                  <c:v>45112</c:v>
                </c:pt>
                <c:pt idx="22">
                  <c:v>45113</c:v>
                </c:pt>
                <c:pt idx="23">
                  <c:v>45114</c:v>
                </c:pt>
                <c:pt idx="24">
                  <c:v>45117</c:v>
                </c:pt>
                <c:pt idx="25">
                  <c:v>45118</c:v>
                </c:pt>
                <c:pt idx="26">
                  <c:v>45119</c:v>
                </c:pt>
                <c:pt idx="27">
                  <c:v>45120</c:v>
                </c:pt>
                <c:pt idx="28">
                  <c:v>45121</c:v>
                </c:pt>
                <c:pt idx="29">
                  <c:v>45124</c:v>
                </c:pt>
                <c:pt idx="30">
                  <c:v>45125</c:v>
                </c:pt>
                <c:pt idx="31">
                  <c:v>45126</c:v>
                </c:pt>
                <c:pt idx="32">
                  <c:v>45128</c:v>
                </c:pt>
                <c:pt idx="33">
                  <c:v>45131</c:v>
                </c:pt>
                <c:pt idx="34">
                  <c:v>45132</c:v>
                </c:pt>
                <c:pt idx="35">
                  <c:v>45133</c:v>
                </c:pt>
                <c:pt idx="36">
                  <c:v>45134</c:v>
                </c:pt>
                <c:pt idx="37">
                  <c:v>45135</c:v>
                </c:pt>
                <c:pt idx="38">
                  <c:v>45138</c:v>
                </c:pt>
                <c:pt idx="39">
                  <c:v>45139</c:v>
                </c:pt>
                <c:pt idx="40">
                  <c:v>45140</c:v>
                </c:pt>
                <c:pt idx="41">
                  <c:v>45141</c:v>
                </c:pt>
                <c:pt idx="42">
                  <c:v>45142</c:v>
                </c:pt>
                <c:pt idx="43">
                  <c:v>45146</c:v>
                </c:pt>
                <c:pt idx="44">
                  <c:v>45147</c:v>
                </c:pt>
                <c:pt idx="45">
                  <c:v>45148</c:v>
                </c:pt>
                <c:pt idx="46">
                  <c:v>45149</c:v>
                </c:pt>
                <c:pt idx="47">
                  <c:v>45152</c:v>
                </c:pt>
                <c:pt idx="48">
                  <c:v>45153</c:v>
                </c:pt>
                <c:pt idx="49">
                  <c:v>45154</c:v>
                </c:pt>
                <c:pt idx="50">
                  <c:v>45155</c:v>
                </c:pt>
                <c:pt idx="51">
                  <c:v>45156</c:v>
                </c:pt>
                <c:pt idx="52">
                  <c:v>45160</c:v>
                </c:pt>
                <c:pt idx="53">
                  <c:v>45161</c:v>
                </c:pt>
                <c:pt idx="54">
                  <c:v>45162</c:v>
                </c:pt>
                <c:pt idx="55">
                  <c:v>45163</c:v>
                </c:pt>
                <c:pt idx="56">
                  <c:v>45166</c:v>
                </c:pt>
                <c:pt idx="57">
                  <c:v>45167</c:v>
                </c:pt>
                <c:pt idx="58">
                  <c:v>45168</c:v>
                </c:pt>
                <c:pt idx="59">
                  <c:v>45169</c:v>
                </c:pt>
                <c:pt idx="60">
                  <c:v>45170</c:v>
                </c:pt>
                <c:pt idx="61">
                  <c:v>45173</c:v>
                </c:pt>
                <c:pt idx="62">
                  <c:v>45174</c:v>
                </c:pt>
                <c:pt idx="63">
                  <c:v>45175</c:v>
                </c:pt>
                <c:pt idx="64">
                  <c:v>45176</c:v>
                </c:pt>
                <c:pt idx="65">
                  <c:v>45177</c:v>
                </c:pt>
                <c:pt idx="66">
                  <c:v>45180</c:v>
                </c:pt>
                <c:pt idx="67">
                  <c:v>45181</c:v>
                </c:pt>
                <c:pt idx="68">
                  <c:v>45182</c:v>
                </c:pt>
                <c:pt idx="69">
                  <c:v>45183</c:v>
                </c:pt>
                <c:pt idx="70">
                  <c:v>45184</c:v>
                </c:pt>
                <c:pt idx="71">
                  <c:v>45187</c:v>
                </c:pt>
                <c:pt idx="72">
                  <c:v>45188</c:v>
                </c:pt>
                <c:pt idx="73">
                  <c:v>45189</c:v>
                </c:pt>
                <c:pt idx="74">
                  <c:v>45190</c:v>
                </c:pt>
                <c:pt idx="75">
                  <c:v>45191</c:v>
                </c:pt>
                <c:pt idx="76">
                  <c:v>45194</c:v>
                </c:pt>
                <c:pt idx="77">
                  <c:v>45195</c:v>
                </c:pt>
                <c:pt idx="78">
                  <c:v>45196</c:v>
                </c:pt>
                <c:pt idx="79">
                  <c:v>45197</c:v>
                </c:pt>
                <c:pt idx="80">
                  <c:v>45198</c:v>
                </c:pt>
                <c:pt idx="81">
                  <c:v>45201</c:v>
                </c:pt>
                <c:pt idx="82">
                  <c:v>45202</c:v>
                </c:pt>
                <c:pt idx="83">
                  <c:v>45203</c:v>
                </c:pt>
                <c:pt idx="84">
                  <c:v>45204</c:v>
                </c:pt>
                <c:pt idx="85">
                  <c:v>45205</c:v>
                </c:pt>
                <c:pt idx="86">
                  <c:v>45208</c:v>
                </c:pt>
                <c:pt idx="87">
                  <c:v>45209</c:v>
                </c:pt>
                <c:pt idx="88">
                  <c:v>45210</c:v>
                </c:pt>
                <c:pt idx="89">
                  <c:v>45211</c:v>
                </c:pt>
                <c:pt idx="90">
                  <c:v>45212</c:v>
                </c:pt>
                <c:pt idx="91">
                  <c:v>45216</c:v>
                </c:pt>
                <c:pt idx="92">
                  <c:v>45217</c:v>
                </c:pt>
                <c:pt idx="93">
                  <c:v>45218</c:v>
                </c:pt>
                <c:pt idx="94">
                  <c:v>45219</c:v>
                </c:pt>
                <c:pt idx="95">
                  <c:v>45222</c:v>
                </c:pt>
                <c:pt idx="96">
                  <c:v>45223</c:v>
                </c:pt>
                <c:pt idx="97">
                  <c:v>45224</c:v>
                </c:pt>
                <c:pt idx="98">
                  <c:v>45225</c:v>
                </c:pt>
                <c:pt idx="99">
                  <c:v>45226</c:v>
                </c:pt>
                <c:pt idx="100">
                  <c:v>45229</c:v>
                </c:pt>
                <c:pt idx="101">
                  <c:v>45230</c:v>
                </c:pt>
                <c:pt idx="102">
                  <c:v>45231</c:v>
                </c:pt>
                <c:pt idx="103">
                  <c:v>45232</c:v>
                </c:pt>
                <c:pt idx="104">
                  <c:v>45233</c:v>
                </c:pt>
                <c:pt idx="105">
                  <c:v>45237</c:v>
                </c:pt>
                <c:pt idx="106">
                  <c:v>45238</c:v>
                </c:pt>
                <c:pt idx="107">
                  <c:v>45239</c:v>
                </c:pt>
                <c:pt idx="108">
                  <c:v>45240</c:v>
                </c:pt>
                <c:pt idx="109">
                  <c:v>45244</c:v>
                </c:pt>
                <c:pt idx="110">
                  <c:v>45245</c:v>
                </c:pt>
                <c:pt idx="111">
                  <c:v>45246</c:v>
                </c:pt>
                <c:pt idx="112">
                  <c:v>45247</c:v>
                </c:pt>
                <c:pt idx="113">
                  <c:v>45250</c:v>
                </c:pt>
                <c:pt idx="114">
                  <c:v>45251</c:v>
                </c:pt>
                <c:pt idx="115">
                  <c:v>45252</c:v>
                </c:pt>
                <c:pt idx="116">
                  <c:v>45253</c:v>
                </c:pt>
                <c:pt idx="117">
                  <c:v>45254</c:v>
                </c:pt>
                <c:pt idx="118">
                  <c:v>45257</c:v>
                </c:pt>
                <c:pt idx="119">
                  <c:v>45258</c:v>
                </c:pt>
                <c:pt idx="120">
                  <c:v>45259</c:v>
                </c:pt>
                <c:pt idx="121">
                  <c:v>45260</c:v>
                </c:pt>
                <c:pt idx="122">
                  <c:v>45261</c:v>
                </c:pt>
                <c:pt idx="123">
                  <c:v>45264</c:v>
                </c:pt>
                <c:pt idx="124">
                  <c:v>45265</c:v>
                </c:pt>
                <c:pt idx="125">
                  <c:v>45266</c:v>
                </c:pt>
                <c:pt idx="126">
                  <c:v>45267</c:v>
                </c:pt>
                <c:pt idx="127">
                  <c:v>45271</c:v>
                </c:pt>
                <c:pt idx="128">
                  <c:v>45272</c:v>
                </c:pt>
                <c:pt idx="129">
                  <c:v>45273</c:v>
                </c:pt>
                <c:pt idx="130">
                  <c:v>45274</c:v>
                </c:pt>
                <c:pt idx="131">
                  <c:v>45275</c:v>
                </c:pt>
                <c:pt idx="132">
                  <c:v>45278</c:v>
                </c:pt>
                <c:pt idx="133">
                  <c:v>45279</c:v>
                </c:pt>
                <c:pt idx="134">
                  <c:v>45280</c:v>
                </c:pt>
                <c:pt idx="135">
                  <c:v>45281</c:v>
                </c:pt>
                <c:pt idx="136">
                  <c:v>45282</c:v>
                </c:pt>
                <c:pt idx="137">
                  <c:v>45286</c:v>
                </c:pt>
                <c:pt idx="138">
                  <c:v>45287</c:v>
                </c:pt>
                <c:pt idx="139">
                  <c:v>45288</c:v>
                </c:pt>
                <c:pt idx="140">
                  <c:v>45293</c:v>
                </c:pt>
                <c:pt idx="141">
                  <c:v>45294</c:v>
                </c:pt>
                <c:pt idx="142">
                  <c:v>45295</c:v>
                </c:pt>
                <c:pt idx="143">
                  <c:v>45296</c:v>
                </c:pt>
                <c:pt idx="144">
                  <c:v>45300</c:v>
                </c:pt>
                <c:pt idx="145">
                  <c:v>45301</c:v>
                </c:pt>
                <c:pt idx="146">
                  <c:v>45302</c:v>
                </c:pt>
                <c:pt idx="147">
                  <c:v>45303</c:v>
                </c:pt>
                <c:pt idx="148">
                  <c:v>45306</c:v>
                </c:pt>
                <c:pt idx="149">
                  <c:v>45307</c:v>
                </c:pt>
                <c:pt idx="150">
                  <c:v>45308</c:v>
                </c:pt>
                <c:pt idx="151">
                  <c:v>45309</c:v>
                </c:pt>
                <c:pt idx="152">
                  <c:v>45310</c:v>
                </c:pt>
                <c:pt idx="153">
                  <c:v>45313</c:v>
                </c:pt>
                <c:pt idx="154">
                  <c:v>45314</c:v>
                </c:pt>
                <c:pt idx="155">
                  <c:v>45315</c:v>
                </c:pt>
                <c:pt idx="156">
                  <c:v>45316</c:v>
                </c:pt>
                <c:pt idx="157">
                  <c:v>45317</c:v>
                </c:pt>
                <c:pt idx="158">
                  <c:v>45320</c:v>
                </c:pt>
                <c:pt idx="159">
                  <c:v>45321</c:v>
                </c:pt>
                <c:pt idx="160">
                  <c:v>45322</c:v>
                </c:pt>
                <c:pt idx="161">
                  <c:v>45323</c:v>
                </c:pt>
                <c:pt idx="162">
                  <c:v>45324</c:v>
                </c:pt>
                <c:pt idx="163">
                  <c:v>45327</c:v>
                </c:pt>
                <c:pt idx="164">
                  <c:v>45328</c:v>
                </c:pt>
                <c:pt idx="165">
                  <c:v>45329</c:v>
                </c:pt>
                <c:pt idx="166">
                  <c:v>45330</c:v>
                </c:pt>
                <c:pt idx="167">
                  <c:v>45331</c:v>
                </c:pt>
                <c:pt idx="168">
                  <c:v>45334</c:v>
                </c:pt>
                <c:pt idx="169">
                  <c:v>45335</c:v>
                </c:pt>
                <c:pt idx="170">
                  <c:v>45336</c:v>
                </c:pt>
                <c:pt idx="171">
                  <c:v>45337</c:v>
                </c:pt>
                <c:pt idx="172">
                  <c:v>45338</c:v>
                </c:pt>
                <c:pt idx="173">
                  <c:v>45341</c:v>
                </c:pt>
                <c:pt idx="174">
                  <c:v>45342</c:v>
                </c:pt>
                <c:pt idx="175">
                  <c:v>45343</c:v>
                </c:pt>
                <c:pt idx="176">
                  <c:v>45344</c:v>
                </c:pt>
                <c:pt idx="177">
                  <c:v>45345</c:v>
                </c:pt>
                <c:pt idx="178">
                  <c:v>45348</c:v>
                </c:pt>
                <c:pt idx="179">
                  <c:v>45349</c:v>
                </c:pt>
                <c:pt idx="180">
                  <c:v>45350</c:v>
                </c:pt>
                <c:pt idx="181">
                  <c:v>45351</c:v>
                </c:pt>
                <c:pt idx="182">
                  <c:v>45352</c:v>
                </c:pt>
                <c:pt idx="183">
                  <c:v>45355</c:v>
                </c:pt>
                <c:pt idx="184">
                  <c:v>45356</c:v>
                </c:pt>
                <c:pt idx="185">
                  <c:v>45357</c:v>
                </c:pt>
                <c:pt idx="186">
                  <c:v>45358</c:v>
                </c:pt>
                <c:pt idx="187">
                  <c:v>45359</c:v>
                </c:pt>
                <c:pt idx="188">
                  <c:v>45362</c:v>
                </c:pt>
                <c:pt idx="189">
                  <c:v>45363</c:v>
                </c:pt>
                <c:pt idx="190">
                  <c:v>45364</c:v>
                </c:pt>
                <c:pt idx="191">
                  <c:v>45365</c:v>
                </c:pt>
                <c:pt idx="192">
                  <c:v>45366</c:v>
                </c:pt>
                <c:pt idx="193">
                  <c:v>45369</c:v>
                </c:pt>
                <c:pt idx="194">
                  <c:v>45370</c:v>
                </c:pt>
                <c:pt idx="195">
                  <c:v>45371</c:v>
                </c:pt>
                <c:pt idx="196">
                  <c:v>45372</c:v>
                </c:pt>
                <c:pt idx="197">
                  <c:v>45373</c:v>
                </c:pt>
                <c:pt idx="198">
                  <c:v>45377</c:v>
                </c:pt>
                <c:pt idx="199">
                  <c:v>45378</c:v>
                </c:pt>
                <c:pt idx="200">
                  <c:v>45383</c:v>
                </c:pt>
                <c:pt idx="201">
                  <c:v>45384</c:v>
                </c:pt>
                <c:pt idx="202">
                  <c:v>45385</c:v>
                </c:pt>
                <c:pt idx="203">
                  <c:v>45386</c:v>
                </c:pt>
                <c:pt idx="204">
                  <c:v>45387</c:v>
                </c:pt>
                <c:pt idx="205">
                  <c:v>45390</c:v>
                </c:pt>
                <c:pt idx="206">
                  <c:v>45391</c:v>
                </c:pt>
                <c:pt idx="207">
                  <c:v>45392</c:v>
                </c:pt>
                <c:pt idx="208">
                  <c:v>45393</c:v>
                </c:pt>
                <c:pt idx="209">
                  <c:v>45394</c:v>
                </c:pt>
                <c:pt idx="210">
                  <c:v>45397</c:v>
                </c:pt>
                <c:pt idx="211">
                  <c:v>45398</c:v>
                </c:pt>
                <c:pt idx="212">
                  <c:v>45399</c:v>
                </c:pt>
                <c:pt idx="213">
                  <c:v>45400</c:v>
                </c:pt>
                <c:pt idx="214">
                  <c:v>45401</c:v>
                </c:pt>
                <c:pt idx="215">
                  <c:v>45404</c:v>
                </c:pt>
                <c:pt idx="216">
                  <c:v>45405</c:v>
                </c:pt>
                <c:pt idx="217">
                  <c:v>45406</c:v>
                </c:pt>
                <c:pt idx="218">
                  <c:v>45407</c:v>
                </c:pt>
                <c:pt idx="219">
                  <c:v>45408</c:v>
                </c:pt>
                <c:pt idx="220">
                  <c:v>45411</c:v>
                </c:pt>
                <c:pt idx="221">
                  <c:v>45412</c:v>
                </c:pt>
                <c:pt idx="222">
                  <c:v>45414</c:v>
                </c:pt>
                <c:pt idx="223">
                  <c:v>45415</c:v>
                </c:pt>
                <c:pt idx="224">
                  <c:v>45418</c:v>
                </c:pt>
                <c:pt idx="225">
                  <c:v>45419</c:v>
                </c:pt>
                <c:pt idx="226">
                  <c:v>45420</c:v>
                </c:pt>
                <c:pt idx="227">
                  <c:v>45421</c:v>
                </c:pt>
                <c:pt idx="228">
                  <c:v>45422</c:v>
                </c:pt>
                <c:pt idx="229">
                  <c:v>45426</c:v>
                </c:pt>
                <c:pt idx="230">
                  <c:v>45427</c:v>
                </c:pt>
                <c:pt idx="231">
                  <c:v>45428</c:v>
                </c:pt>
                <c:pt idx="232">
                  <c:v>45429</c:v>
                </c:pt>
                <c:pt idx="233">
                  <c:v>45432</c:v>
                </c:pt>
                <c:pt idx="234">
                  <c:v>45433</c:v>
                </c:pt>
                <c:pt idx="235">
                  <c:v>45434</c:v>
                </c:pt>
                <c:pt idx="236">
                  <c:v>45435</c:v>
                </c:pt>
                <c:pt idx="237">
                  <c:v>45436</c:v>
                </c:pt>
                <c:pt idx="238">
                  <c:v>45439</c:v>
                </c:pt>
                <c:pt idx="239">
                  <c:v>45440</c:v>
                </c:pt>
                <c:pt idx="240">
                  <c:v>45441</c:v>
                </c:pt>
                <c:pt idx="241">
                  <c:v>45442</c:v>
                </c:pt>
                <c:pt idx="242">
                  <c:v>45443</c:v>
                </c:pt>
                <c:pt idx="243">
                  <c:v>45447</c:v>
                </c:pt>
                <c:pt idx="244">
                  <c:v>45448</c:v>
                </c:pt>
                <c:pt idx="245">
                  <c:v>45449</c:v>
                </c:pt>
                <c:pt idx="246">
                  <c:v>45450</c:v>
                </c:pt>
                <c:pt idx="247">
                  <c:v>45454</c:v>
                </c:pt>
                <c:pt idx="248">
                  <c:v>45455</c:v>
                </c:pt>
                <c:pt idx="249">
                  <c:v>45456</c:v>
                </c:pt>
                <c:pt idx="250">
                  <c:v>45457</c:v>
                </c:pt>
                <c:pt idx="251">
                  <c:v>45460</c:v>
                </c:pt>
                <c:pt idx="252">
                  <c:v>45461</c:v>
                </c:pt>
                <c:pt idx="253">
                  <c:v>45462</c:v>
                </c:pt>
                <c:pt idx="254">
                  <c:v>45463</c:v>
                </c:pt>
                <c:pt idx="255">
                  <c:v>45464</c:v>
                </c:pt>
                <c:pt idx="256">
                  <c:v>45467</c:v>
                </c:pt>
                <c:pt idx="257">
                  <c:v>45468</c:v>
                </c:pt>
                <c:pt idx="258">
                  <c:v>45469</c:v>
                </c:pt>
                <c:pt idx="259">
                  <c:v>45470</c:v>
                </c:pt>
                <c:pt idx="260">
                  <c:v>45471</c:v>
                </c:pt>
                <c:pt idx="261">
                  <c:v>45475</c:v>
                </c:pt>
                <c:pt idx="262">
                  <c:v>45476</c:v>
                </c:pt>
                <c:pt idx="263">
                  <c:v>45477</c:v>
                </c:pt>
                <c:pt idx="264">
                  <c:v>45478</c:v>
                </c:pt>
                <c:pt idx="265">
                  <c:v>45481</c:v>
                </c:pt>
                <c:pt idx="266">
                  <c:v>45482</c:v>
                </c:pt>
                <c:pt idx="267">
                  <c:v>45483</c:v>
                </c:pt>
                <c:pt idx="268">
                  <c:v>45484</c:v>
                </c:pt>
                <c:pt idx="269">
                  <c:v>45485</c:v>
                </c:pt>
                <c:pt idx="270">
                  <c:v>45488</c:v>
                </c:pt>
                <c:pt idx="271">
                  <c:v>45489</c:v>
                </c:pt>
                <c:pt idx="272">
                  <c:v>45490</c:v>
                </c:pt>
                <c:pt idx="273">
                  <c:v>45491</c:v>
                </c:pt>
                <c:pt idx="274">
                  <c:v>45492</c:v>
                </c:pt>
                <c:pt idx="275">
                  <c:v>45495</c:v>
                </c:pt>
                <c:pt idx="276">
                  <c:v>45496</c:v>
                </c:pt>
                <c:pt idx="277">
                  <c:v>45497</c:v>
                </c:pt>
                <c:pt idx="278">
                  <c:v>45498</c:v>
                </c:pt>
                <c:pt idx="279">
                  <c:v>45499</c:v>
                </c:pt>
                <c:pt idx="280">
                  <c:v>45502</c:v>
                </c:pt>
                <c:pt idx="281">
                  <c:v>45503</c:v>
                </c:pt>
                <c:pt idx="282">
                  <c:v>45504</c:v>
                </c:pt>
                <c:pt idx="283">
                  <c:v>45505</c:v>
                </c:pt>
                <c:pt idx="284">
                  <c:v>45506</c:v>
                </c:pt>
                <c:pt idx="285">
                  <c:v>45509</c:v>
                </c:pt>
                <c:pt idx="286">
                  <c:v>45510</c:v>
                </c:pt>
                <c:pt idx="287">
                  <c:v>45512</c:v>
                </c:pt>
                <c:pt idx="288">
                  <c:v>45513</c:v>
                </c:pt>
                <c:pt idx="289">
                  <c:v>45516</c:v>
                </c:pt>
                <c:pt idx="290">
                  <c:v>45517</c:v>
                </c:pt>
                <c:pt idx="291">
                  <c:v>45518</c:v>
                </c:pt>
                <c:pt idx="292">
                  <c:v>45519</c:v>
                </c:pt>
                <c:pt idx="293">
                  <c:v>45520</c:v>
                </c:pt>
                <c:pt idx="294">
                  <c:v>45524</c:v>
                </c:pt>
                <c:pt idx="295">
                  <c:v>45525</c:v>
                </c:pt>
                <c:pt idx="296">
                  <c:v>45526</c:v>
                </c:pt>
                <c:pt idx="297">
                  <c:v>45527</c:v>
                </c:pt>
                <c:pt idx="298">
                  <c:v>45530</c:v>
                </c:pt>
                <c:pt idx="299">
                  <c:v>45531</c:v>
                </c:pt>
                <c:pt idx="300">
                  <c:v>45532</c:v>
                </c:pt>
                <c:pt idx="301">
                  <c:v>45533</c:v>
                </c:pt>
                <c:pt idx="302">
                  <c:v>45534</c:v>
                </c:pt>
                <c:pt idx="303">
                  <c:v>45537</c:v>
                </c:pt>
                <c:pt idx="304">
                  <c:v>45538</c:v>
                </c:pt>
                <c:pt idx="305">
                  <c:v>45539</c:v>
                </c:pt>
                <c:pt idx="306">
                  <c:v>45540</c:v>
                </c:pt>
                <c:pt idx="307">
                  <c:v>45541</c:v>
                </c:pt>
                <c:pt idx="308">
                  <c:v>45544</c:v>
                </c:pt>
                <c:pt idx="309">
                  <c:v>45545</c:v>
                </c:pt>
                <c:pt idx="310">
                  <c:v>45546</c:v>
                </c:pt>
                <c:pt idx="311">
                  <c:v>45547</c:v>
                </c:pt>
                <c:pt idx="312">
                  <c:v>45548</c:v>
                </c:pt>
                <c:pt idx="313">
                  <c:v>45551</c:v>
                </c:pt>
                <c:pt idx="314">
                  <c:v>45552</c:v>
                </c:pt>
                <c:pt idx="315">
                  <c:v>45553</c:v>
                </c:pt>
                <c:pt idx="316">
                  <c:v>45554</c:v>
                </c:pt>
                <c:pt idx="317">
                  <c:v>45555</c:v>
                </c:pt>
                <c:pt idx="318">
                  <c:v>45558</c:v>
                </c:pt>
                <c:pt idx="319">
                  <c:v>45559</c:v>
                </c:pt>
                <c:pt idx="320">
                  <c:v>45560</c:v>
                </c:pt>
                <c:pt idx="321">
                  <c:v>45561</c:v>
                </c:pt>
                <c:pt idx="322">
                  <c:v>45562</c:v>
                </c:pt>
                <c:pt idx="323">
                  <c:v>45565</c:v>
                </c:pt>
                <c:pt idx="324">
                  <c:v>45566</c:v>
                </c:pt>
                <c:pt idx="325">
                  <c:v>45567</c:v>
                </c:pt>
                <c:pt idx="326">
                  <c:v>45568</c:v>
                </c:pt>
                <c:pt idx="327">
                  <c:v>45569</c:v>
                </c:pt>
                <c:pt idx="328">
                  <c:v>45572</c:v>
                </c:pt>
                <c:pt idx="329">
                  <c:v>45573</c:v>
                </c:pt>
                <c:pt idx="330">
                  <c:v>45574</c:v>
                </c:pt>
                <c:pt idx="331">
                  <c:v>45575</c:v>
                </c:pt>
                <c:pt idx="332">
                  <c:v>45576</c:v>
                </c:pt>
                <c:pt idx="333">
                  <c:v>45580</c:v>
                </c:pt>
                <c:pt idx="334">
                  <c:v>45581</c:v>
                </c:pt>
                <c:pt idx="335">
                  <c:v>45582</c:v>
                </c:pt>
                <c:pt idx="336">
                  <c:v>45583</c:v>
                </c:pt>
                <c:pt idx="337">
                  <c:v>45586</c:v>
                </c:pt>
                <c:pt idx="338">
                  <c:v>45587</c:v>
                </c:pt>
                <c:pt idx="339">
                  <c:v>45588</c:v>
                </c:pt>
                <c:pt idx="340">
                  <c:v>45589</c:v>
                </c:pt>
                <c:pt idx="341">
                  <c:v>45590</c:v>
                </c:pt>
                <c:pt idx="342">
                  <c:v>45593</c:v>
                </c:pt>
                <c:pt idx="343">
                  <c:v>45594</c:v>
                </c:pt>
                <c:pt idx="344">
                  <c:v>45595</c:v>
                </c:pt>
                <c:pt idx="345">
                  <c:v>45596</c:v>
                </c:pt>
                <c:pt idx="346">
                  <c:v>45597</c:v>
                </c:pt>
                <c:pt idx="347">
                  <c:v>45601</c:v>
                </c:pt>
                <c:pt idx="348">
                  <c:v>45602</c:v>
                </c:pt>
                <c:pt idx="349">
                  <c:v>45603</c:v>
                </c:pt>
                <c:pt idx="350">
                  <c:v>45604</c:v>
                </c:pt>
                <c:pt idx="351">
                  <c:v>45608</c:v>
                </c:pt>
                <c:pt idx="352">
                  <c:v>45609</c:v>
                </c:pt>
                <c:pt idx="353">
                  <c:v>45610</c:v>
                </c:pt>
                <c:pt idx="354">
                  <c:v>45611</c:v>
                </c:pt>
                <c:pt idx="355">
                  <c:v>45614</c:v>
                </c:pt>
                <c:pt idx="356">
                  <c:v>45615</c:v>
                </c:pt>
                <c:pt idx="357">
                  <c:v>45616</c:v>
                </c:pt>
                <c:pt idx="358">
                  <c:v>45617</c:v>
                </c:pt>
                <c:pt idx="359">
                  <c:v>45618</c:v>
                </c:pt>
                <c:pt idx="360">
                  <c:v>45621</c:v>
                </c:pt>
                <c:pt idx="361">
                  <c:v>45622</c:v>
                </c:pt>
                <c:pt idx="362">
                  <c:v>45623</c:v>
                </c:pt>
                <c:pt idx="363">
                  <c:v>45624</c:v>
                </c:pt>
                <c:pt idx="364">
                  <c:v>45625</c:v>
                </c:pt>
                <c:pt idx="365">
                  <c:v>45628</c:v>
                </c:pt>
                <c:pt idx="366">
                  <c:v>45629</c:v>
                </c:pt>
                <c:pt idx="367">
                  <c:v>45630</c:v>
                </c:pt>
                <c:pt idx="368">
                  <c:v>45631</c:v>
                </c:pt>
                <c:pt idx="369">
                  <c:v>45632</c:v>
                </c:pt>
                <c:pt idx="370">
                  <c:v>45635</c:v>
                </c:pt>
                <c:pt idx="371">
                  <c:v>45636</c:v>
                </c:pt>
                <c:pt idx="372">
                  <c:v>45637</c:v>
                </c:pt>
                <c:pt idx="373">
                  <c:v>45638</c:v>
                </c:pt>
                <c:pt idx="374">
                  <c:v>45639</c:v>
                </c:pt>
                <c:pt idx="375">
                  <c:v>45642</c:v>
                </c:pt>
                <c:pt idx="376">
                  <c:v>45643</c:v>
                </c:pt>
                <c:pt idx="377">
                  <c:v>45644</c:v>
                </c:pt>
                <c:pt idx="378">
                  <c:v>45645</c:v>
                </c:pt>
                <c:pt idx="379">
                  <c:v>45646</c:v>
                </c:pt>
                <c:pt idx="380">
                  <c:v>45649</c:v>
                </c:pt>
                <c:pt idx="381">
                  <c:v>45650</c:v>
                </c:pt>
                <c:pt idx="382">
                  <c:v>45652</c:v>
                </c:pt>
                <c:pt idx="383">
                  <c:v>45653</c:v>
                </c:pt>
                <c:pt idx="384">
                  <c:v>45656</c:v>
                </c:pt>
                <c:pt idx="385">
                  <c:v>45659</c:v>
                </c:pt>
                <c:pt idx="386">
                  <c:v>45660</c:v>
                </c:pt>
                <c:pt idx="387">
                  <c:v>45664</c:v>
                </c:pt>
                <c:pt idx="388">
                  <c:v>45665</c:v>
                </c:pt>
                <c:pt idx="389">
                  <c:v>45666</c:v>
                </c:pt>
                <c:pt idx="390">
                  <c:v>45667</c:v>
                </c:pt>
                <c:pt idx="391">
                  <c:v>45670</c:v>
                </c:pt>
                <c:pt idx="392">
                  <c:v>45671</c:v>
                </c:pt>
                <c:pt idx="393">
                  <c:v>45672</c:v>
                </c:pt>
                <c:pt idx="394">
                  <c:v>45673</c:v>
                </c:pt>
                <c:pt idx="395">
                  <c:v>45674</c:v>
                </c:pt>
                <c:pt idx="396">
                  <c:v>45677</c:v>
                </c:pt>
                <c:pt idx="397">
                  <c:v>45678</c:v>
                </c:pt>
                <c:pt idx="398">
                  <c:v>45679</c:v>
                </c:pt>
                <c:pt idx="399">
                  <c:v>45680</c:v>
                </c:pt>
                <c:pt idx="400">
                  <c:v>45681</c:v>
                </c:pt>
                <c:pt idx="401">
                  <c:v>45684</c:v>
                </c:pt>
                <c:pt idx="402">
                  <c:v>45685</c:v>
                </c:pt>
                <c:pt idx="403">
                  <c:v>45686</c:v>
                </c:pt>
                <c:pt idx="404">
                  <c:v>45687</c:v>
                </c:pt>
                <c:pt idx="405">
                  <c:v>45688</c:v>
                </c:pt>
                <c:pt idx="406">
                  <c:v>45691</c:v>
                </c:pt>
                <c:pt idx="407">
                  <c:v>45692</c:v>
                </c:pt>
                <c:pt idx="408">
                  <c:v>45693</c:v>
                </c:pt>
                <c:pt idx="409">
                  <c:v>45694</c:v>
                </c:pt>
                <c:pt idx="410">
                  <c:v>45695</c:v>
                </c:pt>
                <c:pt idx="411">
                  <c:v>45698</c:v>
                </c:pt>
                <c:pt idx="412">
                  <c:v>45699</c:v>
                </c:pt>
                <c:pt idx="413">
                  <c:v>45700</c:v>
                </c:pt>
                <c:pt idx="414">
                  <c:v>45701</c:v>
                </c:pt>
                <c:pt idx="415">
                  <c:v>45702</c:v>
                </c:pt>
                <c:pt idx="416">
                  <c:v>45705</c:v>
                </c:pt>
                <c:pt idx="417">
                  <c:v>45706</c:v>
                </c:pt>
                <c:pt idx="418">
                  <c:v>45707</c:v>
                </c:pt>
                <c:pt idx="419">
                  <c:v>45708</c:v>
                </c:pt>
                <c:pt idx="420">
                  <c:v>45709</c:v>
                </c:pt>
                <c:pt idx="421">
                  <c:v>45712</c:v>
                </c:pt>
                <c:pt idx="422">
                  <c:v>45713</c:v>
                </c:pt>
                <c:pt idx="423">
                  <c:v>45714</c:v>
                </c:pt>
                <c:pt idx="424">
                  <c:v>45715</c:v>
                </c:pt>
                <c:pt idx="425">
                  <c:v>45716</c:v>
                </c:pt>
                <c:pt idx="426">
                  <c:v>45719</c:v>
                </c:pt>
                <c:pt idx="427">
                  <c:v>45720</c:v>
                </c:pt>
                <c:pt idx="428">
                  <c:v>45721</c:v>
                </c:pt>
                <c:pt idx="429">
                  <c:v>45722</c:v>
                </c:pt>
                <c:pt idx="430">
                  <c:v>45723</c:v>
                </c:pt>
                <c:pt idx="431">
                  <c:v>45726</c:v>
                </c:pt>
                <c:pt idx="432">
                  <c:v>45727</c:v>
                </c:pt>
                <c:pt idx="433">
                  <c:v>45728</c:v>
                </c:pt>
                <c:pt idx="434">
                  <c:v>45729</c:v>
                </c:pt>
                <c:pt idx="435">
                  <c:v>45730</c:v>
                </c:pt>
                <c:pt idx="436">
                  <c:v>45733</c:v>
                </c:pt>
                <c:pt idx="437">
                  <c:v>45734</c:v>
                </c:pt>
                <c:pt idx="438">
                  <c:v>45735</c:v>
                </c:pt>
                <c:pt idx="439">
                  <c:v>45736</c:v>
                </c:pt>
                <c:pt idx="440">
                  <c:v>45737</c:v>
                </c:pt>
                <c:pt idx="441">
                  <c:v>45741</c:v>
                </c:pt>
                <c:pt idx="442">
                  <c:v>45742</c:v>
                </c:pt>
                <c:pt idx="443">
                  <c:v>45743</c:v>
                </c:pt>
                <c:pt idx="444">
                  <c:v>45744</c:v>
                </c:pt>
                <c:pt idx="445">
                  <c:v>45747</c:v>
                </c:pt>
                <c:pt idx="446">
                  <c:v>45748</c:v>
                </c:pt>
                <c:pt idx="447">
                  <c:v>45749</c:v>
                </c:pt>
                <c:pt idx="448">
                  <c:v>45750</c:v>
                </c:pt>
                <c:pt idx="449">
                  <c:v>45751</c:v>
                </c:pt>
                <c:pt idx="450">
                  <c:v>45754</c:v>
                </c:pt>
                <c:pt idx="451">
                  <c:v>45755</c:v>
                </c:pt>
                <c:pt idx="452">
                  <c:v>45756</c:v>
                </c:pt>
                <c:pt idx="453">
                  <c:v>45757</c:v>
                </c:pt>
                <c:pt idx="454">
                  <c:v>45758</c:v>
                </c:pt>
                <c:pt idx="455">
                  <c:v>45761</c:v>
                </c:pt>
                <c:pt idx="456">
                  <c:v>45762</c:v>
                </c:pt>
                <c:pt idx="457">
                  <c:v>45763</c:v>
                </c:pt>
                <c:pt idx="458">
                  <c:v>45768</c:v>
                </c:pt>
                <c:pt idx="459">
                  <c:v>45769</c:v>
                </c:pt>
                <c:pt idx="460">
                  <c:v>45770</c:v>
                </c:pt>
                <c:pt idx="461">
                  <c:v>45771</c:v>
                </c:pt>
                <c:pt idx="462">
                  <c:v>45772</c:v>
                </c:pt>
                <c:pt idx="463">
                  <c:v>45775</c:v>
                </c:pt>
                <c:pt idx="464">
                  <c:v>45776</c:v>
                </c:pt>
                <c:pt idx="465">
                  <c:v>45777</c:v>
                </c:pt>
                <c:pt idx="466">
                  <c:v>45779</c:v>
                </c:pt>
                <c:pt idx="467">
                  <c:v>45782</c:v>
                </c:pt>
                <c:pt idx="468">
                  <c:v>45783</c:v>
                </c:pt>
                <c:pt idx="469">
                  <c:v>45784</c:v>
                </c:pt>
                <c:pt idx="470">
                  <c:v>45785</c:v>
                </c:pt>
                <c:pt idx="471">
                  <c:v>45786</c:v>
                </c:pt>
                <c:pt idx="472">
                  <c:v>45789</c:v>
                </c:pt>
                <c:pt idx="473">
                  <c:v>45790</c:v>
                </c:pt>
                <c:pt idx="474">
                  <c:v>45791</c:v>
                </c:pt>
                <c:pt idx="475">
                  <c:v>45792</c:v>
                </c:pt>
                <c:pt idx="476">
                  <c:v>45793</c:v>
                </c:pt>
                <c:pt idx="477">
                  <c:v>45796</c:v>
                </c:pt>
                <c:pt idx="478">
                  <c:v>45797</c:v>
                </c:pt>
                <c:pt idx="479">
                  <c:v>45798</c:v>
                </c:pt>
                <c:pt idx="480">
                  <c:v>45799</c:v>
                </c:pt>
                <c:pt idx="481">
                  <c:v>45800</c:v>
                </c:pt>
                <c:pt idx="482">
                  <c:v>45803</c:v>
                </c:pt>
                <c:pt idx="483">
                  <c:v>45804</c:v>
                </c:pt>
                <c:pt idx="484">
                  <c:v>45805</c:v>
                </c:pt>
                <c:pt idx="485">
                  <c:v>45806</c:v>
                </c:pt>
                <c:pt idx="486">
                  <c:v>45807</c:v>
                </c:pt>
                <c:pt idx="487">
                  <c:v>45811</c:v>
                </c:pt>
                <c:pt idx="488">
                  <c:v>45812</c:v>
                </c:pt>
                <c:pt idx="489">
                  <c:v>45813</c:v>
                </c:pt>
                <c:pt idx="490">
                  <c:v>45814</c:v>
                </c:pt>
                <c:pt idx="491">
                  <c:v>45817</c:v>
                </c:pt>
                <c:pt idx="492">
                  <c:v>45818</c:v>
                </c:pt>
                <c:pt idx="493">
                  <c:v>45819</c:v>
                </c:pt>
                <c:pt idx="494">
                  <c:v>45820</c:v>
                </c:pt>
                <c:pt idx="495">
                  <c:v>45821</c:v>
                </c:pt>
                <c:pt idx="496">
                  <c:v>45824</c:v>
                </c:pt>
                <c:pt idx="497">
                  <c:v>45825</c:v>
                </c:pt>
                <c:pt idx="498">
                  <c:v>45826</c:v>
                </c:pt>
                <c:pt idx="499">
                  <c:v>45827</c:v>
                </c:pt>
                <c:pt idx="500">
                  <c:v>45828</c:v>
                </c:pt>
                <c:pt idx="501">
                  <c:v>45832</c:v>
                </c:pt>
                <c:pt idx="502">
                  <c:v>45833</c:v>
                </c:pt>
                <c:pt idx="503">
                  <c:v>45834</c:v>
                </c:pt>
                <c:pt idx="504">
                  <c:v>45835</c:v>
                </c:pt>
                <c:pt idx="505">
                  <c:v>45839</c:v>
                </c:pt>
                <c:pt idx="506">
                  <c:v>45840</c:v>
                </c:pt>
                <c:pt idx="507">
                  <c:v>45841</c:v>
                </c:pt>
                <c:pt idx="508">
                  <c:v>45842</c:v>
                </c:pt>
                <c:pt idx="509">
                  <c:v>45845</c:v>
                </c:pt>
                <c:pt idx="510">
                  <c:v>45846</c:v>
                </c:pt>
                <c:pt idx="511">
                  <c:v>45847</c:v>
                </c:pt>
                <c:pt idx="512">
                  <c:v>45848</c:v>
                </c:pt>
                <c:pt idx="513">
                  <c:v>45849</c:v>
                </c:pt>
                <c:pt idx="514">
                  <c:v>45852</c:v>
                </c:pt>
                <c:pt idx="515">
                  <c:v>45853</c:v>
                </c:pt>
                <c:pt idx="516">
                  <c:v>45854</c:v>
                </c:pt>
                <c:pt idx="517">
                  <c:v>45855</c:v>
                </c:pt>
                <c:pt idx="518">
                  <c:v>45856</c:v>
                </c:pt>
                <c:pt idx="519">
                  <c:v>45859</c:v>
                </c:pt>
                <c:pt idx="520">
                  <c:v>45860</c:v>
                </c:pt>
                <c:pt idx="521">
                  <c:v>45861</c:v>
                </c:pt>
                <c:pt idx="522">
                  <c:v>45862</c:v>
                </c:pt>
                <c:pt idx="523">
                  <c:v>45863</c:v>
                </c:pt>
                <c:pt idx="524">
                  <c:v>45866</c:v>
                </c:pt>
                <c:pt idx="525">
                  <c:v>45867</c:v>
                </c:pt>
                <c:pt idx="526">
                  <c:v>45868</c:v>
                </c:pt>
                <c:pt idx="527">
                  <c:v>45869</c:v>
                </c:pt>
                <c:pt idx="528">
                  <c:v>45870</c:v>
                </c:pt>
                <c:pt idx="529">
                  <c:v>45873</c:v>
                </c:pt>
                <c:pt idx="530">
                  <c:v>45874</c:v>
                </c:pt>
                <c:pt idx="531">
                  <c:v>45875</c:v>
                </c:pt>
                <c:pt idx="532">
                  <c:v>45877</c:v>
                </c:pt>
                <c:pt idx="533">
                  <c:v>45880</c:v>
                </c:pt>
                <c:pt idx="534">
                  <c:v>45881</c:v>
                </c:pt>
                <c:pt idx="535">
                  <c:v>45882</c:v>
                </c:pt>
                <c:pt idx="536">
                  <c:v>45883</c:v>
                </c:pt>
                <c:pt idx="537">
                  <c:v>45884</c:v>
                </c:pt>
                <c:pt idx="538">
                  <c:v>45888</c:v>
                </c:pt>
                <c:pt idx="539">
                  <c:v>45889</c:v>
                </c:pt>
                <c:pt idx="540">
                  <c:v>45890</c:v>
                </c:pt>
                <c:pt idx="541">
                  <c:v>45891</c:v>
                </c:pt>
                <c:pt idx="542">
                  <c:v>45894</c:v>
                </c:pt>
                <c:pt idx="543">
                  <c:v>45895</c:v>
                </c:pt>
                <c:pt idx="544">
                  <c:v>45896</c:v>
                </c:pt>
                <c:pt idx="545">
                  <c:v>45897</c:v>
                </c:pt>
                <c:pt idx="546">
                  <c:v>45898</c:v>
                </c:pt>
                <c:pt idx="547">
                  <c:v>45901</c:v>
                </c:pt>
                <c:pt idx="548">
                  <c:v>45902</c:v>
                </c:pt>
                <c:pt idx="549">
                  <c:v>45903</c:v>
                </c:pt>
                <c:pt idx="550">
                  <c:v>45904</c:v>
                </c:pt>
                <c:pt idx="551">
                  <c:v>45905</c:v>
                </c:pt>
                <c:pt idx="552">
                  <c:v>45908</c:v>
                </c:pt>
                <c:pt idx="553">
                  <c:v>45909</c:v>
                </c:pt>
                <c:pt idx="554">
                  <c:v>45910</c:v>
                </c:pt>
                <c:pt idx="555">
                  <c:v>45911</c:v>
                </c:pt>
                <c:pt idx="556">
                  <c:v>45912</c:v>
                </c:pt>
                <c:pt idx="557">
                  <c:v>45915</c:v>
                </c:pt>
                <c:pt idx="558">
                  <c:v>45916</c:v>
                </c:pt>
                <c:pt idx="559">
                  <c:v>45917</c:v>
                </c:pt>
                <c:pt idx="560">
                  <c:v>45918</c:v>
                </c:pt>
                <c:pt idx="561">
                  <c:v>45919</c:v>
                </c:pt>
                <c:pt idx="562">
                  <c:v>45922</c:v>
                </c:pt>
                <c:pt idx="563">
                  <c:v>45923</c:v>
                </c:pt>
                <c:pt idx="564">
                  <c:v>45924</c:v>
                </c:pt>
                <c:pt idx="565">
                  <c:v>45925</c:v>
                </c:pt>
                <c:pt idx="566">
                  <c:v>45926</c:v>
                </c:pt>
                <c:pt idx="567">
                  <c:v>45929</c:v>
                </c:pt>
                <c:pt idx="568">
                  <c:v>45930</c:v>
                </c:pt>
                <c:pt idx="569">
                  <c:v>45931</c:v>
                </c:pt>
                <c:pt idx="570">
                  <c:v>45932</c:v>
                </c:pt>
                <c:pt idx="571">
                  <c:v>45933</c:v>
                </c:pt>
                <c:pt idx="572">
                  <c:v>45936</c:v>
                </c:pt>
                <c:pt idx="573">
                  <c:v>45937</c:v>
                </c:pt>
                <c:pt idx="574">
                  <c:v>45938</c:v>
                </c:pt>
                <c:pt idx="575">
                  <c:v>45939</c:v>
                </c:pt>
                <c:pt idx="576">
                  <c:v>45940</c:v>
                </c:pt>
                <c:pt idx="577">
                  <c:v>45944</c:v>
                </c:pt>
                <c:pt idx="578">
                  <c:v>45945</c:v>
                </c:pt>
                <c:pt idx="579">
                  <c:v>45946</c:v>
                </c:pt>
                <c:pt idx="580">
                  <c:v>45947</c:v>
                </c:pt>
                <c:pt idx="581">
                  <c:v>45950</c:v>
                </c:pt>
                <c:pt idx="582">
                  <c:v>45951</c:v>
                </c:pt>
                <c:pt idx="583">
                  <c:v>45952</c:v>
                </c:pt>
                <c:pt idx="584">
                  <c:v>45953</c:v>
                </c:pt>
                <c:pt idx="585">
                  <c:v>45954</c:v>
                </c:pt>
                <c:pt idx="586">
                  <c:v>45957</c:v>
                </c:pt>
                <c:pt idx="587">
                  <c:v>45958</c:v>
                </c:pt>
                <c:pt idx="588">
                  <c:v>45959</c:v>
                </c:pt>
                <c:pt idx="589">
                  <c:v>45960</c:v>
                </c:pt>
                <c:pt idx="590">
                  <c:v>45961</c:v>
                </c:pt>
                <c:pt idx="591">
                  <c:v>45965</c:v>
                </c:pt>
                <c:pt idx="592">
                  <c:v>45966</c:v>
                </c:pt>
                <c:pt idx="593">
                  <c:v>45967</c:v>
                </c:pt>
                <c:pt idx="594">
                  <c:v>45968</c:v>
                </c:pt>
                <c:pt idx="595">
                  <c:v>45971</c:v>
                </c:pt>
                <c:pt idx="596">
                  <c:v>45972</c:v>
                </c:pt>
                <c:pt idx="597">
                  <c:v>45973</c:v>
                </c:pt>
                <c:pt idx="598">
                  <c:v>45974</c:v>
                </c:pt>
                <c:pt idx="599">
                  <c:v>45975</c:v>
                </c:pt>
                <c:pt idx="600">
                  <c:v>45979</c:v>
                </c:pt>
                <c:pt idx="601">
                  <c:v>45980</c:v>
                </c:pt>
                <c:pt idx="602">
                  <c:v>45981</c:v>
                </c:pt>
                <c:pt idx="603">
                  <c:v>45982</c:v>
                </c:pt>
                <c:pt idx="604">
                  <c:v>45985</c:v>
                </c:pt>
                <c:pt idx="605">
                  <c:v>45986</c:v>
                </c:pt>
                <c:pt idx="606">
                  <c:v>45987</c:v>
                </c:pt>
                <c:pt idx="607">
                  <c:v>45988</c:v>
                </c:pt>
                <c:pt idx="608">
                  <c:v>45989</c:v>
                </c:pt>
                <c:pt idx="609">
                  <c:v>45992</c:v>
                </c:pt>
                <c:pt idx="610">
                  <c:v>45993</c:v>
                </c:pt>
                <c:pt idx="611">
                  <c:v>45994</c:v>
                </c:pt>
                <c:pt idx="612">
                  <c:v>45995</c:v>
                </c:pt>
                <c:pt idx="613">
                  <c:v>45996</c:v>
                </c:pt>
                <c:pt idx="614">
                  <c:v>46000</c:v>
                </c:pt>
                <c:pt idx="615">
                  <c:v>46001</c:v>
                </c:pt>
                <c:pt idx="616">
                  <c:v>46002</c:v>
                </c:pt>
                <c:pt idx="617">
                  <c:v>46003</c:v>
                </c:pt>
                <c:pt idx="618">
                  <c:v>46006</c:v>
                </c:pt>
                <c:pt idx="619">
                  <c:v>46007</c:v>
                </c:pt>
                <c:pt idx="620">
                  <c:v>46008</c:v>
                </c:pt>
                <c:pt idx="621">
                  <c:v>46009</c:v>
                </c:pt>
                <c:pt idx="622">
                  <c:v>46010</c:v>
                </c:pt>
                <c:pt idx="623">
                  <c:v>46013</c:v>
                </c:pt>
                <c:pt idx="624">
                  <c:v>46014</c:v>
                </c:pt>
                <c:pt idx="625">
                  <c:v>46015</c:v>
                </c:pt>
                <c:pt idx="626">
                  <c:v>46017</c:v>
                </c:pt>
                <c:pt idx="627">
                  <c:v>46020</c:v>
                </c:pt>
                <c:pt idx="628">
                  <c:v>46021</c:v>
                </c:pt>
                <c:pt idx="629">
                  <c:v>46024</c:v>
                </c:pt>
                <c:pt idx="630">
                  <c:v>46027</c:v>
                </c:pt>
                <c:pt idx="631">
                  <c:v>46028</c:v>
                </c:pt>
                <c:pt idx="632">
                  <c:v>46029</c:v>
                </c:pt>
                <c:pt idx="633">
                  <c:v>46030</c:v>
                </c:pt>
                <c:pt idx="634">
                  <c:v>46031</c:v>
                </c:pt>
                <c:pt idx="635">
                  <c:v>46035</c:v>
                </c:pt>
                <c:pt idx="636">
                  <c:v>46036</c:v>
                </c:pt>
                <c:pt idx="637">
                  <c:v>46037</c:v>
                </c:pt>
                <c:pt idx="638">
                  <c:v>46038</c:v>
                </c:pt>
                <c:pt idx="639">
                  <c:v>46041</c:v>
                </c:pt>
                <c:pt idx="640">
                  <c:v>46042</c:v>
                </c:pt>
                <c:pt idx="641">
                  <c:v>46043</c:v>
                </c:pt>
                <c:pt idx="642">
                  <c:v>46044</c:v>
                </c:pt>
                <c:pt idx="643">
                  <c:v>46045</c:v>
                </c:pt>
                <c:pt idx="644">
                  <c:v>46048</c:v>
                </c:pt>
                <c:pt idx="645">
                  <c:v>46049</c:v>
                </c:pt>
                <c:pt idx="646">
                  <c:v>46050</c:v>
                </c:pt>
                <c:pt idx="647">
                  <c:v>46051</c:v>
                </c:pt>
                <c:pt idx="648">
                  <c:v>46052</c:v>
                </c:pt>
                <c:pt idx="649">
                  <c:v>46055</c:v>
                </c:pt>
                <c:pt idx="650">
                  <c:v>46056</c:v>
                </c:pt>
                <c:pt idx="651">
                  <c:v>46057</c:v>
                </c:pt>
                <c:pt idx="652">
                  <c:v>46058</c:v>
                </c:pt>
                <c:pt idx="653">
                  <c:v>46059</c:v>
                </c:pt>
                <c:pt idx="654">
                  <c:v>46062</c:v>
                </c:pt>
                <c:pt idx="655">
                  <c:v>46063</c:v>
                </c:pt>
                <c:pt idx="656">
                  <c:v>46064</c:v>
                </c:pt>
                <c:pt idx="657">
                  <c:v>46065</c:v>
                </c:pt>
                <c:pt idx="658">
                  <c:v>46066</c:v>
                </c:pt>
                <c:pt idx="659">
                  <c:v>46069</c:v>
                </c:pt>
                <c:pt idx="660">
                  <c:v>46070</c:v>
                </c:pt>
                <c:pt idx="661">
                  <c:v>46071</c:v>
                </c:pt>
                <c:pt idx="662">
                  <c:v>46072</c:v>
                </c:pt>
                <c:pt idx="663">
                  <c:v>46073</c:v>
                </c:pt>
                <c:pt idx="664">
                  <c:v>46076</c:v>
                </c:pt>
                <c:pt idx="665">
                  <c:v>46077</c:v>
                </c:pt>
                <c:pt idx="666">
                  <c:v>46078</c:v>
                </c:pt>
                <c:pt idx="667">
                  <c:v>46079</c:v>
                </c:pt>
                <c:pt idx="668">
                  <c:v>46080</c:v>
                </c:pt>
                <c:pt idx="669">
                  <c:v>46083</c:v>
                </c:pt>
                <c:pt idx="670">
                  <c:v>46084</c:v>
                </c:pt>
                <c:pt idx="671">
                  <c:v>46085</c:v>
                </c:pt>
                <c:pt idx="672">
                  <c:v>46086</c:v>
                </c:pt>
                <c:pt idx="673">
                  <c:v>46087</c:v>
                </c:pt>
                <c:pt idx="674">
                  <c:v>46090</c:v>
                </c:pt>
                <c:pt idx="675">
                  <c:v>46091</c:v>
                </c:pt>
                <c:pt idx="676">
                  <c:v>46092</c:v>
                </c:pt>
                <c:pt idx="677">
                  <c:v>46093</c:v>
                </c:pt>
                <c:pt idx="678">
                  <c:v>46094</c:v>
                </c:pt>
                <c:pt idx="679">
                  <c:v>46097</c:v>
                </c:pt>
                <c:pt idx="680">
                  <c:v>46098</c:v>
                </c:pt>
                <c:pt idx="681">
                  <c:v>46099</c:v>
                </c:pt>
                <c:pt idx="682">
                  <c:v>46100</c:v>
                </c:pt>
                <c:pt idx="683">
                  <c:v>46101</c:v>
                </c:pt>
                <c:pt idx="684">
                  <c:v>46105</c:v>
                </c:pt>
                <c:pt idx="685">
                  <c:v>46106</c:v>
                </c:pt>
                <c:pt idx="686">
                  <c:v>46107</c:v>
                </c:pt>
                <c:pt idx="687">
                  <c:v>46108</c:v>
                </c:pt>
                <c:pt idx="688">
                  <c:v>46111</c:v>
                </c:pt>
                <c:pt idx="689">
                  <c:v>46112</c:v>
                </c:pt>
                <c:pt idx="690">
                  <c:v>46113</c:v>
                </c:pt>
                <c:pt idx="691">
                  <c:v>46118</c:v>
                </c:pt>
                <c:pt idx="692">
                  <c:v>46119</c:v>
                </c:pt>
                <c:pt idx="693">
                  <c:v>46120</c:v>
                </c:pt>
                <c:pt idx="694">
                  <c:v>46121</c:v>
                </c:pt>
                <c:pt idx="695">
                  <c:v>46122</c:v>
                </c:pt>
                <c:pt idx="696">
                  <c:v>46125</c:v>
                </c:pt>
                <c:pt idx="697">
                  <c:v>46126</c:v>
                </c:pt>
                <c:pt idx="698">
                  <c:v>46127</c:v>
                </c:pt>
                <c:pt idx="699">
                  <c:v>46128</c:v>
                </c:pt>
                <c:pt idx="700">
                  <c:v>46129</c:v>
                </c:pt>
                <c:pt idx="701">
                  <c:v>46132</c:v>
                </c:pt>
                <c:pt idx="702">
                  <c:v>46133</c:v>
                </c:pt>
                <c:pt idx="703">
                  <c:v>46134</c:v>
                </c:pt>
                <c:pt idx="704">
                  <c:v>46135</c:v>
                </c:pt>
                <c:pt idx="705">
                  <c:v>46136</c:v>
                </c:pt>
                <c:pt idx="706">
                  <c:v>46139</c:v>
                </c:pt>
                <c:pt idx="707">
                  <c:v>46140</c:v>
                </c:pt>
                <c:pt idx="708">
                  <c:v>46141</c:v>
                </c:pt>
                <c:pt idx="709">
                  <c:v>46142</c:v>
                </c:pt>
                <c:pt idx="710">
                  <c:v>46146</c:v>
                </c:pt>
                <c:pt idx="711">
                  <c:v>46147</c:v>
                </c:pt>
                <c:pt idx="712">
                  <c:v>46148</c:v>
                </c:pt>
                <c:pt idx="713">
                  <c:v>46149</c:v>
                </c:pt>
                <c:pt idx="714">
                  <c:v>46150</c:v>
                </c:pt>
                <c:pt idx="715">
                  <c:v>46153</c:v>
                </c:pt>
                <c:pt idx="716">
                  <c:v>46154</c:v>
                </c:pt>
                <c:pt idx="717">
                  <c:v>46155</c:v>
                </c:pt>
                <c:pt idx="718">
                  <c:v>46156</c:v>
                </c:pt>
                <c:pt idx="719">
                  <c:v>46157</c:v>
                </c:pt>
                <c:pt idx="720">
                  <c:v>46161</c:v>
                </c:pt>
                <c:pt idx="721">
                  <c:v>46162</c:v>
                </c:pt>
                <c:pt idx="722">
                  <c:v>46163</c:v>
                </c:pt>
                <c:pt idx="723">
                  <c:v>46164</c:v>
                </c:pt>
                <c:pt idx="724">
                  <c:v>46167</c:v>
                </c:pt>
                <c:pt idx="725">
                  <c:v>46168</c:v>
                </c:pt>
                <c:pt idx="726">
                  <c:v>46169</c:v>
                </c:pt>
                <c:pt idx="727">
                  <c:v>46170</c:v>
                </c:pt>
                <c:pt idx="728">
                  <c:v>46171</c:v>
                </c:pt>
                <c:pt idx="729">
                  <c:v>46174</c:v>
                </c:pt>
                <c:pt idx="730">
                  <c:v>46175</c:v>
                </c:pt>
                <c:pt idx="731">
                  <c:v>46176</c:v>
                </c:pt>
                <c:pt idx="732">
                  <c:v>46177</c:v>
                </c:pt>
                <c:pt idx="733">
                  <c:v>46178</c:v>
                </c:pt>
                <c:pt idx="734">
                  <c:v>46182</c:v>
                </c:pt>
                <c:pt idx="735">
                  <c:v>46183</c:v>
                </c:pt>
                <c:pt idx="736">
                  <c:v>46184</c:v>
                </c:pt>
                <c:pt idx="737">
                  <c:v>46185</c:v>
                </c:pt>
              </c:numCache>
            </c:numRef>
          </c:cat>
          <c:val>
            <c:numRef>
              <c:f>TES!$B$593:$B$1330</c:f>
              <c:numCache>
                <c:formatCode>General</c:formatCode>
                <c:ptCount val="738"/>
                <c:pt idx="0">
                  <c:v>10.85</c:v>
                </c:pt>
                <c:pt idx="1">
                  <c:v>10.76</c:v>
                </c:pt>
                <c:pt idx="2">
                  <c:v>10.7</c:v>
                </c:pt>
                <c:pt idx="3">
                  <c:v>10.79</c:v>
                </c:pt>
                <c:pt idx="4">
                  <c:v>10.75</c:v>
                </c:pt>
                <c:pt idx="5">
                  <c:v>10.54</c:v>
                </c:pt>
                <c:pt idx="6">
                  <c:v>10.5</c:v>
                </c:pt>
                <c:pt idx="7">
                  <c:v>10.52</c:v>
                </c:pt>
                <c:pt idx="8">
                  <c:v>10.52</c:v>
                </c:pt>
                <c:pt idx="9">
                  <c:v>10.48</c:v>
                </c:pt>
                <c:pt idx="10">
                  <c:v>10.44</c:v>
                </c:pt>
                <c:pt idx="11">
                  <c:v>10.31</c:v>
                </c:pt>
                <c:pt idx="12">
                  <c:v>10.31</c:v>
                </c:pt>
                <c:pt idx="13">
                  <c:v>10.37</c:v>
                </c:pt>
                <c:pt idx="14">
                  <c:v>10.43</c:v>
                </c:pt>
                <c:pt idx="15">
                  <c:v>10.39</c:v>
                </c:pt>
                <c:pt idx="16">
                  <c:v>10.36</c:v>
                </c:pt>
                <c:pt idx="17">
                  <c:v>10.38</c:v>
                </c:pt>
                <c:pt idx="18">
                  <c:v>10.45</c:v>
                </c:pt>
                <c:pt idx="19">
                  <c:v>10.42</c:v>
                </c:pt>
                <c:pt idx="20">
                  <c:v>10.45</c:v>
                </c:pt>
                <c:pt idx="21">
                  <c:v>10.44</c:v>
                </c:pt>
                <c:pt idx="22">
                  <c:v>10.5</c:v>
                </c:pt>
                <c:pt idx="23">
                  <c:v>10.48</c:v>
                </c:pt>
                <c:pt idx="24">
                  <c:v>10.38</c:v>
                </c:pt>
                <c:pt idx="25">
                  <c:v>10.32</c:v>
                </c:pt>
                <c:pt idx="26">
                  <c:v>10.15</c:v>
                </c:pt>
                <c:pt idx="27">
                  <c:v>10.050000000000001</c:v>
                </c:pt>
                <c:pt idx="28">
                  <c:v>9.92</c:v>
                </c:pt>
                <c:pt idx="29">
                  <c:v>9.9</c:v>
                </c:pt>
                <c:pt idx="30">
                  <c:v>9.8800000000000008</c:v>
                </c:pt>
                <c:pt idx="31">
                  <c:v>9.93</c:v>
                </c:pt>
                <c:pt idx="32">
                  <c:v>9.92</c:v>
                </c:pt>
                <c:pt idx="33">
                  <c:v>10.02</c:v>
                </c:pt>
                <c:pt idx="34">
                  <c:v>10.14</c:v>
                </c:pt>
                <c:pt idx="35">
                  <c:v>10.14</c:v>
                </c:pt>
                <c:pt idx="36">
                  <c:v>10.15</c:v>
                </c:pt>
                <c:pt idx="37">
                  <c:v>10.210000000000001</c:v>
                </c:pt>
                <c:pt idx="38">
                  <c:v>9.9700000000000006</c:v>
                </c:pt>
                <c:pt idx="39">
                  <c:v>10.08</c:v>
                </c:pt>
                <c:pt idx="40">
                  <c:v>10.07</c:v>
                </c:pt>
                <c:pt idx="41">
                  <c:v>10.09</c:v>
                </c:pt>
                <c:pt idx="42">
                  <c:v>9.98</c:v>
                </c:pt>
                <c:pt idx="43">
                  <c:v>10.029999999999999</c:v>
                </c:pt>
                <c:pt idx="44">
                  <c:v>10.07</c:v>
                </c:pt>
                <c:pt idx="45">
                  <c:v>9.99</c:v>
                </c:pt>
                <c:pt idx="46">
                  <c:v>9.92</c:v>
                </c:pt>
                <c:pt idx="47">
                  <c:v>9.8699999999999992</c:v>
                </c:pt>
                <c:pt idx="48">
                  <c:v>9.85</c:v>
                </c:pt>
                <c:pt idx="49">
                  <c:v>9.85</c:v>
                </c:pt>
                <c:pt idx="50">
                  <c:v>9.7799999999999994</c:v>
                </c:pt>
                <c:pt idx="51">
                  <c:v>9.75</c:v>
                </c:pt>
                <c:pt idx="52">
                  <c:v>9.73</c:v>
                </c:pt>
                <c:pt idx="53">
                  <c:v>9.65</c:v>
                </c:pt>
                <c:pt idx="54">
                  <c:v>9.6199999999999992</c:v>
                </c:pt>
                <c:pt idx="55">
                  <c:v>9.42</c:v>
                </c:pt>
                <c:pt idx="56">
                  <c:v>9.2799999999999994</c:v>
                </c:pt>
                <c:pt idx="57">
                  <c:v>9.36</c:v>
                </c:pt>
                <c:pt idx="58">
                  <c:v>9.35</c:v>
                </c:pt>
                <c:pt idx="59">
                  <c:v>9.44</c:v>
                </c:pt>
                <c:pt idx="60">
                  <c:v>9.56</c:v>
                </c:pt>
                <c:pt idx="61">
                  <c:v>9.65</c:v>
                </c:pt>
                <c:pt idx="62">
                  <c:v>9.91</c:v>
                </c:pt>
                <c:pt idx="63">
                  <c:v>10.02</c:v>
                </c:pt>
                <c:pt idx="64">
                  <c:v>9.89</c:v>
                </c:pt>
                <c:pt idx="65">
                  <c:v>10.01</c:v>
                </c:pt>
                <c:pt idx="66">
                  <c:v>10.18</c:v>
                </c:pt>
                <c:pt idx="67">
                  <c:v>10.25</c:v>
                </c:pt>
                <c:pt idx="68">
                  <c:v>10.119999999999999</c:v>
                </c:pt>
                <c:pt idx="69">
                  <c:v>10.119999999999999</c:v>
                </c:pt>
                <c:pt idx="70">
                  <c:v>10.18</c:v>
                </c:pt>
                <c:pt idx="71">
                  <c:v>10.14</c:v>
                </c:pt>
                <c:pt idx="72">
                  <c:v>10.23</c:v>
                </c:pt>
                <c:pt idx="73">
                  <c:v>10.26</c:v>
                </c:pt>
                <c:pt idx="74">
                  <c:v>10.41</c:v>
                </c:pt>
                <c:pt idx="75">
                  <c:v>10.39</c:v>
                </c:pt>
                <c:pt idx="76">
                  <c:v>10.63</c:v>
                </c:pt>
                <c:pt idx="77">
                  <c:v>10.73</c:v>
                </c:pt>
                <c:pt idx="78">
                  <c:v>10.87</c:v>
                </c:pt>
                <c:pt idx="79">
                  <c:v>10.82</c:v>
                </c:pt>
                <c:pt idx="80">
                  <c:v>10.6</c:v>
                </c:pt>
                <c:pt idx="81">
                  <c:v>10.63</c:v>
                </c:pt>
                <c:pt idx="82">
                  <c:v>10.84</c:v>
                </c:pt>
                <c:pt idx="83">
                  <c:v>10.75</c:v>
                </c:pt>
                <c:pt idx="84">
                  <c:v>10.79</c:v>
                </c:pt>
                <c:pt idx="85">
                  <c:v>11.08</c:v>
                </c:pt>
                <c:pt idx="86">
                  <c:v>11.47</c:v>
                </c:pt>
                <c:pt idx="87">
                  <c:v>10.8</c:v>
                </c:pt>
                <c:pt idx="88">
                  <c:v>10.73</c:v>
                </c:pt>
                <c:pt idx="89">
                  <c:v>11.39</c:v>
                </c:pt>
                <c:pt idx="90">
                  <c:v>11.25</c:v>
                </c:pt>
                <c:pt idx="91">
                  <c:v>10.97</c:v>
                </c:pt>
                <c:pt idx="92">
                  <c:v>11.5</c:v>
                </c:pt>
                <c:pt idx="93">
                  <c:v>11.42</c:v>
                </c:pt>
                <c:pt idx="94">
                  <c:v>11.29</c:v>
                </c:pt>
                <c:pt idx="95">
                  <c:v>11.35</c:v>
                </c:pt>
                <c:pt idx="96">
                  <c:v>11.02</c:v>
                </c:pt>
                <c:pt idx="97">
                  <c:v>11.54</c:v>
                </c:pt>
                <c:pt idx="98">
                  <c:v>10.99</c:v>
                </c:pt>
                <c:pt idx="99">
                  <c:v>10.96</c:v>
                </c:pt>
                <c:pt idx="100">
                  <c:v>10.9</c:v>
                </c:pt>
                <c:pt idx="101">
                  <c:v>10.98</c:v>
                </c:pt>
                <c:pt idx="102">
                  <c:v>10.99</c:v>
                </c:pt>
                <c:pt idx="103">
                  <c:v>10.86</c:v>
                </c:pt>
                <c:pt idx="104">
                  <c:v>10.79</c:v>
                </c:pt>
                <c:pt idx="105">
                  <c:v>10.79</c:v>
                </c:pt>
                <c:pt idx="106">
                  <c:v>10.62</c:v>
                </c:pt>
                <c:pt idx="107">
                  <c:v>10.57</c:v>
                </c:pt>
                <c:pt idx="108">
                  <c:v>10.71</c:v>
                </c:pt>
                <c:pt idx="109">
                  <c:v>10.64</c:v>
                </c:pt>
                <c:pt idx="110">
                  <c:v>10.63</c:v>
                </c:pt>
                <c:pt idx="111">
                  <c:v>10.53</c:v>
                </c:pt>
                <c:pt idx="112">
                  <c:v>10.49</c:v>
                </c:pt>
                <c:pt idx="113">
                  <c:v>10.46</c:v>
                </c:pt>
                <c:pt idx="114">
                  <c:v>10.44</c:v>
                </c:pt>
                <c:pt idx="115">
                  <c:v>10.42</c:v>
                </c:pt>
                <c:pt idx="116">
                  <c:v>10.46</c:v>
                </c:pt>
                <c:pt idx="117">
                  <c:v>10.51</c:v>
                </c:pt>
                <c:pt idx="118">
                  <c:v>10.79</c:v>
                </c:pt>
                <c:pt idx="119">
                  <c:v>10.73</c:v>
                </c:pt>
                <c:pt idx="120">
                  <c:v>10.3</c:v>
                </c:pt>
                <c:pt idx="121">
                  <c:v>10.38</c:v>
                </c:pt>
                <c:pt idx="122">
                  <c:v>10.41</c:v>
                </c:pt>
                <c:pt idx="123">
                  <c:v>10.35</c:v>
                </c:pt>
                <c:pt idx="124">
                  <c:v>10.56</c:v>
                </c:pt>
                <c:pt idx="125">
                  <c:v>10.5</c:v>
                </c:pt>
                <c:pt idx="126">
                  <c:v>10.48</c:v>
                </c:pt>
                <c:pt idx="127">
                  <c:v>10.51</c:v>
                </c:pt>
                <c:pt idx="128">
                  <c:v>10.56</c:v>
                </c:pt>
                <c:pt idx="129">
                  <c:v>10.45</c:v>
                </c:pt>
                <c:pt idx="130">
                  <c:v>10.24</c:v>
                </c:pt>
                <c:pt idx="131">
                  <c:v>10.220000000000001</c:v>
                </c:pt>
                <c:pt idx="132">
                  <c:v>10.16</c:v>
                </c:pt>
                <c:pt idx="133">
                  <c:v>10.119999999999999</c:v>
                </c:pt>
                <c:pt idx="134">
                  <c:v>10.07</c:v>
                </c:pt>
                <c:pt idx="135">
                  <c:v>10.07</c:v>
                </c:pt>
                <c:pt idx="136">
                  <c:v>10.06</c:v>
                </c:pt>
                <c:pt idx="137">
                  <c:v>9.9600000000000009</c:v>
                </c:pt>
                <c:pt idx="138">
                  <c:v>10.199999999999999</c:v>
                </c:pt>
                <c:pt idx="139">
                  <c:v>10.06</c:v>
                </c:pt>
                <c:pt idx="140">
                  <c:v>10.08</c:v>
                </c:pt>
                <c:pt idx="141">
                  <c:v>10.130000000000001</c:v>
                </c:pt>
                <c:pt idx="142">
                  <c:v>10.07</c:v>
                </c:pt>
                <c:pt idx="143">
                  <c:v>10.050000000000001</c:v>
                </c:pt>
                <c:pt idx="144">
                  <c:v>10.039999999999999</c:v>
                </c:pt>
                <c:pt idx="145">
                  <c:v>9.82</c:v>
                </c:pt>
                <c:pt idx="146">
                  <c:v>9.82</c:v>
                </c:pt>
                <c:pt idx="147">
                  <c:v>9.77</c:v>
                </c:pt>
                <c:pt idx="148">
                  <c:v>9.75</c:v>
                </c:pt>
                <c:pt idx="149">
                  <c:v>9.73</c:v>
                </c:pt>
                <c:pt idx="150">
                  <c:v>9.74</c:v>
                </c:pt>
                <c:pt idx="151">
                  <c:v>9.7200000000000006</c:v>
                </c:pt>
                <c:pt idx="152">
                  <c:v>9.77</c:v>
                </c:pt>
                <c:pt idx="153">
                  <c:v>9.6999999999999993</c:v>
                </c:pt>
                <c:pt idx="154">
                  <c:v>9.67</c:v>
                </c:pt>
                <c:pt idx="155">
                  <c:v>9.65</c:v>
                </c:pt>
                <c:pt idx="156">
                  <c:v>9.56</c:v>
                </c:pt>
                <c:pt idx="157">
                  <c:v>9.5399999999999991</c:v>
                </c:pt>
                <c:pt idx="158">
                  <c:v>9.49</c:v>
                </c:pt>
                <c:pt idx="159">
                  <c:v>9.4499999999999993</c:v>
                </c:pt>
                <c:pt idx="160">
                  <c:v>9.3699999999999992</c:v>
                </c:pt>
                <c:pt idx="161">
                  <c:v>9.34</c:v>
                </c:pt>
                <c:pt idx="162">
                  <c:v>9.4499999999999993</c:v>
                </c:pt>
                <c:pt idx="163">
                  <c:v>9.5299999999999994</c:v>
                </c:pt>
                <c:pt idx="164">
                  <c:v>9.4600000000000009</c:v>
                </c:pt>
                <c:pt idx="165">
                  <c:v>9.3800000000000008</c:v>
                </c:pt>
                <c:pt idx="166">
                  <c:v>9.34</c:v>
                </c:pt>
                <c:pt idx="167">
                  <c:v>9.41</c:v>
                </c:pt>
                <c:pt idx="168">
                  <c:v>9.44</c:v>
                </c:pt>
                <c:pt idx="169">
                  <c:v>9.51</c:v>
                </c:pt>
                <c:pt idx="170">
                  <c:v>9.5</c:v>
                </c:pt>
                <c:pt idx="171">
                  <c:v>9.41</c:v>
                </c:pt>
                <c:pt idx="172">
                  <c:v>9.36</c:v>
                </c:pt>
                <c:pt idx="173">
                  <c:v>9.3699999999999992</c:v>
                </c:pt>
                <c:pt idx="174">
                  <c:v>9.39</c:v>
                </c:pt>
                <c:pt idx="175">
                  <c:v>9.34</c:v>
                </c:pt>
                <c:pt idx="176">
                  <c:v>9.48</c:v>
                </c:pt>
                <c:pt idx="177">
                  <c:v>9.35</c:v>
                </c:pt>
                <c:pt idx="178">
                  <c:v>9.42</c:v>
                </c:pt>
                <c:pt idx="179">
                  <c:v>9.36</c:v>
                </c:pt>
                <c:pt idx="180">
                  <c:v>9.2899999999999991</c:v>
                </c:pt>
                <c:pt idx="181">
                  <c:v>9.33</c:v>
                </c:pt>
                <c:pt idx="182">
                  <c:v>9.35</c:v>
                </c:pt>
                <c:pt idx="183">
                  <c:v>9.57</c:v>
                </c:pt>
                <c:pt idx="184">
                  <c:v>9.3699999999999992</c:v>
                </c:pt>
                <c:pt idx="185">
                  <c:v>9.36</c:v>
                </c:pt>
                <c:pt idx="186">
                  <c:v>9.32</c:v>
                </c:pt>
                <c:pt idx="187">
                  <c:v>9.32</c:v>
                </c:pt>
                <c:pt idx="188">
                  <c:v>9.32</c:v>
                </c:pt>
                <c:pt idx="189">
                  <c:v>9.36</c:v>
                </c:pt>
                <c:pt idx="190">
                  <c:v>9.32</c:v>
                </c:pt>
                <c:pt idx="191">
                  <c:v>9.36</c:v>
                </c:pt>
                <c:pt idx="192">
                  <c:v>9.3000000000000007</c:v>
                </c:pt>
                <c:pt idx="193">
                  <c:v>9.31</c:v>
                </c:pt>
                <c:pt idx="194">
                  <c:v>9.17</c:v>
                </c:pt>
                <c:pt idx="195">
                  <c:v>9.1</c:v>
                </c:pt>
                <c:pt idx="196">
                  <c:v>8.99</c:v>
                </c:pt>
                <c:pt idx="197">
                  <c:v>8.9499999999999993</c:v>
                </c:pt>
                <c:pt idx="198">
                  <c:v>9</c:v>
                </c:pt>
                <c:pt idx="199">
                  <c:v>9.0399999999999991</c:v>
                </c:pt>
                <c:pt idx="200">
                  <c:v>9.08</c:v>
                </c:pt>
                <c:pt idx="201">
                  <c:v>9.1999999999999993</c:v>
                </c:pt>
                <c:pt idx="202">
                  <c:v>9.2799999999999994</c:v>
                </c:pt>
                <c:pt idx="203">
                  <c:v>9.33</c:v>
                </c:pt>
                <c:pt idx="204">
                  <c:v>9.3800000000000008</c:v>
                </c:pt>
                <c:pt idx="205">
                  <c:v>9.6</c:v>
                </c:pt>
                <c:pt idx="206">
                  <c:v>9.61</c:v>
                </c:pt>
                <c:pt idx="207">
                  <c:v>9.86</c:v>
                </c:pt>
                <c:pt idx="208">
                  <c:v>9.91</c:v>
                </c:pt>
                <c:pt idx="209">
                  <c:v>9.9600000000000009</c:v>
                </c:pt>
                <c:pt idx="210">
                  <c:v>9.9700000000000006</c:v>
                </c:pt>
                <c:pt idx="211">
                  <c:v>10.210000000000001</c:v>
                </c:pt>
                <c:pt idx="212">
                  <c:v>10.029999999999999</c:v>
                </c:pt>
                <c:pt idx="213">
                  <c:v>9.99</c:v>
                </c:pt>
                <c:pt idx="214">
                  <c:v>9.8800000000000008</c:v>
                </c:pt>
                <c:pt idx="215">
                  <c:v>9.74</c:v>
                </c:pt>
                <c:pt idx="216">
                  <c:v>9.75</c:v>
                </c:pt>
                <c:pt idx="217">
                  <c:v>9.7899999999999991</c:v>
                </c:pt>
                <c:pt idx="218">
                  <c:v>9.8699999999999992</c:v>
                </c:pt>
                <c:pt idx="219">
                  <c:v>9.82</c:v>
                </c:pt>
                <c:pt idx="220">
                  <c:v>9.8000000000000007</c:v>
                </c:pt>
                <c:pt idx="221">
                  <c:v>9.86</c:v>
                </c:pt>
                <c:pt idx="222">
                  <c:v>9.8699999999999992</c:v>
                </c:pt>
                <c:pt idx="223">
                  <c:v>9.82</c:v>
                </c:pt>
                <c:pt idx="224">
                  <c:v>9.7899999999999991</c:v>
                </c:pt>
                <c:pt idx="225">
                  <c:v>9.6999999999999993</c:v>
                </c:pt>
                <c:pt idx="226">
                  <c:v>9.69</c:v>
                </c:pt>
                <c:pt idx="227">
                  <c:v>9.67</c:v>
                </c:pt>
                <c:pt idx="228">
                  <c:v>9.7100000000000009</c:v>
                </c:pt>
                <c:pt idx="229">
                  <c:v>9.69</c:v>
                </c:pt>
                <c:pt idx="230">
                  <c:v>9.59</c:v>
                </c:pt>
                <c:pt idx="231">
                  <c:v>9.57</c:v>
                </c:pt>
                <c:pt idx="232">
                  <c:v>9.58</c:v>
                </c:pt>
                <c:pt idx="233">
                  <c:v>9.64</c:v>
                </c:pt>
                <c:pt idx="234">
                  <c:v>9.61</c:v>
                </c:pt>
                <c:pt idx="235">
                  <c:v>9.6199999999999992</c:v>
                </c:pt>
                <c:pt idx="236">
                  <c:v>9.66</c:v>
                </c:pt>
                <c:pt idx="237">
                  <c:v>9.7799999999999994</c:v>
                </c:pt>
                <c:pt idx="238">
                  <c:v>9.6999999999999993</c:v>
                </c:pt>
                <c:pt idx="239">
                  <c:v>9.7100000000000009</c:v>
                </c:pt>
                <c:pt idx="240">
                  <c:v>9.7200000000000006</c:v>
                </c:pt>
                <c:pt idx="241">
                  <c:v>9.69</c:v>
                </c:pt>
                <c:pt idx="242">
                  <c:v>9.67</c:v>
                </c:pt>
                <c:pt idx="243">
                  <c:v>9.7200000000000006</c:v>
                </c:pt>
                <c:pt idx="244">
                  <c:v>9.76</c:v>
                </c:pt>
                <c:pt idx="245">
                  <c:v>9.7100000000000009</c:v>
                </c:pt>
                <c:pt idx="246">
                  <c:v>9.65</c:v>
                </c:pt>
                <c:pt idx="247">
                  <c:v>9.59</c:v>
                </c:pt>
                <c:pt idx="248">
                  <c:v>9.6</c:v>
                </c:pt>
                <c:pt idx="249">
                  <c:v>9.6</c:v>
                </c:pt>
                <c:pt idx="250">
                  <c:v>9.5299999999999994</c:v>
                </c:pt>
                <c:pt idx="251">
                  <c:v>9.6</c:v>
                </c:pt>
                <c:pt idx="252">
                  <c:v>9.4600000000000009</c:v>
                </c:pt>
                <c:pt idx="253">
                  <c:v>9.4499999999999993</c:v>
                </c:pt>
                <c:pt idx="254">
                  <c:v>9.41</c:v>
                </c:pt>
                <c:pt idx="255">
                  <c:v>9.41</c:v>
                </c:pt>
                <c:pt idx="256">
                  <c:v>9.33</c:v>
                </c:pt>
                <c:pt idx="257">
                  <c:v>9.4</c:v>
                </c:pt>
                <c:pt idx="258">
                  <c:v>9.43</c:v>
                </c:pt>
                <c:pt idx="259">
                  <c:v>9.3800000000000008</c:v>
                </c:pt>
                <c:pt idx="260">
                  <c:v>9.35</c:v>
                </c:pt>
                <c:pt idx="261">
                  <c:v>9.44</c:v>
                </c:pt>
                <c:pt idx="262">
                  <c:v>9.33</c:v>
                </c:pt>
                <c:pt idx="263">
                  <c:v>9.69</c:v>
                </c:pt>
                <c:pt idx="264">
                  <c:v>9.33</c:v>
                </c:pt>
                <c:pt idx="265">
                  <c:v>9.34</c:v>
                </c:pt>
                <c:pt idx="266">
                  <c:v>9.35</c:v>
                </c:pt>
                <c:pt idx="267">
                  <c:v>9.31</c:v>
                </c:pt>
                <c:pt idx="268">
                  <c:v>9.2799999999999994</c:v>
                </c:pt>
                <c:pt idx="269">
                  <c:v>9.2200000000000006</c:v>
                </c:pt>
                <c:pt idx="270">
                  <c:v>9.4700000000000006</c:v>
                </c:pt>
                <c:pt idx="271">
                  <c:v>9.1999999999999993</c:v>
                </c:pt>
                <c:pt idx="272">
                  <c:v>9.1999999999999993</c:v>
                </c:pt>
                <c:pt idx="273">
                  <c:v>9.2200000000000006</c:v>
                </c:pt>
                <c:pt idx="274">
                  <c:v>9.2200000000000006</c:v>
                </c:pt>
                <c:pt idx="275">
                  <c:v>9.19</c:v>
                </c:pt>
                <c:pt idx="276">
                  <c:v>9.18</c:v>
                </c:pt>
                <c:pt idx="277">
                  <c:v>9.1199999999999992</c:v>
                </c:pt>
                <c:pt idx="278">
                  <c:v>9.09</c:v>
                </c:pt>
                <c:pt idx="279">
                  <c:v>9.32</c:v>
                </c:pt>
                <c:pt idx="280">
                  <c:v>9.07</c:v>
                </c:pt>
                <c:pt idx="281">
                  <c:v>8.98</c:v>
                </c:pt>
                <c:pt idx="282">
                  <c:v>8.9</c:v>
                </c:pt>
                <c:pt idx="283">
                  <c:v>8.7899999999999991</c:v>
                </c:pt>
                <c:pt idx="284">
                  <c:v>8.75</c:v>
                </c:pt>
                <c:pt idx="285">
                  <c:v>8.73</c:v>
                </c:pt>
                <c:pt idx="286">
                  <c:v>8.73</c:v>
                </c:pt>
                <c:pt idx="287">
                  <c:v>8.66</c:v>
                </c:pt>
                <c:pt idx="288">
                  <c:v>8.6</c:v>
                </c:pt>
                <c:pt idx="289">
                  <c:v>8.6199999999999992</c:v>
                </c:pt>
                <c:pt idx="290">
                  <c:v>8.57</c:v>
                </c:pt>
                <c:pt idx="291">
                  <c:v>8.4499999999999993</c:v>
                </c:pt>
                <c:pt idx="292">
                  <c:v>8.6</c:v>
                </c:pt>
                <c:pt idx="293">
                  <c:v>8.56</c:v>
                </c:pt>
                <c:pt idx="294">
                  <c:v>8.5</c:v>
                </c:pt>
                <c:pt idx="295">
                  <c:v>8.44</c:v>
                </c:pt>
                <c:pt idx="296">
                  <c:v>8.39</c:v>
                </c:pt>
                <c:pt idx="297">
                  <c:v>8.3699999999999992</c:v>
                </c:pt>
                <c:pt idx="298">
                  <c:v>8.36</c:v>
                </c:pt>
                <c:pt idx="299">
                  <c:v>8.32</c:v>
                </c:pt>
                <c:pt idx="300">
                  <c:v>8.3000000000000007</c:v>
                </c:pt>
                <c:pt idx="301">
                  <c:v>8.25</c:v>
                </c:pt>
                <c:pt idx="302">
                  <c:v>8.25</c:v>
                </c:pt>
                <c:pt idx="303">
                  <c:v>8.15</c:v>
                </c:pt>
                <c:pt idx="304">
                  <c:v>8.7200000000000006</c:v>
                </c:pt>
                <c:pt idx="305">
                  <c:v>8.77</c:v>
                </c:pt>
                <c:pt idx="306">
                  <c:v>8.77</c:v>
                </c:pt>
                <c:pt idx="307">
                  <c:v>8.18</c:v>
                </c:pt>
                <c:pt idx="308">
                  <c:v>8.0299999999999994</c:v>
                </c:pt>
                <c:pt idx="309">
                  <c:v>7.99</c:v>
                </c:pt>
                <c:pt idx="310">
                  <c:v>8</c:v>
                </c:pt>
                <c:pt idx="311">
                  <c:v>8.01</c:v>
                </c:pt>
                <c:pt idx="312">
                  <c:v>7.95</c:v>
                </c:pt>
                <c:pt idx="313">
                  <c:v>7.93</c:v>
                </c:pt>
                <c:pt idx="314">
                  <c:v>7.93</c:v>
                </c:pt>
                <c:pt idx="315">
                  <c:v>7.95</c:v>
                </c:pt>
                <c:pt idx="316">
                  <c:v>7.93</c:v>
                </c:pt>
                <c:pt idx="317">
                  <c:v>7.99</c:v>
                </c:pt>
                <c:pt idx="318">
                  <c:v>8.0399999999999991</c:v>
                </c:pt>
                <c:pt idx="319">
                  <c:v>8.02</c:v>
                </c:pt>
                <c:pt idx="320">
                  <c:v>8.57</c:v>
                </c:pt>
                <c:pt idx="321">
                  <c:v>8.1300000000000008</c:v>
                </c:pt>
                <c:pt idx="322">
                  <c:v>8.06</c:v>
                </c:pt>
                <c:pt idx="323">
                  <c:v>8.0299999999999994</c:v>
                </c:pt>
                <c:pt idx="324">
                  <c:v>8.08</c:v>
                </c:pt>
                <c:pt idx="325">
                  <c:v>8.56</c:v>
                </c:pt>
                <c:pt idx="326">
                  <c:v>8.52</c:v>
                </c:pt>
                <c:pt idx="327">
                  <c:v>8.5</c:v>
                </c:pt>
                <c:pt idx="328">
                  <c:v>8.42</c:v>
                </c:pt>
                <c:pt idx="329">
                  <c:v>8.43</c:v>
                </c:pt>
                <c:pt idx="330">
                  <c:v>8.3800000000000008</c:v>
                </c:pt>
                <c:pt idx="331">
                  <c:v>8.35</c:v>
                </c:pt>
                <c:pt idx="332">
                  <c:v>8.41</c:v>
                </c:pt>
                <c:pt idx="333">
                  <c:v>8.48</c:v>
                </c:pt>
                <c:pt idx="334">
                  <c:v>8.48</c:v>
                </c:pt>
                <c:pt idx="335">
                  <c:v>8.49</c:v>
                </c:pt>
                <c:pt idx="336">
                  <c:v>8.48</c:v>
                </c:pt>
                <c:pt idx="337">
                  <c:v>8.49</c:v>
                </c:pt>
                <c:pt idx="338">
                  <c:v>8.51</c:v>
                </c:pt>
                <c:pt idx="339">
                  <c:v>8.5500000000000007</c:v>
                </c:pt>
                <c:pt idx="340">
                  <c:v>8.5500000000000007</c:v>
                </c:pt>
                <c:pt idx="341">
                  <c:v>8.5299999999999994</c:v>
                </c:pt>
                <c:pt idx="342">
                  <c:v>8.5500000000000007</c:v>
                </c:pt>
                <c:pt idx="343">
                  <c:v>8.59</c:v>
                </c:pt>
                <c:pt idx="344">
                  <c:v>8.57</c:v>
                </c:pt>
                <c:pt idx="345">
                  <c:v>8.58</c:v>
                </c:pt>
                <c:pt idx="346">
                  <c:v>8.64</c:v>
                </c:pt>
                <c:pt idx="347">
                  <c:v>8.94</c:v>
                </c:pt>
                <c:pt idx="348">
                  <c:v>8.75</c:v>
                </c:pt>
                <c:pt idx="349">
                  <c:v>8.68</c:v>
                </c:pt>
                <c:pt idx="350">
                  <c:v>8.27</c:v>
                </c:pt>
                <c:pt idx="351">
                  <c:v>8.35</c:v>
                </c:pt>
                <c:pt idx="352">
                  <c:v>8.4</c:v>
                </c:pt>
                <c:pt idx="353">
                  <c:v>8.41</c:v>
                </c:pt>
                <c:pt idx="354">
                  <c:v>8.92</c:v>
                </c:pt>
                <c:pt idx="355">
                  <c:v>8.6999999999999993</c:v>
                </c:pt>
                <c:pt idx="356">
                  <c:v>8.9700000000000006</c:v>
                </c:pt>
                <c:pt idx="357">
                  <c:v>8.9600000000000009</c:v>
                </c:pt>
                <c:pt idx="358">
                  <c:v>8.8699999999999992</c:v>
                </c:pt>
                <c:pt idx="359">
                  <c:v>8.94</c:v>
                </c:pt>
                <c:pt idx="360">
                  <c:v>8.3800000000000008</c:v>
                </c:pt>
                <c:pt idx="361">
                  <c:v>8.81</c:v>
                </c:pt>
                <c:pt idx="362">
                  <c:v>8.5</c:v>
                </c:pt>
                <c:pt idx="363">
                  <c:v>8.5</c:v>
                </c:pt>
                <c:pt idx="364">
                  <c:v>8.4700000000000006</c:v>
                </c:pt>
                <c:pt idx="365">
                  <c:v>8.65</c:v>
                </c:pt>
                <c:pt idx="366">
                  <c:v>8.83</c:v>
                </c:pt>
                <c:pt idx="367">
                  <c:v>8.7799999999999994</c:v>
                </c:pt>
                <c:pt idx="368">
                  <c:v>8.83</c:v>
                </c:pt>
                <c:pt idx="369">
                  <c:v>8.82</c:v>
                </c:pt>
                <c:pt idx="370">
                  <c:v>8.8699999999999992</c:v>
                </c:pt>
                <c:pt idx="371">
                  <c:v>9.0500000000000007</c:v>
                </c:pt>
                <c:pt idx="372">
                  <c:v>8.91</c:v>
                </c:pt>
                <c:pt idx="373">
                  <c:v>9.08</c:v>
                </c:pt>
                <c:pt idx="374">
                  <c:v>9.25</c:v>
                </c:pt>
                <c:pt idx="375">
                  <c:v>9.08</c:v>
                </c:pt>
                <c:pt idx="376">
                  <c:v>9.11</c:v>
                </c:pt>
                <c:pt idx="377">
                  <c:v>9.17</c:v>
                </c:pt>
                <c:pt idx="378">
                  <c:v>9.36</c:v>
                </c:pt>
                <c:pt idx="379">
                  <c:v>8.9600000000000009</c:v>
                </c:pt>
                <c:pt idx="380">
                  <c:v>9.42</c:v>
                </c:pt>
                <c:pt idx="381">
                  <c:v>9.51</c:v>
                </c:pt>
                <c:pt idx="382">
                  <c:v>9.4</c:v>
                </c:pt>
                <c:pt idx="383">
                  <c:v>9.44</c:v>
                </c:pt>
                <c:pt idx="384">
                  <c:v>9.39</c:v>
                </c:pt>
                <c:pt idx="385">
                  <c:v>9.5399999999999991</c:v>
                </c:pt>
                <c:pt idx="386">
                  <c:v>9.48</c:v>
                </c:pt>
                <c:pt idx="387">
                  <c:v>9.23</c:v>
                </c:pt>
                <c:pt idx="388">
                  <c:v>9.33</c:v>
                </c:pt>
                <c:pt idx="389">
                  <c:v>9.33</c:v>
                </c:pt>
                <c:pt idx="390">
                  <c:v>9.4</c:v>
                </c:pt>
                <c:pt idx="391">
                  <c:v>9.34</c:v>
                </c:pt>
                <c:pt idx="392">
                  <c:v>9.36</c:v>
                </c:pt>
                <c:pt idx="393">
                  <c:v>9.27</c:v>
                </c:pt>
                <c:pt idx="394">
                  <c:v>9.18</c:v>
                </c:pt>
                <c:pt idx="395">
                  <c:v>9.2100000000000009</c:v>
                </c:pt>
                <c:pt idx="396">
                  <c:v>9.34</c:v>
                </c:pt>
                <c:pt idx="397">
                  <c:v>9.19</c:v>
                </c:pt>
                <c:pt idx="398">
                  <c:v>9.18</c:v>
                </c:pt>
                <c:pt idx="399">
                  <c:v>9.3699999999999992</c:v>
                </c:pt>
                <c:pt idx="400">
                  <c:v>9.14</c:v>
                </c:pt>
                <c:pt idx="401">
                  <c:v>9.31</c:v>
                </c:pt>
                <c:pt idx="402">
                  <c:v>9.19</c:v>
                </c:pt>
                <c:pt idx="403">
                  <c:v>9.3000000000000007</c:v>
                </c:pt>
                <c:pt idx="404">
                  <c:v>9.27</c:v>
                </c:pt>
                <c:pt idx="405">
                  <c:v>9.23</c:v>
                </c:pt>
                <c:pt idx="406">
                  <c:v>9.19</c:v>
                </c:pt>
                <c:pt idx="407">
                  <c:v>9.25</c:v>
                </c:pt>
                <c:pt idx="408">
                  <c:v>9.2200000000000006</c:v>
                </c:pt>
                <c:pt idx="409">
                  <c:v>9.35</c:v>
                </c:pt>
                <c:pt idx="410">
                  <c:v>9.31</c:v>
                </c:pt>
                <c:pt idx="411">
                  <c:v>9.4</c:v>
                </c:pt>
                <c:pt idx="412">
                  <c:v>9.25</c:v>
                </c:pt>
                <c:pt idx="413">
                  <c:v>9.27</c:v>
                </c:pt>
                <c:pt idx="414">
                  <c:v>9.43</c:v>
                </c:pt>
                <c:pt idx="415">
                  <c:v>9.33</c:v>
                </c:pt>
                <c:pt idx="416">
                  <c:v>9.0399999999999991</c:v>
                </c:pt>
                <c:pt idx="417">
                  <c:v>9.01</c:v>
                </c:pt>
                <c:pt idx="418">
                  <c:v>9.01</c:v>
                </c:pt>
                <c:pt idx="419">
                  <c:v>8.9700000000000006</c:v>
                </c:pt>
                <c:pt idx="420">
                  <c:v>9.02</c:v>
                </c:pt>
                <c:pt idx="421">
                  <c:v>9.0500000000000007</c:v>
                </c:pt>
                <c:pt idx="422">
                  <c:v>8.99</c:v>
                </c:pt>
                <c:pt idx="423">
                  <c:v>8.98</c:v>
                </c:pt>
                <c:pt idx="424">
                  <c:v>8.89</c:v>
                </c:pt>
                <c:pt idx="425">
                  <c:v>8.92</c:v>
                </c:pt>
                <c:pt idx="426">
                  <c:v>8.8699999999999992</c:v>
                </c:pt>
                <c:pt idx="427">
                  <c:v>8.8699999999999992</c:v>
                </c:pt>
                <c:pt idx="428">
                  <c:v>8.8699999999999992</c:v>
                </c:pt>
                <c:pt idx="429">
                  <c:v>8.85</c:v>
                </c:pt>
                <c:pt idx="430">
                  <c:v>8.91</c:v>
                </c:pt>
                <c:pt idx="431">
                  <c:v>8.9700000000000006</c:v>
                </c:pt>
                <c:pt idx="432">
                  <c:v>8.9600000000000009</c:v>
                </c:pt>
                <c:pt idx="433">
                  <c:v>8.9600000000000009</c:v>
                </c:pt>
                <c:pt idx="434">
                  <c:v>8.94</c:v>
                </c:pt>
                <c:pt idx="435">
                  <c:v>8.8699999999999992</c:v>
                </c:pt>
                <c:pt idx="436">
                  <c:v>9.19</c:v>
                </c:pt>
                <c:pt idx="437">
                  <c:v>9.11</c:v>
                </c:pt>
                <c:pt idx="438">
                  <c:v>9.19</c:v>
                </c:pt>
                <c:pt idx="439">
                  <c:v>9.1300000000000008</c:v>
                </c:pt>
                <c:pt idx="440">
                  <c:v>9.1</c:v>
                </c:pt>
                <c:pt idx="441">
                  <c:v>9.18</c:v>
                </c:pt>
                <c:pt idx="442">
                  <c:v>9.2200000000000006</c:v>
                </c:pt>
                <c:pt idx="443">
                  <c:v>9.31</c:v>
                </c:pt>
                <c:pt idx="444">
                  <c:v>9.3699999999999992</c:v>
                </c:pt>
                <c:pt idx="445">
                  <c:v>9.34</c:v>
                </c:pt>
                <c:pt idx="446">
                  <c:v>9.36</c:v>
                </c:pt>
                <c:pt idx="447">
                  <c:v>9.5</c:v>
                </c:pt>
                <c:pt idx="448">
                  <c:v>9.2200000000000006</c:v>
                </c:pt>
                <c:pt idx="449">
                  <c:v>9.14</c:v>
                </c:pt>
                <c:pt idx="450">
                  <c:v>9.2100000000000009</c:v>
                </c:pt>
                <c:pt idx="451">
                  <c:v>9.19</c:v>
                </c:pt>
                <c:pt idx="452">
                  <c:v>9.3800000000000008</c:v>
                </c:pt>
                <c:pt idx="453">
                  <c:v>9.26</c:v>
                </c:pt>
                <c:pt idx="454">
                  <c:v>9.2100000000000009</c:v>
                </c:pt>
                <c:pt idx="455">
                  <c:v>9.15</c:v>
                </c:pt>
                <c:pt idx="456">
                  <c:v>9.17</c:v>
                </c:pt>
                <c:pt idx="457">
                  <c:v>9.43</c:v>
                </c:pt>
                <c:pt idx="458">
                  <c:v>9.2200000000000006</c:v>
                </c:pt>
                <c:pt idx="459">
                  <c:v>9.35</c:v>
                </c:pt>
                <c:pt idx="460">
                  <c:v>9.09</c:v>
                </c:pt>
                <c:pt idx="461">
                  <c:v>9.11</c:v>
                </c:pt>
                <c:pt idx="462">
                  <c:v>9.2100000000000009</c:v>
                </c:pt>
                <c:pt idx="463">
                  <c:v>9.26</c:v>
                </c:pt>
                <c:pt idx="464">
                  <c:v>9.27</c:v>
                </c:pt>
                <c:pt idx="465">
                  <c:v>9.26</c:v>
                </c:pt>
                <c:pt idx="466">
                  <c:v>9.3000000000000007</c:v>
                </c:pt>
                <c:pt idx="467">
                  <c:v>8.98</c:v>
                </c:pt>
                <c:pt idx="468">
                  <c:v>8.99</c:v>
                </c:pt>
                <c:pt idx="469">
                  <c:v>9.3000000000000007</c:v>
                </c:pt>
                <c:pt idx="470">
                  <c:v>8.89</c:v>
                </c:pt>
                <c:pt idx="471">
                  <c:v>8.9499999999999993</c:v>
                </c:pt>
                <c:pt idx="472">
                  <c:v>9.24</c:v>
                </c:pt>
                <c:pt idx="473">
                  <c:v>9.11</c:v>
                </c:pt>
                <c:pt idx="474">
                  <c:v>9.08</c:v>
                </c:pt>
                <c:pt idx="475">
                  <c:v>9.15</c:v>
                </c:pt>
                <c:pt idx="476">
                  <c:v>9.06</c:v>
                </c:pt>
                <c:pt idx="477">
                  <c:v>9.15</c:v>
                </c:pt>
                <c:pt idx="478">
                  <c:v>9.1</c:v>
                </c:pt>
                <c:pt idx="479">
                  <c:v>9.2200000000000006</c:v>
                </c:pt>
                <c:pt idx="480">
                  <c:v>9.18</c:v>
                </c:pt>
                <c:pt idx="481">
                  <c:v>9.24</c:v>
                </c:pt>
                <c:pt idx="482">
                  <c:v>9.25</c:v>
                </c:pt>
                <c:pt idx="483">
                  <c:v>9.3000000000000007</c:v>
                </c:pt>
                <c:pt idx="484">
                  <c:v>9.1199999999999992</c:v>
                </c:pt>
                <c:pt idx="485">
                  <c:v>9.1999999999999993</c:v>
                </c:pt>
                <c:pt idx="486">
                  <c:v>9.02</c:v>
                </c:pt>
                <c:pt idx="487">
                  <c:v>9.09</c:v>
                </c:pt>
                <c:pt idx="488">
                  <c:v>8.98</c:v>
                </c:pt>
                <c:pt idx="489">
                  <c:v>8.91</c:v>
                </c:pt>
                <c:pt idx="490">
                  <c:v>9.0299999999999994</c:v>
                </c:pt>
                <c:pt idx="491">
                  <c:v>9.17</c:v>
                </c:pt>
                <c:pt idx="492">
                  <c:v>9.16</c:v>
                </c:pt>
                <c:pt idx="493">
                  <c:v>9.11</c:v>
                </c:pt>
                <c:pt idx="494">
                  <c:v>9.11</c:v>
                </c:pt>
                <c:pt idx="495">
                  <c:v>9.1199999999999992</c:v>
                </c:pt>
                <c:pt idx="496">
                  <c:v>9.16</c:v>
                </c:pt>
                <c:pt idx="497">
                  <c:v>9.19</c:v>
                </c:pt>
                <c:pt idx="498">
                  <c:v>9.1300000000000008</c:v>
                </c:pt>
                <c:pt idx="499">
                  <c:v>8.8699999999999992</c:v>
                </c:pt>
                <c:pt idx="500">
                  <c:v>9.16</c:v>
                </c:pt>
                <c:pt idx="501">
                  <c:v>9.16</c:v>
                </c:pt>
                <c:pt idx="502">
                  <c:v>9.18</c:v>
                </c:pt>
                <c:pt idx="503">
                  <c:v>9.26</c:v>
                </c:pt>
                <c:pt idx="504">
                  <c:v>9.08</c:v>
                </c:pt>
                <c:pt idx="505">
                  <c:v>9.1300000000000008</c:v>
                </c:pt>
                <c:pt idx="506">
                  <c:v>9.25</c:v>
                </c:pt>
                <c:pt idx="507">
                  <c:v>9.0399999999999991</c:v>
                </c:pt>
                <c:pt idx="508">
                  <c:v>9.1</c:v>
                </c:pt>
                <c:pt idx="509">
                  <c:v>8.99</c:v>
                </c:pt>
                <c:pt idx="510">
                  <c:v>9.06</c:v>
                </c:pt>
                <c:pt idx="511">
                  <c:v>9.0500000000000007</c:v>
                </c:pt>
                <c:pt idx="512">
                  <c:v>9.0399999999999991</c:v>
                </c:pt>
                <c:pt idx="513">
                  <c:v>9.17</c:v>
                </c:pt>
                <c:pt idx="514">
                  <c:v>9.17</c:v>
                </c:pt>
                <c:pt idx="515">
                  <c:v>9.1999999999999993</c:v>
                </c:pt>
                <c:pt idx="516">
                  <c:v>9.2200000000000006</c:v>
                </c:pt>
                <c:pt idx="517">
                  <c:v>9.25</c:v>
                </c:pt>
                <c:pt idx="518">
                  <c:v>9.26</c:v>
                </c:pt>
                <c:pt idx="519">
                  <c:v>9.2200000000000006</c:v>
                </c:pt>
                <c:pt idx="520">
                  <c:v>9.18</c:v>
                </c:pt>
                <c:pt idx="521">
                  <c:v>9.1300000000000008</c:v>
                </c:pt>
                <c:pt idx="522">
                  <c:v>9.0299999999999994</c:v>
                </c:pt>
                <c:pt idx="523">
                  <c:v>8.9</c:v>
                </c:pt>
                <c:pt idx="524">
                  <c:v>8.82</c:v>
                </c:pt>
                <c:pt idx="525">
                  <c:v>9</c:v>
                </c:pt>
                <c:pt idx="526">
                  <c:v>8.99</c:v>
                </c:pt>
                <c:pt idx="527">
                  <c:v>8.98</c:v>
                </c:pt>
                <c:pt idx="528">
                  <c:v>8.86</c:v>
                </c:pt>
                <c:pt idx="529">
                  <c:v>9.0299999999999994</c:v>
                </c:pt>
                <c:pt idx="530">
                  <c:v>8.94</c:v>
                </c:pt>
                <c:pt idx="531">
                  <c:v>8.92</c:v>
                </c:pt>
                <c:pt idx="532">
                  <c:v>9.0399999999999991</c:v>
                </c:pt>
                <c:pt idx="533">
                  <c:v>9.14</c:v>
                </c:pt>
                <c:pt idx="534">
                  <c:v>9.16</c:v>
                </c:pt>
                <c:pt idx="535">
                  <c:v>9.07</c:v>
                </c:pt>
                <c:pt idx="536">
                  <c:v>9.01</c:v>
                </c:pt>
                <c:pt idx="537">
                  <c:v>8.9</c:v>
                </c:pt>
                <c:pt idx="538">
                  <c:v>9.2100000000000009</c:v>
                </c:pt>
                <c:pt idx="539">
                  <c:v>8.8800000000000008</c:v>
                </c:pt>
                <c:pt idx="540">
                  <c:v>9.18</c:v>
                </c:pt>
                <c:pt idx="541">
                  <c:v>9.1199999999999992</c:v>
                </c:pt>
                <c:pt idx="542">
                  <c:v>9.1</c:v>
                </c:pt>
                <c:pt idx="543">
                  <c:v>9.1300000000000008</c:v>
                </c:pt>
                <c:pt idx="544">
                  <c:v>9.18</c:v>
                </c:pt>
                <c:pt idx="545">
                  <c:v>9.1999999999999993</c:v>
                </c:pt>
                <c:pt idx="546">
                  <c:v>9.25</c:v>
                </c:pt>
                <c:pt idx="547">
                  <c:v>9.32</c:v>
                </c:pt>
                <c:pt idx="548">
                  <c:v>9.35</c:v>
                </c:pt>
                <c:pt idx="549">
                  <c:v>9.24</c:v>
                </c:pt>
                <c:pt idx="550">
                  <c:v>9.17</c:v>
                </c:pt>
                <c:pt idx="551">
                  <c:v>9.19</c:v>
                </c:pt>
                <c:pt idx="552">
                  <c:v>9.1300000000000008</c:v>
                </c:pt>
                <c:pt idx="553">
                  <c:v>9.26</c:v>
                </c:pt>
                <c:pt idx="554">
                  <c:v>9.27</c:v>
                </c:pt>
                <c:pt idx="555">
                  <c:v>9.24</c:v>
                </c:pt>
                <c:pt idx="556">
                  <c:v>9.26</c:v>
                </c:pt>
                <c:pt idx="557">
                  <c:v>9.3000000000000007</c:v>
                </c:pt>
                <c:pt idx="558">
                  <c:v>9.31</c:v>
                </c:pt>
                <c:pt idx="559">
                  <c:v>9.2899999999999991</c:v>
                </c:pt>
                <c:pt idx="560">
                  <c:v>9.1999999999999993</c:v>
                </c:pt>
                <c:pt idx="561">
                  <c:v>9.2899999999999991</c:v>
                </c:pt>
                <c:pt idx="562">
                  <c:v>9.32</c:v>
                </c:pt>
                <c:pt idx="563">
                  <c:v>9.32</c:v>
                </c:pt>
                <c:pt idx="564">
                  <c:v>9.27</c:v>
                </c:pt>
                <c:pt idx="565">
                  <c:v>9.34</c:v>
                </c:pt>
                <c:pt idx="566">
                  <c:v>9.33</c:v>
                </c:pt>
                <c:pt idx="567">
                  <c:v>9.27</c:v>
                </c:pt>
                <c:pt idx="568">
                  <c:v>9.27</c:v>
                </c:pt>
                <c:pt idx="569">
                  <c:v>9.23</c:v>
                </c:pt>
                <c:pt idx="570">
                  <c:v>9.2899999999999991</c:v>
                </c:pt>
                <c:pt idx="571">
                  <c:v>9.33</c:v>
                </c:pt>
                <c:pt idx="572">
                  <c:v>9.35</c:v>
                </c:pt>
                <c:pt idx="573">
                  <c:v>9.3000000000000007</c:v>
                </c:pt>
                <c:pt idx="574">
                  <c:v>9.18</c:v>
                </c:pt>
                <c:pt idx="575">
                  <c:v>9.3000000000000007</c:v>
                </c:pt>
                <c:pt idx="576">
                  <c:v>9.26</c:v>
                </c:pt>
                <c:pt idx="577">
                  <c:v>9.27</c:v>
                </c:pt>
                <c:pt idx="578">
                  <c:v>9.26</c:v>
                </c:pt>
                <c:pt idx="579">
                  <c:v>9.2100000000000009</c:v>
                </c:pt>
                <c:pt idx="580">
                  <c:v>9.3699999999999992</c:v>
                </c:pt>
                <c:pt idx="581">
                  <c:v>9.3699999999999992</c:v>
                </c:pt>
                <c:pt idx="582">
                  <c:v>9.36</c:v>
                </c:pt>
                <c:pt idx="583">
                  <c:v>9.33</c:v>
                </c:pt>
                <c:pt idx="584">
                  <c:v>9.33</c:v>
                </c:pt>
                <c:pt idx="585">
                  <c:v>9.3000000000000007</c:v>
                </c:pt>
                <c:pt idx="586">
                  <c:v>9.33</c:v>
                </c:pt>
                <c:pt idx="587">
                  <c:v>9.34</c:v>
                </c:pt>
                <c:pt idx="588">
                  <c:v>9.36</c:v>
                </c:pt>
                <c:pt idx="589">
                  <c:v>9.67</c:v>
                </c:pt>
                <c:pt idx="590">
                  <c:v>9.4499999999999993</c:v>
                </c:pt>
                <c:pt idx="591">
                  <c:v>9.49</c:v>
                </c:pt>
                <c:pt idx="592">
                  <c:v>9.4700000000000006</c:v>
                </c:pt>
                <c:pt idx="593">
                  <c:v>9.44</c:v>
                </c:pt>
                <c:pt idx="594">
                  <c:v>9.57</c:v>
                </c:pt>
                <c:pt idx="595">
                  <c:v>9.5399999999999991</c:v>
                </c:pt>
                <c:pt idx="596">
                  <c:v>9.5399999999999991</c:v>
                </c:pt>
                <c:pt idx="597">
                  <c:v>9.59</c:v>
                </c:pt>
                <c:pt idx="598">
                  <c:v>9.65</c:v>
                </c:pt>
                <c:pt idx="599">
                  <c:v>9.86</c:v>
                </c:pt>
                <c:pt idx="600">
                  <c:v>10.050000000000001</c:v>
                </c:pt>
                <c:pt idx="601">
                  <c:v>10.07</c:v>
                </c:pt>
                <c:pt idx="602">
                  <c:v>10.17</c:v>
                </c:pt>
                <c:pt idx="603">
                  <c:v>10.31</c:v>
                </c:pt>
                <c:pt idx="604">
                  <c:v>10.199999999999999</c:v>
                </c:pt>
                <c:pt idx="605">
                  <c:v>10.23</c:v>
                </c:pt>
                <c:pt idx="606">
                  <c:v>10.16</c:v>
                </c:pt>
                <c:pt idx="607">
                  <c:v>10.17</c:v>
                </c:pt>
                <c:pt idx="608">
                  <c:v>10.09</c:v>
                </c:pt>
                <c:pt idx="609">
                  <c:v>10.18</c:v>
                </c:pt>
                <c:pt idx="610">
                  <c:v>10.34</c:v>
                </c:pt>
                <c:pt idx="611">
                  <c:v>10.27</c:v>
                </c:pt>
                <c:pt idx="612">
                  <c:v>10.14</c:v>
                </c:pt>
                <c:pt idx="613">
                  <c:v>10.18</c:v>
                </c:pt>
                <c:pt idx="614">
                  <c:v>10.220000000000001</c:v>
                </c:pt>
                <c:pt idx="615">
                  <c:v>10.54</c:v>
                </c:pt>
                <c:pt idx="616">
                  <c:v>10.42</c:v>
                </c:pt>
                <c:pt idx="617">
                  <c:v>10.51</c:v>
                </c:pt>
                <c:pt idx="618">
                  <c:v>10.54</c:v>
                </c:pt>
                <c:pt idx="619">
                  <c:v>10.61</c:v>
                </c:pt>
                <c:pt idx="620">
                  <c:v>10.53</c:v>
                </c:pt>
                <c:pt idx="621">
                  <c:v>10.67</c:v>
                </c:pt>
                <c:pt idx="622">
                  <c:v>10.55</c:v>
                </c:pt>
                <c:pt idx="623">
                  <c:v>10.31</c:v>
                </c:pt>
                <c:pt idx="624">
                  <c:v>10.35</c:v>
                </c:pt>
                <c:pt idx="625">
                  <c:v>10.55</c:v>
                </c:pt>
                <c:pt idx="626">
                  <c:v>10.62</c:v>
                </c:pt>
                <c:pt idx="627">
                  <c:v>10.82</c:v>
                </c:pt>
                <c:pt idx="628">
                  <c:v>11.3</c:v>
                </c:pt>
                <c:pt idx="629">
                  <c:v>11.28</c:v>
                </c:pt>
                <c:pt idx="630">
                  <c:v>11.18</c:v>
                </c:pt>
                <c:pt idx="631">
                  <c:v>11.01</c:v>
                </c:pt>
                <c:pt idx="632">
                  <c:v>11</c:v>
                </c:pt>
                <c:pt idx="633">
                  <c:v>11.13</c:v>
                </c:pt>
                <c:pt idx="634">
                  <c:v>10.96</c:v>
                </c:pt>
                <c:pt idx="635">
                  <c:v>11.2</c:v>
                </c:pt>
                <c:pt idx="636">
                  <c:v>10.96</c:v>
                </c:pt>
                <c:pt idx="637">
                  <c:v>10.91</c:v>
                </c:pt>
                <c:pt idx="638">
                  <c:v>10.9</c:v>
                </c:pt>
                <c:pt idx="639">
                  <c:v>11.19</c:v>
                </c:pt>
                <c:pt idx="640">
                  <c:v>10.94</c:v>
                </c:pt>
                <c:pt idx="641">
                  <c:v>11.08</c:v>
                </c:pt>
                <c:pt idx="642">
                  <c:v>11.13</c:v>
                </c:pt>
                <c:pt idx="643">
                  <c:v>11.4</c:v>
                </c:pt>
                <c:pt idx="644">
                  <c:v>11.46</c:v>
                </c:pt>
                <c:pt idx="645">
                  <c:v>11.43</c:v>
                </c:pt>
                <c:pt idx="646">
                  <c:v>11.43</c:v>
                </c:pt>
                <c:pt idx="647">
                  <c:v>11.56</c:v>
                </c:pt>
                <c:pt idx="648">
                  <c:v>11.65</c:v>
                </c:pt>
                <c:pt idx="649">
                  <c:v>12.04</c:v>
                </c:pt>
                <c:pt idx="650">
                  <c:v>12.05</c:v>
                </c:pt>
                <c:pt idx="651">
                  <c:v>12.16</c:v>
                </c:pt>
                <c:pt idx="652">
                  <c:v>12.29</c:v>
                </c:pt>
                <c:pt idx="653">
                  <c:v>12.41</c:v>
                </c:pt>
                <c:pt idx="654">
                  <c:v>12.35</c:v>
                </c:pt>
                <c:pt idx="655">
                  <c:v>12.4</c:v>
                </c:pt>
                <c:pt idx="656">
                  <c:v>12.51</c:v>
                </c:pt>
                <c:pt idx="657">
                  <c:v>12.59</c:v>
                </c:pt>
                <c:pt idx="658">
                  <c:v>12.37</c:v>
                </c:pt>
                <c:pt idx="659">
                  <c:v>12.45</c:v>
                </c:pt>
                <c:pt idx="660">
                  <c:v>12.65</c:v>
                </c:pt>
                <c:pt idx="661">
                  <c:v>12.59</c:v>
                </c:pt>
                <c:pt idx="662">
                  <c:v>12.64</c:v>
                </c:pt>
                <c:pt idx="663">
                  <c:v>12.54</c:v>
                </c:pt>
                <c:pt idx="664">
                  <c:v>12.6</c:v>
                </c:pt>
                <c:pt idx="665">
                  <c:v>12.82</c:v>
                </c:pt>
                <c:pt idx="666">
                  <c:v>13</c:v>
                </c:pt>
                <c:pt idx="667">
                  <c:v>13.36</c:v>
                </c:pt>
                <c:pt idx="668">
                  <c:v>13.33</c:v>
                </c:pt>
                <c:pt idx="669">
                  <c:v>13.41</c:v>
                </c:pt>
                <c:pt idx="670">
                  <c:v>13.44</c:v>
                </c:pt>
                <c:pt idx="671">
                  <c:v>13.41</c:v>
                </c:pt>
                <c:pt idx="672">
                  <c:v>13.32</c:v>
                </c:pt>
                <c:pt idx="673">
                  <c:v>13.39</c:v>
                </c:pt>
                <c:pt idx="674">
                  <c:v>13.25</c:v>
                </c:pt>
                <c:pt idx="675">
                  <c:v>13.2</c:v>
                </c:pt>
                <c:pt idx="676">
                  <c:v>13.33</c:v>
                </c:pt>
                <c:pt idx="677">
                  <c:v>13.34</c:v>
                </c:pt>
                <c:pt idx="678">
                  <c:v>13.28</c:v>
                </c:pt>
                <c:pt idx="679">
                  <c:v>13.32</c:v>
                </c:pt>
                <c:pt idx="680">
                  <c:v>13.31</c:v>
                </c:pt>
                <c:pt idx="681">
                  <c:v>13.33</c:v>
                </c:pt>
                <c:pt idx="682">
                  <c:v>13.34</c:v>
                </c:pt>
                <c:pt idx="683">
                  <c:v>13.34</c:v>
                </c:pt>
                <c:pt idx="684">
                  <c:v>13.32</c:v>
                </c:pt>
                <c:pt idx="685">
                  <c:v>13.35</c:v>
                </c:pt>
                <c:pt idx="686">
                  <c:v>13.35</c:v>
                </c:pt>
                <c:pt idx="687">
                  <c:v>13.46</c:v>
                </c:pt>
                <c:pt idx="688">
                  <c:v>13.42</c:v>
                </c:pt>
                <c:pt idx="689">
                  <c:v>13.46</c:v>
                </c:pt>
                <c:pt idx="690">
                  <c:v>13.51</c:v>
                </c:pt>
                <c:pt idx="691">
                  <c:v>13.41</c:v>
                </c:pt>
                <c:pt idx="692">
                  <c:v>13.35</c:v>
                </c:pt>
                <c:pt idx="693">
                  <c:v>13.25</c:v>
                </c:pt>
                <c:pt idx="694">
                  <c:v>13.21</c:v>
                </c:pt>
                <c:pt idx="695">
                  <c:v>13.11</c:v>
                </c:pt>
                <c:pt idx="696">
                  <c:v>13.14</c:v>
                </c:pt>
                <c:pt idx="697">
                  <c:v>13.06</c:v>
                </c:pt>
                <c:pt idx="698">
                  <c:v>13.1</c:v>
                </c:pt>
                <c:pt idx="699">
                  <c:v>13.19</c:v>
                </c:pt>
                <c:pt idx="700">
                  <c:v>13.13</c:v>
                </c:pt>
                <c:pt idx="701">
                  <c:v>13.11</c:v>
                </c:pt>
                <c:pt idx="702">
                  <c:v>13.09</c:v>
                </c:pt>
                <c:pt idx="703">
                  <c:v>13.09</c:v>
                </c:pt>
                <c:pt idx="704">
                  <c:v>13.22</c:v>
                </c:pt>
                <c:pt idx="705">
                  <c:v>13.31</c:v>
                </c:pt>
                <c:pt idx="706">
                  <c:v>13.42</c:v>
                </c:pt>
                <c:pt idx="707">
                  <c:v>13.49</c:v>
                </c:pt>
                <c:pt idx="708">
                  <c:v>13.57</c:v>
                </c:pt>
                <c:pt idx="709">
                  <c:v>13.55</c:v>
                </c:pt>
                <c:pt idx="710">
                  <c:v>13.4</c:v>
                </c:pt>
                <c:pt idx="711">
                  <c:v>13.48</c:v>
                </c:pt>
                <c:pt idx="712">
                  <c:v>13.48</c:v>
                </c:pt>
                <c:pt idx="713">
                  <c:v>13.42</c:v>
                </c:pt>
                <c:pt idx="714">
                  <c:v>13.42</c:v>
                </c:pt>
                <c:pt idx="715">
                  <c:v>13.43</c:v>
                </c:pt>
                <c:pt idx="716">
                  <c:v>13.33</c:v>
                </c:pt>
                <c:pt idx="717">
                  <c:v>13.49</c:v>
                </c:pt>
                <c:pt idx="718">
                  <c:v>13.39</c:v>
                </c:pt>
                <c:pt idx="719">
                  <c:v>13.51</c:v>
                </c:pt>
                <c:pt idx="720">
                  <c:v>13.79</c:v>
                </c:pt>
                <c:pt idx="721">
                  <c:v>13.62</c:v>
                </c:pt>
                <c:pt idx="722">
                  <c:v>13.57</c:v>
                </c:pt>
                <c:pt idx="723">
                  <c:v>13.54</c:v>
                </c:pt>
                <c:pt idx="724">
                  <c:v>13.4</c:v>
                </c:pt>
                <c:pt idx="725">
                  <c:v>13.33</c:v>
                </c:pt>
                <c:pt idx="726">
                  <c:v>13.37</c:v>
                </c:pt>
                <c:pt idx="727">
                  <c:v>13.36</c:v>
                </c:pt>
                <c:pt idx="728">
                  <c:v>13.43</c:v>
                </c:pt>
                <c:pt idx="729">
                  <c:v>13.07</c:v>
                </c:pt>
                <c:pt idx="730">
                  <c:v>12.56</c:v>
                </c:pt>
                <c:pt idx="731">
                  <c:v>12.52</c:v>
                </c:pt>
                <c:pt idx="732">
                  <c:v>12.48</c:v>
                </c:pt>
                <c:pt idx="733">
                  <c:v>12.48</c:v>
                </c:pt>
                <c:pt idx="734">
                  <c:v>12.56</c:v>
                </c:pt>
                <c:pt idx="735">
                  <c:v>12.49</c:v>
                </c:pt>
                <c:pt idx="736">
                  <c:v>12.45</c:v>
                </c:pt>
                <c:pt idx="737">
                  <c:v>12.36</c:v>
                </c:pt>
              </c:numCache>
            </c:numRef>
          </c:val>
          <c:smooth val="0"/>
          <c:extLst>
            <c:ext xmlns:c16="http://schemas.microsoft.com/office/drawing/2014/chart" uri="{C3380CC4-5D6E-409C-BE32-E72D297353CC}">
              <c16:uniqueId val="{00000000-66B2-4F33-B0D1-05EBC05FD338}"/>
            </c:ext>
          </c:extLst>
        </c:ser>
        <c:ser>
          <c:idx val="1"/>
          <c:order val="1"/>
          <c:tx>
            <c:strRef>
              <c:f>TES!$C$1</c:f>
              <c:strCache>
                <c:ptCount val="1"/>
                <c:pt idx="0">
                  <c:v>5 Años</c:v>
                </c:pt>
              </c:strCache>
            </c:strRef>
          </c:tx>
          <c:spPr>
            <a:ln w="15875" cap="rnd">
              <a:solidFill>
                <a:srgbClr val="7030A0"/>
              </a:solidFill>
              <a:round/>
            </a:ln>
            <a:effectLst/>
          </c:spPr>
          <c:marker>
            <c:symbol val="none"/>
          </c:marker>
          <c:cat>
            <c:numRef>
              <c:f>TES!$A$593:$A$1330</c:f>
              <c:numCache>
                <c:formatCode>mmm\-yy</c:formatCode>
                <c:ptCount val="738"/>
                <c:pt idx="0">
                  <c:v>45078</c:v>
                </c:pt>
                <c:pt idx="1">
                  <c:v>45079</c:v>
                </c:pt>
                <c:pt idx="2">
                  <c:v>45082</c:v>
                </c:pt>
                <c:pt idx="3">
                  <c:v>45083</c:v>
                </c:pt>
                <c:pt idx="4">
                  <c:v>45084</c:v>
                </c:pt>
                <c:pt idx="5">
                  <c:v>45085</c:v>
                </c:pt>
                <c:pt idx="6">
                  <c:v>45086</c:v>
                </c:pt>
                <c:pt idx="7">
                  <c:v>45090</c:v>
                </c:pt>
                <c:pt idx="8">
                  <c:v>45091</c:v>
                </c:pt>
                <c:pt idx="9">
                  <c:v>45092</c:v>
                </c:pt>
                <c:pt idx="10">
                  <c:v>45093</c:v>
                </c:pt>
                <c:pt idx="11">
                  <c:v>45097</c:v>
                </c:pt>
                <c:pt idx="12">
                  <c:v>45098</c:v>
                </c:pt>
                <c:pt idx="13">
                  <c:v>45099</c:v>
                </c:pt>
                <c:pt idx="14">
                  <c:v>45100</c:v>
                </c:pt>
                <c:pt idx="15">
                  <c:v>45103</c:v>
                </c:pt>
                <c:pt idx="16">
                  <c:v>45104</c:v>
                </c:pt>
                <c:pt idx="17">
                  <c:v>45105</c:v>
                </c:pt>
                <c:pt idx="18">
                  <c:v>45106</c:v>
                </c:pt>
                <c:pt idx="19">
                  <c:v>45107</c:v>
                </c:pt>
                <c:pt idx="20">
                  <c:v>45111</c:v>
                </c:pt>
                <c:pt idx="21">
                  <c:v>45112</c:v>
                </c:pt>
                <c:pt idx="22">
                  <c:v>45113</c:v>
                </c:pt>
                <c:pt idx="23">
                  <c:v>45114</c:v>
                </c:pt>
                <c:pt idx="24">
                  <c:v>45117</c:v>
                </c:pt>
                <c:pt idx="25">
                  <c:v>45118</c:v>
                </c:pt>
                <c:pt idx="26">
                  <c:v>45119</c:v>
                </c:pt>
                <c:pt idx="27">
                  <c:v>45120</c:v>
                </c:pt>
                <c:pt idx="28">
                  <c:v>45121</c:v>
                </c:pt>
                <c:pt idx="29">
                  <c:v>45124</c:v>
                </c:pt>
                <c:pt idx="30">
                  <c:v>45125</c:v>
                </c:pt>
                <c:pt idx="31">
                  <c:v>45126</c:v>
                </c:pt>
                <c:pt idx="32">
                  <c:v>45128</c:v>
                </c:pt>
                <c:pt idx="33">
                  <c:v>45131</c:v>
                </c:pt>
                <c:pt idx="34">
                  <c:v>45132</c:v>
                </c:pt>
                <c:pt idx="35">
                  <c:v>45133</c:v>
                </c:pt>
                <c:pt idx="36">
                  <c:v>45134</c:v>
                </c:pt>
                <c:pt idx="37">
                  <c:v>45135</c:v>
                </c:pt>
                <c:pt idx="38">
                  <c:v>45138</c:v>
                </c:pt>
                <c:pt idx="39">
                  <c:v>45139</c:v>
                </c:pt>
                <c:pt idx="40">
                  <c:v>45140</c:v>
                </c:pt>
                <c:pt idx="41">
                  <c:v>45141</c:v>
                </c:pt>
                <c:pt idx="42">
                  <c:v>45142</c:v>
                </c:pt>
                <c:pt idx="43">
                  <c:v>45146</c:v>
                </c:pt>
                <c:pt idx="44">
                  <c:v>45147</c:v>
                </c:pt>
                <c:pt idx="45">
                  <c:v>45148</c:v>
                </c:pt>
                <c:pt idx="46">
                  <c:v>45149</c:v>
                </c:pt>
                <c:pt idx="47">
                  <c:v>45152</c:v>
                </c:pt>
                <c:pt idx="48">
                  <c:v>45153</c:v>
                </c:pt>
                <c:pt idx="49">
                  <c:v>45154</c:v>
                </c:pt>
                <c:pt idx="50">
                  <c:v>45155</c:v>
                </c:pt>
                <c:pt idx="51">
                  <c:v>45156</c:v>
                </c:pt>
                <c:pt idx="52">
                  <c:v>45160</c:v>
                </c:pt>
                <c:pt idx="53">
                  <c:v>45161</c:v>
                </c:pt>
                <c:pt idx="54">
                  <c:v>45162</c:v>
                </c:pt>
                <c:pt idx="55">
                  <c:v>45163</c:v>
                </c:pt>
                <c:pt idx="56">
                  <c:v>45166</c:v>
                </c:pt>
                <c:pt idx="57">
                  <c:v>45167</c:v>
                </c:pt>
                <c:pt idx="58">
                  <c:v>45168</c:v>
                </c:pt>
                <c:pt idx="59">
                  <c:v>45169</c:v>
                </c:pt>
                <c:pt idx="60">
                  <c:v>45170</c:v>
                </c:pt>
                <c:pt idx="61">
                  <c:v>45173</c:v>
                </c:pt>
                <c:pt idx="62">
                  <c:v>45174</c:v>
                </c:pt>
                <c:pt idx="63">
                  <c:v>45175</c:v>
                </c:pt>
                <c:pt idx="64">
                  <c:v>45176</c:v>
                </c:pt>
                <c:pt idx="65">
                  <c:v>45177</c:v>
                </c:pt>
                <c:pt idx="66">
                  <c:v>45180</c:v>
                </c:pt>
                <c:pt idx="67">
                  <c:v>45181</c:v>
                </c:pt>
                <c:pt idx="68">
                  <c:v>45182</c:v>
                </c:pt>
                <c:pt idx="69">
                  <c:v>45183</c:v>
                </c:pt>
                <c:pt idx="70">
                  <c:v>45184</c:v>
                </c:pt>
                <c:pt idx="71">
                  <c:v>45187</c:v>
                </c:pt>
                <c:pt idx="72">
                  <c:v>45188</c:v>
                </c:pt>
                <c:pt idx="73">
                  <c:v>45189</c:v>
                </c:pt>
                <c:pt idx="74">
                  <c:v>45190</c:v>
                </c:pt>
                <c:pt idx="75">
                  <c:v>45191</c:v>
                </c:pt>
                <c:pt idx="76">
                  <c:v>45194</c:v>
                </c:pt>
                <c:pt idx="77">
                  <c:v>45195</c:v>
                </c:pt>
                <c:pt idx="78">
                  <c:v>45196</c:v>
                </c:pt>
                <c:pt idx="79">
                  <c:v>45197</c:v>
                </c:pt>
                <c:pt idx="80">
                  <c:v>45198</c:v>
                </c:pt>
                <c:pt idx="81">
                  <c:v>45201</c:v>
                </c:pt>
                <c:pt idx="82">
                  <c:v>45202</c:v>
                </c:pt>
                <c:pt idx="83">
                  <c:v>45203</c:v>
                </c:pt>
                <c:pt idx="84">
                  <c:v>45204</c:v>
                </c:pt>
                <c:pt idx="85">
                  <c:v>45205</c:v>
                </c:pt>
                <c:pt idx="86">
                  <c:v>45208</c:v>
                </c:pt>
                <c:pt idx="87">
                  <c:v>45209</c:v>
                </c:pt>
                <c:pt idx="88">
                  <c:v>45210</c:v>
                </c:pt>
                <c:pt idx="89">
                  <c:v>45211</c:v>
                </c:pt>
                <c:pt idx="90">
                  <c:v>45212</c:v>
                </c:pt>
                <c:pt idx="91">
                  <c:v>45216</c:v>
                </c:pt>
                <c:pt idx="92">
                  <c:v>45217</c:v>
                </c:pt>
                <c:pt idx="93">
                  <c:v>45218</c:v>
                </c:pt>
                <c:pt idx="94">
                  <c:v>45219</c:v>
                </c:pt>
                <c:pt idx="95">
                  <c:v>45222</c:v>
                </c:pt>
                <c:pt idx="96">
                  <c:v>45223</c:v>
                </c:pt>
                <c:pt idx="97">
                  <c:v>45224</c:v>
                </c:pt>
                <c:pt idx="98">
                  <c:v>45225</c:v>
                </c:pt>
                <c:pt idx="99">
                  <c:v>45226</c:v>
                </c:pt>
                <c:pt idx="100">
                  <c:v>45229</c:v>
                </c:pt>
                <c:pt idx="101">
                  <c:v>45230</c:v>
                </c:pt>
                <c:pt idx="102">
                  <c:v>45231</c:v>
                </c:pt>
                <c:pt idx="103">
                  <c:v>45232</c:v>
                </c:pt>
                <c:pt idx="104">
                  <c:v>45233</c:v>
                </c:pt>
                <c:pt idx="105">
                  <c:v>45237</c:v>
                </c:pt>
                <c:pt idx="106">
                  <c:v>45238</c:v>
                </c:pt>
                <c:pt idx="107">
                  <c:v>45239</c:v>
                </c:pt>
                <c:pt idx="108">
                  <c:v>45240</c:v>
                </c:pt>
                <c:pt idx="109">
                  <c:v>45244</c:v>
                </c:pt>
                <c:pt idx="110">
                  <c:v>45245</c:v>
                </c:pt>
                <c:pt idx="111">
                  <c:v>45246</c:v>
                </c:pt>
                <c:pt idx="112">
                  <c:v>45247</c:v>
                </c:pt>
                <c:pt idx="113">
                  <c:v>45250</c:v>
                </c:pt>
                <c:pt idx="114">
                  <c:v>45251</c:v>
                </c:pt>
                <c:pt idx="115">
                  <c:v>45252</c:v>
                </c:pt>
                <c:pt idx="116">
                  <c:v>45253</c:v>
                </c:pt>
                <c:pt idx="117">
                  <c:v>45254</c:v>
                </c:pt>
                <c:pt idx="118">
                  <c:v>45257</c:v>
                </c:pt>
                <c:pt idx="119">
                  <c:v>45258</c:v>
                </c:pt>
                <c:pt idx="120">
                  <c:v>45259</c:v>
                </c:pt>
                <c:pt idx="121">
                  <c:v>45260</c:v>
                </c:pt>
                <c:pt idx="122">
                  <c:v>45261</c:v>
                </c:pt>
                <c:pt idx="123">
                  <c:v>45264</c:v>
                </c:pt>
                <c:pt idx="124">
                  <c:v>45265</c:v>
                </c:pt>
                <c:pt idx="125">
                  <c:v>45266</c:v>
                </c:pt>
                <c:pt idx="126">
                  <c:v>45267</c:v>
                </c:pt>
                <c:pt idx="127">
                  <c:v>45271</c:v>
                </c:pt>
                <c:pt idx="128">
                  <c:v>45272</c:v>
                </c:pt>
                <c:pt idx="129">
                  <c:v>45273</c:v>
                </c:pt>
                <c:pt idx="130">
                  <c:v>45274</c:v>
                </c:pt>
                <c:pt idx="131">
                  <c:v>45275</c:v>
                </c:pt>
                <c:pt idx="132">
                  <c:v>45278</c:v>
                </c:pt>
                <c:pt idx="133">
                  <c:v>45279</c:v>
                </c:pt>
                <c:pt idx="134">
                  <c:v>45280</c:v>
                </c:pt>
                <c:pt idx="135">
                  <c:v>45281</c:v>
                </c:pt>
                <c:pt idx="136">
                  <c:v>45282</c:v>
                </c:pt>
                <c:pt idx="137">
                  <c:v>45286</c:v>
                </c:pt>
                <c:pt idx="138">
                  <c:v>45287</c:v>
                </c:pt>
                <c:pt idx="139">
                  <c:v>45288</c:v>
                </c:pt>
                <c:pt idx="140">
                  <c:v>45293</c:v>
                </c:pt>
                <c:pt idx="141">
                  <c:v>45294</c:v>
                </c:pt>
                <c:pt idx="142">
                  <c:v>45295</c:v>
                </c:pt>
                <c:pt idx="143">
                  <c:v>45296</c:v>
                </c:pt>
                <c:pt idx="144">
                  <c:v>45300</c:v>
                </c:pt>
                <c:pt idx="145">
                  <c:v>45301</c:v>
                </c:pt>
                <c:pt idx="146">
                  <c:v>45302</c:v>
                </c:pt>
                <c:pt idx="147">
                  <c:v>45303</c:v>
                </c:pt>
                <c:pt idx="148">
                  <c:v>45306</c:v>
                </c:pt>
                <c:pt idx="149">
                  <c:v>45307</c:v>
                </c:pt>
                <c:pt idx="150">
                  <c:v>45308</c:v>
                </c:pt>
                <c:pt idx="151">
                  <c:v>45309</c:v>
                </c:pt>
                <c:pt idx="152">
                  <c:v>45310</c:v>
                </c:pt>
                <c:pt idx="153">
                  <c:v>45313</c:v>
                </c:pt>
                <c:pt idx="154">
                  <c:v>45314</c:v>
                </c:pt>
                <c:pt idx="155">
                  <c:v>45315</c:v>
                </c:pt>
                <c:pt idx="156">
                  <c:v>45316</c:v>
                </c:pt>
                <c:pt idx="157">
                  <c:v>45317</c:v>
                </c:pt>
                <c:pt idx="158">
                  <c:v>45320</c:v>
                </c:pt>
                <c:pt idx="159">
                  <c:v>45321</c:v>
                </c:pt>
                <c:pt idx="160">
                  <c:v>45322</c:v>
                </c:pt>
                <c:pt idx="161">
                  <c:v>45323</c:v>
                </c:pt>
                <c:pt idx="162">
                  <c:v>45324</c:v>
                </c:pt>
                <c:pt idx="163">
                  <c:v>45327</c:v>
                </c:pt>
                <c:pt idx="164">
                  <c:v>45328</c:v>
                </c:pt>
                <c:pt idx="165">
                  <c:v>45329</c:v>
                </c:pt>
                <c:pt idx="166">
                  <c:v>45330</c:v>
                </c:pt>
                <c:pt idx="167">
                  <c:v>45331</c:v>
                </c:pt>
                <c:pt idx="168">
                  <c:v>45334</c:v>
                </c:pt>
                <c:pt idx="169">
                  <c:v>45335</c:v>
                </c:pt>
                <c:pt idx="170">
                  <c:v>45336</c:v>
                </c:pt>
                <c:pt idx="171">
                  <c:v>45337</c:v>
                </c:pt>
                <c:pt idx="172">
                  <c:v>45338</c:v>
                </c:pt>
                <c:pt idx="173">
                  <c:v>45341</c:v>
                </c:pt>
                <c:pt idx="174">
                  <c:v>45342</c:v>
                </c:pt>
                <c:pt idx="175">
                  <c:v>45343</c:v>
                </c:pt>
                <c:pt idx="176">
                  <c:v>45344</c:v>
                </c:pt>
                <c:pt idx="177">
                  <c:v>45345</c:v>
                </c:pt>
                <c:pt idx="178">
                  <c:v>45348</c:v>
                </c:pt>
                <c:pt idx="179">
                  <c:v>45349</c:v>
                </c:pt>
                <c:pt idx="180">
                  <c:v>45350</c:v>
                </c:pt>
                <c:pt idx="181">
                  <c:v>45351</c:v>
                </c:pt>
                <c:pt idx="182">
                  <c:v>45352</c:v>
                </c:pt>
                <c:pt idx="183">
                  <c:v>45355</c:v>
                </c:pt>
                <c:pt idx="184">
                  <c:v>45356</c:v>
                </c:pt>
                <c:pt idx="185">
                  <c:v>45357</c:v>
                </c:pt>
                <c:pt idx="186">
                  <c:v>45358</c:v>
                </c:pt>
                <c:pt idx="187">
                  <c:v>45359</c:v>
                </c:pt>
                <c:pt idx="188">
                  <c:v>45362</c:v>
                </c:pt>
                <c:pt idx="189">
                  <c:v>45363</c:v>
                </c:pt>
                <c:pt idx="190">
                  <c:v>45364</c:v>
                </c:pt>
                <c:pt idx="191">
                  <c:v>45365</c:v>
                </c:pt>
                <c:pt idx="192">
                  <c:v>45366</c:v>
                </c:pt>
                <c:pt idx="193">
                  <c:v>45369</c:v>
                </c:pt>
                <c:pt idx="194">
                  <c:v>45370</c:v>
                </c:pt>
                <c:pt idx="195">
                  <c:v>45371</c:v>
                </c:pt>
                <c:pt idx="196">
                  <c:v>45372</c:v>
                </c:pt>
                <c:pt idx="197">
                  <c:v>45373</c:v>
                </c:pt>
                <c:pt idx="198">
                  <c:v>45377</c:v>
                </c:pt>
                <c:pt idx="199">
                  <c:v>45378</c:v>
                </c:pt>
                <c:pt idx="200">
                  <c:v>45383</c:v>
                </c:pt>
                <c:pt idx="201">
                  <c:v>45384</c:v>
                </c:pt>
                <c:pt idx="202">
                  <c:v>45385</c:v>
                </c:pt>
                <c:pt idx="203">
                  <c:v>45386</c:v>
                </c:pt>
                <c:pt idx="204">
                  <c:v>45387</c:v>
                </c:pt>
                <c:pt idx="205">
                  <c:v>45390</c:v>
                </c:pt>
                <c:pt idx="206">
                  <c:v>45391</c:v>
                </c:pt>
                <c:pt idx="207">
                  <c:v>45392</c:v>
                </c:pt>
                <c:pt idx="208">
                  <c:v>45393</c:v>
                </c:pt>
                <c:pt idx="209">
                  <c:v>45394</c:v>
                </c:pt>
                <c:pt idx="210">
                  <c:v>45397</c:v>
                </c:pt>
                <c:pt idx="211">
                  <c:v>45398</c:v>
                </c:pt>
                <c:pt idx="212">
                  <c:v>45399</c:v>
                </c:pt>
                <c:pt idx="213">
                  <c:v>45400</c:v>
                </c:pt>
                <c:pt idx="214">
                  <c:v>45401</c:v>
                </c:pt>
                <c:pt idx="215">
                  <c:v>45404</c:v>
                </c:pt>
                <c:pt idx="216">
                  <c:v>45405</c:v>
                </c:pt>
                <c:pt idx="217">
                  <c:v>45406</c:v>
                </c:pt>
                <c:pt idx="218">
                  <c:v>45407</c:v>
                </c:pt>
                <c:pt idx="219">
                  <c:v>45408</c:v>
                </c:pt>
                <c:pt idx="220">
                  <c:v>45411</c:v>
                </c:pt>
                <c:pt idx="221">
                  <c:v>45412</c:v>
                </c:pt>
                <c:pt idx="222">
                  <c:v>45414</c:v>
                </c:pt>
                <c:pt idx="223">
                  <c:v>45415</c:v>
                </c:pt>
                <c:pt idx="224">
                  <c:v>45418</c:v>
                </c:pt>
                <c:pt idx="225">
                  <c:v>45419</c:v>
                </c:pt>
                <c:pt idx="226">
                  <c:v>45420</c:v>
                </c:pt>
                <c:pt idx="227">
                  <c:v>45421</c:v>
                </c:pt>
                <c:pt idx="228">
                  <c:v>45422</c:v>
                </c:pt>
                <c:pt idx="229">
                  <c:v>45426</c:v>
                </c:pt>
                <c:pt idx="230">
                  <c:v>45427</c:v>
                </c:pt>
                <c:pt idx="231">
                  <c:v>45428</c:v>
                </c:pt>
                <c:pt idx="232">
                  <c:v>45429</c:v>
                </c:pt>
                <c:pt idx="233">
                  <c:v>45432</c:v>
                </c:pt>
                <c:pt idx="234">
                  <c:v>45433</c:v>
                </c:pt>
                <c:pt idx="235">
                  <c:v>45434</c:v>
                </c:pt>
                <c:pt idx="236">
                  <c:v>45435</c:v>
                </c:pt>
                <c:pt idx="237">
                  <c:v>45436</c:v>
                </c:pt>
                <c:pt idx="238">
                  <c:v>45439</c:v>
                </c:pt>
                <c:pt idx="239">
                  <c:v>45440</c:v>
                </c:pt>
                <c:pt idx="240">
                  <c:v>45441</c:v>
                </c:pt>
                <c:pt idx="241">
                  <c:v>45442</c:v>
                </c:pt>
                <c:pt idx="242">
                  <c:v>45443</c:v>
                </c:pt>
                <c:pt idx="243">
                  <c:v>45447</c:v>
                </c:pt>
                <c:pt idx="244">
                  <c:v>45448</c:v>
                </c:pt>
                <c:pt idx="245">
                  <c:v>45449</c:v>
                </c:pt>
                <c:pt idx="246">
                  <c:v>45450</c:v>
                </c:pt>
                <c:pt idx="247">
                  <c:v>45454</c:v>
                </c:pt>
                <c:pt idx="248">
                  <c:v>45455</c:v>
                </c:pt>
                <c:pt idx="249">
                  <c:v>45456</c:v>
                </c:pt>
                <c:pt idx="250">
                  <c:v>45457</c:v>
                </c:pt>
                <c:pt idx="251">
                  <c:v>45460</c:v>
                </c:pt>
                <c:pt idx="252">
                  <c:v>45461</c:v>
                </c:pt>
                <c:pt idx="253">
                  <c:v>45462</c:v>
                </c:pt>
                <c:pt idx="254">
                  <c:v>45463</c:v>
                </c:pt>
                <c:pt idx="255">
                  <c:v>45464</c:v>
                </c:pt>
                <c:pt idx="256">
                  <c:v>45467</c:v>
                </c:pt>
                <c:pt idx="257">
                  <c:v>45468</c:v>
                </c:pt>
                <c:pt idx="258">
                  <c:v>45469</c:v>
                </c:pt>
                <c:pt idx="259">
                  <c:v>45470</c:v>
                </c:pt>
                <c:pt idx="260">
                  <c:v>45471</c:v>
                </c:pt>
                <c:pt idx="261">
                  <c:v>45475</c:v>
                </c:pt>
                <c:pt idx="262">
                  <c:v>45476</c:v>
                </c:pt>
                <c:pt idx="263">
                  <c:v>45477</c:v>
                </c:pt>
                <c:pt idx="264">
                  <c:v>45478</c:v>
                </c:pt>
                <c:pt idx="265">
                  <c:v>45481</c:v>
                </c:pt>
                <c:pt idx="266">
                  <c:v>45482</c:v>
                </c:pt>
                <c:pt idx="267">
                  <c:v>45483</c:v>
                </c:pt>
                <c:pt idx="268">
                  <c:v>45484</c:v>
                </c:pt>
                <c:pt idx="269">
                  <c:v>45485</c:v>
                </c:pt>
                <c:pt idx="270">
                  <c:v>45488</c:v>
                </c:pt>
                <c:pt idx="271">
                  <c:v>45489</c:v>
                </c:pt>
                <c:pt idx="272">
                  <c:v>45490</c:v>
                </c:pt>
                <c:pt idx="273">
                  <c:v>45491</c:v>
                </c:pt>
                <c:pt idx="274">
                  <c:v>45492</c:v>
                </c:pt>
                <c:pt idx="275">
                  <c:v>45495</c:v>
                </c:pt>
                <c:pt idx="276">
                  <c:v>45496</c:v>
                </c:pt>
                <c:pt idx="277">
                  <c:v>45497</c:v>
                </c:pt>
                <c:pt idx="278">
                  <c:v>45498</c:v>
                </c:pt>
                <c:pt idx="279">
                  <c:v>45499</c:v>
                </c:pt>
                <c:pt idx="280">
                  <c:v>45502</c:v>
                </c:pt>
                <c:pt idx="281">
                  <c:v>45503</c:v>
                </c:pt>
                <c:pt idx="282">
                  <c:v>45504</c:v>
                </c:pt>
                <c:pt idx="283">
                  <c:v>45505</c:v>
                </c:pt>
                <c:pt idx="284">
                  <c:v>45506</c:v>
                </c:pt>
                <c:pt idx="285">
                  <c:v>45509</c:v>
                </c:pt>
                <c:pt idx="286">
                  <c:v>45510</c:v>
                </c:pt>
                <c:pt idx="287">
                  <c:v>45512</c:v>
                </c:pt>
                <c:pt idx="288">
                  <c:v>45513</c:v>
                </c:pt>
                <c:pt idx="289">
                  <c:v>45516</c:v>
                </c:pt>
                <c:pt idx="290">
                  <c:v>45517</c:v>
                </c:pt>
                <c:pt idx="291">
                  <c:v>45518</c:v>
                </c:pt>
                <c:pt idx="292">
                  <c:v>45519</c:v>
                </c:pt>
                <c:pt idx="293">
                  <c:v>45520</c:v>
                </c:pt>
                <c:pt idx="294">
                  <c:v>45524</c:v>
                </c:pt>
                <c:pt idx="295">
                  <c:v>45525</c:v>
                </c:pt>
                <c:pt idx="296">
                  <c:v>45526</c:v>
                </c:pt>
                <c:pt idx="297">
                  <c:v>45527</c:v>
                </c:pt>
                <c:pt idx="298">
                  <c:v>45530</c:v>
                </c:pt>
                <c:pt idx="299">
                  <c:v>45531</c:v>
                </c:pt>
                <c:pt idx="300">
                  <c:v>45532</c:v>
                </c:pt>
                <c:pt idx="301">
                  <c:v>45533</c:v>
                </c:pt>
                <c:pt idx="302">
                  <c:v>45534</c:v>
                </c:pt>
                <c:pt idx="303">
                  <c:v>45537</c:v>
                </c:pt>
                <c:pt idx="304">
                  <c:v>45538</c:v>
                </c:pt>
                <c:pt idx="305">
                  <c:v>45539</c:v>
                </c:pt>
                <c:pt idx="306">
                  <c:v>45540</c:v>
                </c:pt>
                <c:pt idx="307">
                  <c:v>45541</c:v>
                </c:pt>
                <c:pt idx="308">
                  <c:v>45544</c:v>
                </c:pt>
                <c:pt idx="309">
                  <c:v>45545</c:v>
                </c:pt>
                <c:pt idx="310">
                  <c:v>45546</c:v>
                </c:pt>
                <c:pt idx="311">
                  <c:v>45547</c:v>
                </c:pt>
                <c:pt idx="312">
                  <c:v>45548</c:v>
                </c:pt>
                <c:pt idx="313">
                  <c:v>45551</c:v>
                </c:pt>
                <c:pt idx="314">
                  <c:v>45552</c:v>
                </c:pt>
                <c:pt idx="315">
                  <c:v>45553</c:v>
                </c:pt>
                <c:pt idx="316">
                  <c:v>45554</c:v>
                </c:pt>
                <c:pt idx="317">
                  <c:v>45555</c:v>
                </c:pt>
                <c:pt idx="318">
                  <c:v>45558</c:v>
                </c:pt>
                <c:pt idx="319">
                  <c:v>45559</c:v>
                </c:pt>
                <c:pt idx="320">
                  <c:v>45560</c:v>
                </c:pt>
                <c:pt idx="321">
                  <c:v>45561</c:v>
                </c:pt>
                <c:pt idx="322">
                  <c:v>45562</c:v>
                </c:pt>
                <c:pt idx="323">
                  <c:v>45565</c:v>
                </c:pt>
                <c:pt idx="324">
                  <c:v>45566</c:v>
                </c:pt>
                <c:pt idx="325">
                  <c:v>45567</c:v>
                </c:pt>
                <c:pt idx="326">
                  <c:v>45568</c:v>
                </c:pt>
                <c:pt idx="327">
                  <c:v>45569</c:v>
                </c:pt>
                <c:pt idx="328">
                  <c:v>45572</c:v>
                </c:pt>
                <c:pt idx="329">
                  <c:v>45573</c:v>
                </c:pt>
                <c:pt idx="330">
                  <c:v>45574</c:v>
                </c:pt>
                <c:pt idx="331">
                  <c:v>45575</c:v>
                </c:pt>
                <c:pt idx="332">
                  <c:v>45576</c:v>
                </c:pt>
                <c:pt idx="333">
                  <c:v>45580</c:v>
                </c:pt>
                <c:pt idx="334">
                  <c:v>45581</c:v>
                </c:pt>
                <c:pt idx="335">
                  <c:v>45582</c:v>
                </c:pt>
                <c:pt idx="336">
                  <c:v>45583</c:v>
                </c:pt>
                <c:pt idx="337">
                  <c:v>45586</c:v>
                </c:pt>
                <c:pt idx="338">
                  <c:v>45587</c:v>
                </c:pt>
                <c:pt idx="339">
                  <c:v>45588</c:v>
                </c:pt>
                <c:pt idx="340">
                  <c:v>45589</c:v>
                </c:pt>
                <c:pt idx="341">
                  <c:v>45590</c:v>
                </c:pt>
                <c:pt idx="342">
                  <c:v>45593</c:v>
                </c:pt>
                <c:pt idx="343">
                  <c:v>45594</c:v>
                </c:pt>
                <c:pt idx="344">
                  <c:v>45595</c:v>
                </c:pt>
                <c:pt idx="345">
                  <c:v>45596</c:v>
                </c:pt>
                <c:pt idx="346">
                  <c:v>45597</c:v>
                </c:pt>
                <c:pt idx="347">
                  <c:v>45601</c:v>
                </c:pt>
                <c:pt idx="348">
                  <c:v>45602</c:v>
                </c:pt>
                <c:pt idx="349">
                  <c:v>45603</c:v>
                </c:pt>
                <c:pt idx="350">
                  <c:v>45604</c:v>
                </c:pt>
                <c:pt idx="351">
                  <c:v>45608</c:v>
                </c:pt>
                <c:pt idx="352">
                  <c:v>45609</c:v>
                </c:pt>
                <c:pt idx="353">
                  <c:v>45610</c:v>
                </c:pt>
                <c:pt idx="354">
                  <c:v>45611</c:v>
                </c:pt>
                <c:pt idx="355">
                  <c:v>45614</c:v>
                </c:pt>
                <c:pt idx="356">
                  <c:v>45615</c:v>
                </c:pt>
                <c:pt idx="357">
                  <c:v>45616</c:v>
                </c:pt>
                <c:pt idx="358">
                  <c:v>45617</c:v>
                </c:pt>
                <c:pt idx="359">
                  <c:v>45618</c:v>
                </c:pt>
                <c:pt idx="360">
                  <c:v>45621</c:v>
                </c:pt>
                <c:pt idx="361">
                  <c:v>45622</c:v>
                </c:pt>
                <c:pt idx="362">
                  <c:v>45623</c:v>
                </c:pt>
                <c:pt idx="363">
                  <c:v>45624</c:v>
                </c:pt>
                <c:pt idx="364">
                  <c:v>45625</c:v>
                </c:pt>
                <c:pt idx="365">
                  <c:v>45628</c:v>
                </c:pt>
                <c:pt idx="366">
                  <c:v>45629</c:v>
                </c:pt>
                <c:pt idx="367">
                  <c:v>45630</c:v>
                </c:pt>
                <c:pt idx="368">
                  <c:v>45631</c:v>
                </c:pt>
                <c:pt idx="369">
                  <c:v>45632</c:v>
                </c:pt>
                <c:pt idx="370">
                  <c:v>45635</c:v>
                </c:pt>
                <c:pt idx="371">
                  <c:v>45636</c:v>
                </c:pt>
                <c:pt idx="372">
                  <c:v>45637</c:v>
                </c:pt>
                <c:pt idx="373">
                  <c:v>45638</c:v>
                </c:pt>
                <c:pt idx="374">
                  <c:v>45639</c:v>
                </c:pt>
                <c:pt idx="375">
                  <c:v>45642</c:v>
                </c:pt>
                <c:pt idx="376">
                  <c:v>45643</c:v>
                </c:pt>
                <c:pt idx="377">
                  <c:v>45644</c:v>
                </c:pt>
                <c:pt idx="378">
                  <c:v>45645</c:v>
                </c:pt>
                <c:pt idx="379">
                  <c:v>45646</c:v>
                </c:pt>
                <c:pt idx="380">
                  <c:v>45649</c:v>
                </c:pt>
                <c:pt idx="381">
                  <c:v>45650</c:v>
                </c:pt>
                <c:pt idx="382">
                  <c:v>45652</c:v>
                </c:pt>
                <c:pt idx="383">
                  <c:v>45653</c:v>
                </c:pt>
                <c:pt idx="384">
                  <c:v>45656</c:v>
                </c:pt>
                <c:pt idx="385">
                  <c:v>45659</c:v>
                </c:pt>
                <c:pt idx="386">
                  <c:v>45660</c:v>
                </c:pt>
                <c:pt idx="387">
                  <c:v>45664</c:v>
                </c:pt>
                <c:pt idx="388">
                  <c:v>45665</c:v>
                </c:pt>
                <c:pt idx="389">
                  <c:v>45666</c:v>
                </c:pt>
                <c:pt idx="390">
                  <c:v>45667</c:v>
                </c:pt>
                <c:pt idx="391">
                  <c:v>45670</c:v>
                </c:pt>
                <c:pt idx="392">
                  <c:v>45671</c:v>
                </c:pt>
                <c:pt idx="393">
                  <c:v>45672</c:v>
                </c:pt>
                <c:pt idx="394">
                  <c:v>45673</c:v>
                </c:pt>
                <c:pt idx="395">
                  <c:v>45674</c:v>
                </c:pt>
                <c:pt idx="396">
                  <c:v>45677</c:v>
                </c:pt>
                <c:pt idx="397">
                  <c:v>45678</c:v>
                </c:pt>
                <c:pt idx="398">
                  <c:v>45679</c:v>
                </c:pt>
                <c:pt idx="399">
                  <c:v>45680</c:v>
                </c:pt>
                <c:pt idx="400">
                  <c:v>45681</c:v>
                </c:pt>
                <c:pt idx="401">
                  <c:v>45684</c:v>
                </c:pt>
                <c:pt idx="402">
                  <c:v>45685</c:v>
                </c:pt>
                <c:pt idx="403">
                  <c:v>45686</c:v>
                </c:pt>
                <c:pt idx="404">
                  <c:v>45687</c:v>
                </c:pt>
                <c:pt idx="405">
                  <c:v>45688</c:v>
                </c:pt>
                <c:pt idx="406">
                  <c:v>45691</c:v>
                </c:pt>
                <c:pt idx="407">
                  <c:v>45692</c:v>
                </c:pt>
                <c:pt idx="408">
                  <c:v>45693</c:v>
                </c:pt>
                <c:pt idx="409">
                  <c:v>45694</c:v>
                </c:pt>
                <c:pt idx="410">
                  <c:v>45695</c:v>
                </c:pt>
                <c:pt idx="411">
                  <c:v>45698</c:v>
                </c:pt>
                <c:pt idx="412">
                  <c:v>45699</c:v>
                </c:pt>
                <c:pt idx="413">
                  <c:v>45700</c:v>
                </c:pt>
                <c:pt idx="414">
                  <c:v>45701</c:v>
                </c:pt>
                <c:pt idx="415">
                  <c:v>45702</c:v>
                </c:pt>
                <c:pt idx="416">
                  <c:v>45705</c:v>
                </c:pt>
                <c:pt idx="417">
                  <c:v>45706</c:v>
                </c:pt>
                <c:pt idx="418">
                  <c:v>45707</c:v>
                </c:pt>
                <c:pt idx="419">
                  <c:v>45708</c:v>
                </c:pt>
                <c:pt idx="420">
                  <c:v>45709</c:v>
                </c:pt>
                <c:pt idx="421">
                  <c:v>45712</c:v>
                </c:pt>
                <c:pt idx="422">
                  <c:v>45713</c:v>
                </c:pt>
                <c:pt idx="423">
                  <c:v>45714</c:v>
                </c:pt>
                <c:pt idx="424">
                  <c:v>45715</c:v>
                </c:pt>
                <c:pt idx="425">
                  <c:v>45716</c:v>
                </c:pt>
                <c:pt idx="426">
                  <c:v>45719</c:v>
                </c:pt>
                <c:pt idx="427">
                  <c:v>45720</c:v>
                </c:pt>
                <c:pt idx="428">
                  <c:v>45721</c:v>
                </c:pt>
                <c:pt idx="429">
                  <c:v>45722</c:v>
                </c:pt>
                <c:pt idx="430">
                  <c:v>45723</c:v>
                </c:pt>
                <c:pt idx="431">
                  <c:v>45726</c:v>
                </c:pt>
                <c:pt idx="432">
                  <c:v>45727</c:v>
                </c:pt>
                <c:pt idx="433">
                  <c:v>45728</c:v>
                </c:pt>
                <c:pt idx="434">
                  <c:v>45729</c:v>
                </c:pt>
                <c:pt idx="435">
                  <c:v>45730</c:v>
                </c:pt>
                <c:pt idx="436">
                  <c:v>45733</c:v>
                </c:pt>
                <c:pt idx="437">
                  <c:v>45734</c:v>
                </c:pt>
                <c:pt idx="438">
                  <c:v>45735</c:v>
                </c:pt>
                <c:pt idx="439">
                  <c:v>45736</c:v>
                </c:pt>
                <c:pt idx="440">
                  <c:v>45737</c:v>
                </c:pt>
                <c:pt idx="441">
                  <c:v>45741</c:v>
                </c:pt>
                <c:pt idx="442">
                  <c:v>45742</c:v>
                </c:pt>
                <c:pt idx="443">
                  <c:v>45743</c:v>
                </c:pt>
                <c:pt idx="444">
                  <c:v>45744</c:v>
                </c:pt>
                <c:pt idx="445">
                  <c:v>45747</c:v>
                </c:pt>
                <c:pt idx="446">
                  <c:v>45748</c:v>
                </c:pt>
                <c:pt idx="447">
                  <c:v>45749</c:v>
                </c:pt>
                <c:pt idx="448">
                  <c:v>45750</c:v>
                </c:pt>
                <c:pt idx="449">
                  <c:v>45751</c:v>
                </c:pt>
                <c:pt idx="450">
                  <c:v>45754</c:v>
                </c:pt>
                <c:pt idx="451">
                  <c:v>45755</c:v>
                </c:pt>
                <c:pt idx="452">
                  <c:v>45756</c:v>
                </c:pt>
                <c:pt idx="453">
                  <c:v>45757</c:v>
                </c:pt>
                <c:pt idx="454">
                  <c:v>45758</c:v>
                </c:pt>
                <c:pt idx="455">
                  <c:v>45761</c:v>
                </c:pt>
                <c:pt idx="456">
                  <c:v>45762</c:v>
                </c:pt>
                <c:pt idx="457">
                  <c:v>45763</c:v>
                </c:pt>
                <c:pt idx="458">
                  <c:v>45768</c:v>
                </c:pt>
                <c:pt idx="459">
                  <c:v>45769</c:v>
                </c:pt>
                <c:pt idx="460">
                  <c:v>45770</c:v>
                </c:pt>
                <c:pt idx="461">
                  <c:v>45771</c:v>
                </c:pt>
                <c:pt idx="462">
                  <c:v>45772</c:v>
                </c:pt>
                <c:pt idx="463">
                  <c:v>45775</c:v>
                </c:pt>
                <c:pt idx="464">
                  <c:v>45776</c:v>
                </c:pt>
                <c:pt idx="465">
                  <c:v>45777</c:v>
                </c:pt>
                <c:pt idx="466">
                  <c:v>45779</c:v>
                </c:pt>
                <c:pt idx="467">
                  <c:v>45782</c:v>
                </c:pt>
                <c:pt idx="468">
                  <c:v>45783</c:v>
                </c:pt>
                <c:pt idx="469">
                  <c:v>45784</c:v>
                </c:pt>
                <c:pt idx="470">
                  <c:v>45785</c:v>
                </c:pt>
                <c:pt idx="471">
                  <c:v>45786</c:v>
                </c:pt>
                <c:pt idx="472">
                  <c:v>45789</c:v>
                </c:pt>
                <c:pt idx="473">
                  <c:v>45790</c:v>
                </c:pt>
                <c:pt idx="474">
                  <c:v>45791</c:v>
                </c:pt>
                <c:pt idx="475">
                  <c:v>45792</c:v>
                </c:pt>
                <c:pt idx="476">
                  <c:v>45793</c:v>
                </c:pt>
                <c:pt idx="477">
                  <c:v>45796</c:v>
                </c:pt>
                <c:pt idx="478">
                  <c:v>45797</c:v>
                </c:pt>
                <c:pt idx="479">
                  <c:v>45798</c:v>
                </c:pt>
                <c:pt idx="480">
                  <c:v>45799</c:v>
                </c:pt>
                <c:pt idx="481">
                  <c:v>45800</c:v>
                </c:pt>
                <c:pt idx="482">
                  <c:v>45803</c:v>
                </c:pt>
                <c:pt idx="483">
                  <c:v>45804</c:v>
                </c:pt>
                <c:pt idx="484">
                  <c:v>45805</c:v>
                </c:pt>
                <c:pt idx="485">
                  <c:v>45806</c:v>
                </c:pt>
                <c:pt idx="486">
                  <c:v>45807</c:v>
                </c:pt>
                <c:pt idx="487">
                  <c:v>45811</c:v>
                </c:pt>
                <c:pt idx="488">
                  <c:v>45812</c:v>
                </c:pt>
                <c:pt idx="489">
                  <c:v>45813</c:v>
                </c:pt>
                <c:pt idx="490">
                  <c:v>45814</c:v>
                </c:pt>
                <c:pt idx="491">
                  <c:v>45817</c:v>
                </c:pt>
                <c:pt idx="492">
                  <c:v>45818</c:v>
                </c:pt>
                <c:pt idx="493">
                  <c:v>45819</c:v>
                </c:pt>
                <c:pt idx="494">
                  <c:v>45820</c:v>
                </c:pt>
                <c:pt idx="495">
                  <c:v>45821</c:v>
                </c:pt>
                <c:pt idx="496">
                  <c:v>45824</c:v>
                </c:pt>
                <c:pt idx="497">
                  <c:v>45825</c:v>
                </c:pt>
                <c:pt idx="498">
                  <c:v>45826</c:v>
                </c:pt>
                <c:pt idx="499">
                  <c:v>45827</c:v>
                </c:pt>
                <c:pt idx="500">
                  <c:v>45828</c:v>
                </c:pt>
                <c:pt idx="501">
                  <c:v>45832</c:v>
                </c:pt>
                <c:pt idx="502">
                  <c:v>45833</c:v>
                </c:pt>
                <c:pt idx="503">
                  <c:v>45834</c:v>
                </c:pt>
                <c:pt idx="504">
                  <c:v>45835</c:v>
                </c:pt>
                <c:pt idx="505">
                  <c:v>45839</c:v>
                </c:pt>
                <c:pt idx="506">
                  <c:v>45840</c:v>
                </c:pt>
                <c:pt idx="507">
                  <c:v>45841</c:v>
                </c:pt>
                <c:pt idx="508">
                  <c:v>45842</c:v>
                </c:pt>
                <c:pt idx="509">
                  <c:v>45845</c:v>
                </c:pt>
                <c:pt idx="510">
                  <c:v>45846</c:v>
                </c:pt>
                <c:pt idx="511">
                  <c:v>45847</c:v>
                </c:pt>
                <c:pt idx="512">
                  <c:v>45848</c:v>
                </c:pt>
                <c:pt idx="513">
                  <c:v>45849</c:v>
                </c:pt>
                <c:pt idx="514">
                  <c:v>45852</c:v>
                </c:pt>
                <c:pt idx="515">
                  <c:v>45853</c:v>
                </c:pt>
                <c:pt idx="516">
                  <c:v>45854</c:v>
                </c:pt>
                <c:pt idx="517">
                  <c:v>45855</c:v>
                </c:pt>
                <c:pt idx="518">
                  <c:v>45856</c:v>
                </c:pt>
                <c:pt idx="519">
                  <c:v>45859</c:v>
                </c:pt>
                <c:pt idx="520">
                  <c:v>45860</c:v>
                </c:pt>
                <c:pt idx="521">
                  <c:v>45861</c:v>
                </c:pt>
                <c:pt idx="522">
                  <c:v>45862</c:v>
                </c:pt>
                <c:pt idx="523">
                  <c:v>45863</c:v>
                </c:pt>
                <c:pt idx="524">
                  <c:v>45866</c:v>
                </c:pt>
                <c:pt idx="525">
                  <c:v>45867</c:v>
                </c:pt>
                <c:pt idx="526">
                  <c:v>45868</c:v>
                </c:pt>
                <c:pt idx="527">
                  <c:v>45869</c:v>
                </c:pt>
                <c:pt idx="528">
                  <c:v>45870</c:v>
                </c:pt>
                <c:pt idx="529">
                  <c:v>45873</c:v>
                </c:pt>
                <c:pt idx="530">
                  <c:v>45874</c:v>
                </c:pt>
                <c:pt idx="531">
                  <c:v>45875</c:v>
                </c:pt>
                <c:pt idx="532">
                  <c:v>45877</c:v>
                </c:pt>
                <c:pt idx="533">
                  <c:v>45880</c:v>
                </c:pt>
                <c:pt idx="534">
                  <c:v>45881</c:v>
                </c:pt>
                <c:pt idx="535">
                  <c:v>45882</c:v>
                </c:pt>
                <c:pt idx="536">
                  <c:v>45883</c:v>
                </c:pt>
                <c:pt idx="537">
                  <c:v>45884</c:v>
                </c:pt>
                <c:pt idx="538">
                  <c:v>45888</c:v>
                </c:pt>
                <c:pt idx="539">
                  <c:v>45889</c:v>
                </c:pt>
                <c:pt idx="540">
                  <c:v>45890</c:v>
                </c:pt>
                <c:pt idx="541">
                  <c:v>45891</c:v>
                </c:pt>
                <c:pt idx="542">
                  <c:v>45894</c:v>
                </c:pt>
                <c:pt idx="543">
                  <c:v>45895</c:v>
                </c:pt>
                <c:pt idx="544">
                  <c:v>45896</c:v>
                </c:pt>
                <c:pt idx="545">
                  <c:v>45897</c:v>
                </c:pt>
                <c:pt idx="546">
                  <c:v>45898</c:v>
                </c:pt>
                <c:pt idx="547">
                  <c:v>45901</c:v>
                </c:pt>
                <c:pt idx="548">
                  <c:v>45902</c:v>
                </c:pt>
                <c:pt idx="549">
                  <c:v>45903</c:v>
                </c:pt>
                <c:pt idx="550">
                  <c:v>45904</c:v>
                </c:pt>
                <c:pt idx="551">
                  <c:v>45905</c:v>
                </c:pt>
                <c:pt idx="552">
                  <c:v>45908</c:v>
                </c:pt>
                <c:pt idx="553">
                  <c:v>45909</c:v>
                </c:pt>
                <c:pt idx="554">
                  <c:v>45910</c:v>
                </c:pt>
                <c:pt idx="555">
                  <c:v>45911</c:v>
                </c:pt>
                <c:pt idx="556">
                  <c:v>45912</c:v>
                </c:pt>
                <c:pt idx="557">
                  <c:v>45915</c:v>
                </c:pt>
                <c:pt idx="558">
                  <c:v>45916</c:v>
                </c:pt>
                <c:pt idx="559">
                  <c:v>45917</c:v>
                </c:pt>
                <c:pt idx="560">
                  <c:v>45918</c:v>
                </c:pt>
                <c:pt idx="561">
                  <c:v>45919</c:v>
                </c:pt>
                <c:pt idx="562">
                  <c:v>45922</c:v>
                </c:pt>
                <c:pt idx="563">
                  <c:v>45923</c:v>
                </c:pt>
                <c:pt idx="564">
                  <c:v>45924</c:v>
                </c:pt>
                <c:pt idx="565">
                  <c:v>45925</c:v>
                </c:pt>
                <c:pt idx="566">
                  <c:v>45926</c:v>
                </c:pt>
                <c:pt idx="567">
                  <c:v>45929</c:v>
                </c:pt>
                <c:pt idx="568">
                  <c:v>45930</c:v>
                </c:pt>
                <c:pt idx="569">
                  <c:v>45931</c:v>
                </c:pt>
                <c:pt idx="570">
                  <c:v>45932</c:v>
                </c:pt>
                <c:pt idx="571">
                  <c:v>45933</c:v>
                </c:pt>
                <c:pt idx="572">
                  <c:v>45936</c:v>
                </c:pt>
                <c:pt idx="573">
                  <c:v>45937</c:v>
                </c:pt>
                <c:pt idx="574">
                  <c:v>45938</c:v>
                </c:pt>
                <c:pt idx="575">
                  <c:v>45939</c:v>
                </c:pt>
                <c:pt idx="576">
                  <c:v>45940</c:v>
                </c:pt>
                <c:pt idx="577">
                  <c:v>45944</c:v>
                </c:pt>
                <c:pt idx="578">
                  <c:v>45945</c:v>
                </c:pt>
                <c:pt idx="579">
                  <c:v>45946</c:v>
                </c:pt>
                <c:pt idx="580">
                  <c:v>45947</c:v>
                </c:pt>
                <c:pt idx="581">
                  <c:v>45950</c:v>
                </c:pt>
                <c:pt idx="582">
                  <c:v>45951</c:v>
                </c:pt>
                <c:pt idx="583">
                  <c:v>45952</c:v>
                </c:pt>
                <c:pt idx="584">
                  <c:v>45953</c:v>
                </c:pt>
                <c:pt idx="585">
                  <c:v>45954</c:v>
                </c:pt>
                <c:pt idx="586">
                  <c:v>45957</c:v>
                </c:pt>
                <c:pt idx="587">
                  <c:v>45958</c:v>
                </c:pt>
                <c:pt idx="588">
                  <c:v>45959</c:v>
                </c:pt>
                <c:pt idx="589">
                  <c:v>45960</c:v>
                </c:pt>
                <c:pt idx="590">
                  <c:v>45961</c:v>
                </c:pt>
                <c:pt idx="591">
                  <c:v>45965</c:v>
                </c:pt>
                <c:pt idx="592">
                  <c:v>45966</c:v>
                </c:pt>
                <c:pt idx="593">
                  <c:v>45967</c:v>
                </c:pt>
                <c:pt idx="594">
                  <c:v>45968</c:v>
                </c:pt>
                <c:pt idx="595">
                  <c:v>45971</c:v>
                </c:pt>
                <c:pt idx="596">
                  <c:v>45972</c:v>
                </c:pt>
                <c:pt idx="597">
                  <c:v>45973</c:v>
                </c:pt>
                <c:pt idx="598">
                  <c:v>45974</c:v>
                </c:pt>
                <c:pt idx="599">
                  <c:v>45975</c:v>
                </c:pt>
                <c:pt idx="600">
                  <c:v>45979</c:v>
                </c:pt>
                <c:pt idx="601">
                  <c:v>45980</c:v>
                </c:pt>
                <c:pt idx="602">
                  <c:v>45981</c:v>
                </c:pt>
                <c:pt idx="603">
                  <c:v>45982</c:v>
                </c:pt>
                <c:pt idx="604">
                  <c:v>45985</c:v>
                </c:pt>
                <c:pt idx="605">
                  <c:v>45986</c:v>
                </c:pt>
                <c:pt idx="606">
                  <c:v>45987</c:v>
                </c:pt>
                <c:pt idx="607">
                  <c:v>45988</c:v>
                </c:pt>
                <c:pt idx="608">
                  <c:v>45989</c:v>
                </c:pt>
                <c:pt idx="609">
                  <c:v>45992</c:v>
                </c:pt>
                <c:pt idx="610">
                  <c:v>45993</c:v>
                </c:pt>
                <c:pt idx="611">
                  <c:v>45994</c:v>
                </c:pt>
                <c:pt idx="612">
                  <c:v>45995</c:v>
                </c:pt>
                <c:pt idx="613">
                  <c:v>45996</c:v>
                </c:pt>
                <c:pt idx="614">
                  <c:v>46000</c:v>
                </c:pt>
                <c:pt idx="615">
                  <c:v>46001</c:v>
                </c:pt>
                <c:pt idx="616">
                  <c:v>46002</c:v>
                </c:pt>
                <c:pt idx="617">
                  <c:v>46003</c:v>
                </c:pt>
                <c:pt idx="618">
                  <c:v>46006</c:v>
                </c:pt>
                <c:pt idx="619">
                  <c:v>46007</c:v>
                </c:pt>
                <c:pt idx="620">
                  <c:v>46008</c:v>
                </c:pt>
                <c:pt idx="621">
                  <c:v>46009</c:v>
                </c:pt>
                <c:pt idx="622">
                  <c:v>46010</c:v>
                </c:pt>
                <c:pt idx="623">
                  <c:v>46013</c:v>
                </c:pt>
                <c:pt idx="624">
                  <c:v>46014</c:v>
                </c:pt>
                <c:pt idx="625">
                  <c:v>46015</c:v>
                </c:pt>
                <c:pt idx="626">
                  <c:v>46017</c:v>
                </c:pt>
                <c:pt idx="627">
                  <c:v>46020</c:v>
                </c:pt>
                <c:pt idx="628">
                  <c:v>46021</c:v>
                </c:pt>
                <c:pt idx="629">
                  <c:v>46024</c:v>
                </c:pt>
                <c:pt idx="630">
                  <c:v>46027</c:v>
                </c:pt>
                <c:pt idx="631">
                  <c:v>46028</c:v>
                </c:pt>
                <c:pt idx="632">
                  <c:v>46029</c:v>
                </c:pt>
                <c:pt idx="633">
                  <c:v>46030</c:v>
                </c:pt>
                <c:pt idx="634">
                  <c:v>46031</c:v>
                </c:pt>
                <c:pt idx="635">
                  <c:v>46035</c:v>
                </c:pt>
                <c:pt idx="636">
                  <c:v>46036</c:v>
                </c:pt>
                <c:pt idx="637">
                  <c:v>46037</c:v>
                </c:pt>
                <c:pt idx="638">
                  <c:v>46038</c:v>
                </c:pt>
                <c:pt idx="639">
                  <c:v>46041</c:v>
                </c:pt>
                <c:pt idx="640">
                  <c:v>46042</c:v>
                </c:pt>
                <c:pt idx="641">
                  <c:v>46043</c:v>
                </c:pt>
                <c:pt idx="642">
                  <c:v>46044</c:v>
                </c:pt>
                <c:pt idx="643">
                  <c:v>46045</c:v>
                </c:pt>
                <c:pt idx="644">
                  <c:v>46048</c:v>
                </c:pt>
                <c:pt idx="645">
                  <c:v>46049</c:v>
                </c:pt>
                <c:pt idx="646">
                  <c:v>46050</c:v>
                </c:pt>
                <c:pt idx="647">
                  <c:v>46051</c:v>
                </c:pt>
                <c:pt idx="648">
                  <c:v>46052</c:v>
                </c:pt>
                <c:pt idx="649">
                  <c:v>46055</c:v>
                </c:pt>
                <c:pt idx="650">
                  <c:v>46056</c:v>
                </c:pt>
                <c:pt idx="651">
                  <c:v>46057</c:v>
                </c:pt>
                <c:pt idx="652">
                  <c:v>46058</c:v>
                </c:pt>
                <c:pt idx="653">
                  <c:v>46059</c:v>
                </c:pt>
                <c:pt idx="654">
                  <c:v>46062</c:v>
                </c:pt>
                <c:pt idx="655">
                  <c:v>46063</c:v>
                </c:pt>
                <c:pt idx="656">
                  <c:v>46064</c:v>
                </c:pt>
                <c:pt idx="657">
                  <c:v>46065</c:v>
                </c:pt>
                <c:pt idx="658">
                  <c:v>46066</c:v>
                </c:pt>
                <c:pt idx="659">
                  <c:v>46069</c:v>
                </c:pt>
                <c:pt idx="660">
                  <c:v>46070</c:v>
                </c:pt>
                <c:pt idx="661">
                  <c:v>46071</c:v>
                </c:pt>
                <c:pt idx="662">
                  <c:v>46072</c:v>
                </c:pt>
                <c:pt idx="663">
                  <c:v>46073</c:v>
                </c:pt>
                <c:pt idx="664">
                  <c:v>46076</c:v>
                </c:pt>
                <c:pt idx="665">
                  <c:v>46077</c:v>
                </c:pt>
                <c:pt idx="666">
                  <c:v>46078</c:v>
                </c:pt>
                <c:pt idx="667">
                  <c:v>46079</c:v>
                </c:pt>
                <c:pt idx="668">
                  <c:v>46080</c:v>
                </c:pt>
                <c:pt idx="669">
                  <c:v>46083</c:v>
                </c:pt>
                <c:pt idx="670">
                  <c:v>46084</c:v>
                </c:pt>
                <c:pt idx="671">
                  <c:v>46085</c:v>
                </c:pt>
                <c:pt idx="672">
                  <c:v>46086</c:v>
                </c:pt>
                <c:pt idx="673">
                  <c:v>46087</c:v>
                </c:pt>
                <c:pt idx="674">
                  <c:v>46090</c:v>
                </c:pt>
                <c:pt idx="675">
                  <c:v>46091</c:v>
                </c:pt>
                <c:pt idx="676">
                  <c:v>46092</c:v>
                </c:pt>
                <c:pt idx="677">
                  <c:v>46093</c:v>
                </c:pt>
                <c:pt idx="678">
                  <c:v>46094</c:v>
                </c:pt>
                <c:pt idx="679">
                  <c:v>46097</c:v>
                </c:pt>
                <c:pt idx="680">
                  <c:v>46098</c:v>
                </c:pt>
                <c:pt idx="681">
                  <c:v>46099</c:v>
                </c:pt>
                <c:pt idx="682">
                  <c:v>46100</c:v>
                </c:pt>
                <c:pt idx="683">
                  <c:v>46101</c:v>
                </c:pt>
                <c:pt idx="684">
                  <c:v>46105</c:v>
                </c:pt>
                <c:pt idx="685">
                  <c:v>46106</c:v>
                </c:pt>
                <c:pt idx="686">
                  <c:v>46107</c:v>
                </c:pt>
                <c:pt idx="687">
                  <c:v>46108</c:v>
                </c:pt>
                <c:pt idx="688">
                  <c:v>46111</c:v>
                </c:pt>
                <c:pt idx="689">
                  <c:v>46112</c:v>
                </c:pt>
                <c:pt idx="690">
                  <c:v>46113</c:v>
                </c:pt>
                <c:pt idx="691">
                  <c:v>46118</c:v>
                </c:pt>
                <c:pt idx="692">
                  <c:v>46119</c:v>
                </c:pt>
                <c:pt idx="693">
                  <c:v>46120</c:v>
                </c:pt>
                <c:pt idx="694">
                  <c:v>46121</c:v>
                </c:pt>
                <c:pt idx="695">
                  <c:v>46122</c:v>
                </c:pt>
                <c:pt idx="696">
                  <c:v>46125</c:v>
                </c:pt>
                <c:pt idx="697">
                  <c:v>46126</c:v>
                </c:pt>
                <c:pt idx="698">
                  <c:v>46127</c:v>
                </c:pt>
                <c:pt idx="699">
                  <c:v>46128</c:v>
                </c:pt>
                <c:pt idx="700">
                  <c:v>46129</c:v>
                </c:pt>
                <c:pt idx="701">
                  <c:v>46132</c:v>
                </c:pt>
                <c:pt idx="702">
                  <c:v>46133</c:v>
                </c:pt>
                <c:pt idx="703">
                  <c:v>46134</c:v>
                </c:pt>
                <c:pt idx="704">
                  <c:v>46135</c:v>
                </c:pt>
                <c:pt idx="705">
                  <c:v>46136</c:v>
                </c:pt>
                <c:pt idx="706">
                  <c:v>46139</c:v>
                </c:pt>
                <c:pt idx="707">
                  <c:v>46140</c:v>
                </c:pt>
                <c:pt idx="708">
                  <c:v>46141</c:v>
                </c:pt>
                <c:pt idx="709">
                  <c:v>46142</c:v>
                </c:pt>
                <c:pt idx="710">
                  <c:v>46146</c:v>
                </c:pt>
                <c:pt idx="711">
                  <c:v>46147</c:v>
                </c:pt>
                <c:pt idx="712">
                  <c:v>46148</c:v>
                </c:pt>
                <c:pt idx="713">
                  <c:v>46149</c:v>
                </c:pt>
                <c:pt idx="714">
                  <c:v>46150</c:v>
                </c:pt>
                <c:pt idx="715">
                  <c:v>46153</c:v>
                </c:pt>
                <c:pt idx="716">
                  <c:v>46154</c:v>
                </c:pt>
                <c:pt idx="717">
                  <c:v>46155</c:v>
                </c:pt>
                <c:pt idx="718">
                  <c:v>46156</c:v>
                </c:pt>
                <c:pt idx="719">
                  <c:v>46157</c:v>
                </c:pt>
                <c:pt idx="720">
                  <c:v>46161</c:v>
                </c:pt>
                <c:pt idx="721">
                  <c:v>46162</c:v>
                </c:pt>
                <c:pt idx="722">
                  <c:v>46163</c:v>
                </c:pt>
                <c:pt idx="723">
                  <c:v>46164</c:v>
                </c:pt>
                <c:pt idx="724">
                  <c:v>46167</c:v>
                </c:pt>
                <c:pt idx="725">
                  <c:v>46168</c:v>
                </c:pt>
                <c:pt idx="726">
                  <c:v>46169</c:v>
                </c:pt>
                <c:pt idx="727">
                  <c:v>46170</c:v>
                </c:pt>
                <c:pt idx="728">
                  <c:v>46171</c:v>
                </c:pt>
                <c:pt idx="729">
                  <c:v>46174</c:v>
                </c:pt>
                <c:pt idx="730">
                  <c:v>46175</c:v>
                </c:pt>
                <c:pt idx="731">
                  <c:v>46176</c:v>
                </c:pt>
                <c:pt idx="732">
                  <c:v>46177</c:v>
                </c:pt>
                <c:pt idx="733">
                  <c:v>46178</c:v>
                </c:pt>
                <c:pt idx="734">
                  <c:v>46182</c:v>
                </c:pt>
                <c:pt idx="735">
                  <c:v>46183</c:v>
                </c:pt>
                <c:pt idx="736">
                  <c:v>46184</c:v>
                </c:pt>
                <c:pt idx="737">
                  <c:v>46185</c:v>
                </c:pt>
              </c:numCache>
            </c:numRef>
          </c:cat>
          <c:val>
            <c:numRef>
              <c:f>TES!$C$593:$C$1330</c:f>
              <c:numCache>
                <c:formatCode>General</c:formatCode>
                <c:ptCount val="738"/>
                <c:pt idx="0">
                  <c:v>10.92</c:v>
                </c:pt>
                <c:pt idx="1">
                  <c:v>10.87</c:v>
                </c:pt>
                <c:pt idx="2">
                  <c:v>10.72</c:v>
                </c:pt>
                <c:pt idx="3">
                  <c:v>10.72</c:v>
                </c:pt>
                <c:pt idx="4">
                  <c:v>10.67</c:v>
                </c:pt>
                <c:pt idx="5">
                  <c:v>10.41</c:v>
                </c:pt>
                <c:pt idx="6">
                  <c:v>10.33</c:v>
                </c:pt>
                <c:pt idx="7">
                  <c:v>10.31</c:v>
                </c:pt>
                <c:pt idx="8">
                  <c:v>10.37</c:v>
                </c:pt>
                <c:pt idx="9">
                  <c:v>10.43</c:v>
                </c:pt>
                <c:pt idx="10">
                  <c:v>10.31</c:v>
                </c:pt>
                <c:pt idx="11">
                  <c:v>10.09</c:v>
                </c:pt>
                <c:pt idx="12">
                  <c:v>10.07</c:v>
                </c:pt>
                <c:pt idx="13">
                  <c:v>10.06</c:v>
                </c:pt>
                <c:pt idx="14">
                  <c:v>10.15</c:v>
                </c:pt>
                <c:pt idx="15">
                  <c:v>10.039999999999999</c:v>
                </c:pt>
                <c:pt idx="16">
                  <c:v>10.01</c:v>
                </c:pt>
                <c:pt idx="17">
                  <c:v>9.9700000000000006</c:v>
                </c:pt>
                <c:pt idx="18">
                  <c:v>10.08</c:v>
                </c:pt>
                <c:pt idx="19">
                  <c:v>9.9600000000000009</c:v>
                </c:pt>
                <c:pt idx="20">
                  <c:v>9.89</c:v>
                </c:pt>
                <c:pt idx="21">
                  <c:v>9.89</c:v>
                </c:pt>
                <c:pt idx="22">
                  <c:v>10.08</c:v>
                </c:pt>
                <c:pt idx="23">
                  <c:v>10.029999999999999</c:v>
                </c:pt>
                <c:pt idx="24">
                  <c:v>9.92</c:v>
                </c:pt>
                <c:pt idx="25">
                  <c:v>9.7899999999999991</c:v>
                </c:pt>
                <c:pt idx="26">
                  <c:v>9.68</c:v>
                </c:pt>
                <c:pt idx="27">
                  <c:v>9.67</c:v>
                </c:pt>
                <c:pt idx="28">
                  <c:v>9.69</c:v>
                </c:pt>
                <c:pt idx="29">
                  <c:v>9.81</c:v>
                </c:pt>
                <c:pt idx="30">
                  <c:v>9.75</c:v>
                </c:pt>
                <c:pt idx="31">
                  <c:v>9.85</c:v>
                </c:pt>
                <c:pt idx="32">
                  <c:v>9.8800000000000008</c:v>
                </c:pt>
                <c:pt idx="33">
                  <c:v>9.99</c:v>
                </c:pt>
                <c:pt idx="34">
                  <c:v>10.210000000000001</c:v>
                </c:pt>
                <c:pt idx="35">
                  <c:v>10.15</c:v>
                </c:pt>
                <c:pt idx="36">
                  <c:v>10.17</c:v>
                </c:pt>
                <c:pt idx="37">
                  <c:v>10.19</c:v>
                </c:pt>
                <c:pt idx="38">
                  <c:v>10.02</c:v>
                </c:pt>
                <c:pt idx="39">
                  <c:v>10.119999999999999</c:v>
                </c:pt>
                <c:pt idx="40">
                  <c:v>10.23</c:v>
                </c:pt>
                <c:pt idx="41">
                  <c:v>10.36</c:v>
                </c:pt>
                <c:pt idx="42">
                  <c:v>10.18</c:v>
                </c:pt>
                <c:pt idx="43">
                  <c:v>10.1</c:v>
                </c:pt>
                <c:pt idx="44">
                  <c:v>10.19</c:v>
                </c:pt>
                <c:pt idx="45">
                  <c:v>10.1</c:v>
                </c:pt>
                <c:pt idx="46">
                  <c:v>10.15</c:v>
                </c:pt>
                <c:pt idx="47">
                  <c:v>10.25</c:v>
                </c:pt>
                <c:pt idx="48">
                  <c:v>10.27</c:v>
                </c:pt>
                <c:pt idx="49">
                  <c:v>10.33</c:v>
                </c:pt>
                <c:pt idx="50">
                  <c:v>10.52</c:v>
                </c:pt>
                <c:pt idx="51">
                  <c:v>10.54</c:v>
                </c:pt>
                <c:pt idx="52">
                  <c:v>10.58</c:v>
                </c:pt>
                <c:pt idx="53">
                  <c:v>10.42</c:v>
                </c:pt>
                <c:pt idx="54">
                  <c:v>10.38</c:v>
                </c:pt>
                <c:pt idx="55">
                  <c:v>10.29</c:v>
                </c:pt>
                <c:pt idx="56">
                  <c:v>10.19</c:v>
                </c:pt>
                <c:pt idx="57">
                  <c:v>10.130000000000001</c:v>
                </c:pt>
                <c:pt idx="58">
                  <c:v>10.11</c:v>
                </c:pt>
                <c:pt idx="59">
                  <c:v>10.19</c:v>
                </c:pt>
                <c:pt idx="60">
                  <c:v>10.26</c:v>
                </c:pt>
                <c:pt idx="61">
                  <c:v>10.33</c:v>
                </c:pt>
                <c:pt idx="62">
                  <c:v>10.49</c:v>
                </c:pt>
                <c:pt idx="63">
                  <c:v>10.63</c:v>
                </c:pt>
                <c:pt idx="64">
                  <c:v>10.5</c:v>
                </c:pt>
                <c:pt idx="65">
                  <c:v>10.52</c:v>
                </c:pt>
                <c:pt idx="66">
                  <c:v>10.67</c:v>
                </c:pt>
                <c:pt idx="67">
                  <c:v>10.69</c:v>
                </c:pt>
                <c:pt idx="68">
                  <c:v>10.58</c:v>
                </c:pt>
                <c:pt idx="69">
                  <c:v>10.54</c:v>
                </c:pt>
                <c:pt idx="70">
                  <c:v>10.61</c:v>
                </c:pt>
                <c:pt idx="71">
                  <c:v>10.53</c:v>
                </c:pt>
                <c:pt idx="72">
                  <c:v>10.63</c:v>
                </c:pt>
                <c:pt idx="73">
                  <c:v>10.68</c:v>
                </c:pt>
                <c:pt idx="74">
                  <c:v>10.89</c:v>
                </c:pt>
                <c:pt idx="75">
                  <c:v>10.9</c:v>
                </c:pt>
                <c:pt idx="76">
                  <c:v>11.22</c:v>
                </c:pt>
                <c:pt idx="77">
                  <c:v>11.37</c:v>
                </c:pt>
                <c:pt idx="78">
                  <c:v>11.7</c:v>
                </c:pt>
                <c:pt idx="79">
                  <c:v>11.69</c:v>
                </c:pt>
                <c:pt idx="80">
                  <c:v>11.39</c:v>
                </c:pt>
                <c:pt idx="81">
                  <c:v>11.44</c:v>
                </c:pt>
                <c:pt idx="82">
                  <c:v>11.69</c:v>
                </c:pt>
                <c:pt idx="83">
                  <c:v>11.56</c:v>
                </c:pt>
                <c:pt idx="84">
                  <c:v>11.56</c:v>
                </c:pt>
                <c:pt idx="85">
                  <c:v>11.81</c:v>
                </c:pt>
                <c:pt idx="86">
                  <c:v>11.71</c:v>
                </c:pt>
                <c:pt idx="87">
                  <c:v>11.62</c:v>
                </c:pt>
                <c:pt idx="88">
                  <c:v>11.38</c:v>
                </c:pt>
                <c:pt idx="89">
                  <c:v>11.27</c:v>
                </c:pt>
                <c:pt idx="90">
                  <c:v>11.26</c:v>
                </c:pt>
                <c:pt idx="91">
                  <c:v>11.54</c:v>
                </c:pt>
                <c:pt idx="92">
                  <c:v>11.53</c:v>
                </c:pt>
                <c:pt idx="93">
                  <c:v>11.44</c:v>
                </c:pt>
                <c:pt idx="94">
                  <c:v>11.33</c:v>
                </c:pt>
                <c:pt idx="95">
                  <c:v>11.44</c:v>
                </c:pt>
                <c:pt idx="96">
                  <c:v>11.66</c:v>
                </c:pt>
                <c:pt idx="97">
                  <c:v>11.58</c:v>
                </c:pt>
                <c:pt idx="98">
                  <c:v>11.57</c:v>
                </c:pt>
                <c:pt idx="99">
                  <c:v>11.49</c:v>
                </c:pt>
                <c:pt idx="100">
                  <c:v>11.43</c:v>
                </c:pt>
                <c:pt idx="101">
                  <c:v>11.38</c:v>
                </c:pt>
                <c:pt idx="102">
                  <c:v>11.22</c:v>
                </c:pt>
                <c:pt idx="103">
                  <c:v>10.91</c:v>
                </c:pt>
                <c:pt idx="104">
                  <c:v>10.75</c:v>
                </c:pt>
                <c:pt idx="105">
                  <c:v>10.79</c:v>
                </c:pt>
                <c:pt idx="106">
                  <c:v>10.64</c:v>
                </c:pt>
                <c:pt idx="107">
                  <c:v>10.57</c:v>
                </c:pt>
                <c:pt idx="108">
                  <c:v>10.77</c:v>
                </c:pt>
                <c:pt idx="109">
                  <c:v>10.54</c:v>
                </c:pt>
                <c:pt idx="110">
                  <c:v>10.49</c:v>
                </c:pt>
                <c:pt idx="111">
                  <c:v>10.38</c:v>
                </c:pt>
                <c:pt idx="112">
                  <c:v>10.43</c:v>
                </c:pt>
                <c:pt idx="113">
                  <c:v>10.38</c:v>
                </c:pt>
                <c:pt idx="114">
                  <c:v>10.220000000000001</c:v>
                </c:pt>
                <c:pt idx="115">
                  <c:v>10.220000000000001</c:v>
                </c:pt>
                <c:pt idx="116">
                  <c:v>10.34</c:v>
                </c:pt>
                <c:pt idx="117">
                  <c:v>10.41</c:v>
                </c:pt>
                <c:pt idx="118">
                  <c:v>10.27</c:v>
                </c:pt>
                <c:pt idx="119">
                  <c:v>10.220000000000001</c:v>
                </c:pt>
                <c:pt idx="120">
                  <c:v>10.16</c:v>
                </c:pt>
                <c:pt idx="121">
                  <c:v>10.31</c:v>
                </c:pt>
                <c:pt idx="122">
                  <c:v>10.34</c:v>
                </c:pt>
                <c:pt idx="123">
                  <c:v>10.38</c:v>
                </c:pt>
                <c:pt idx="124">
                  <c:v>10.25</c:v>
                </c:pt>
                <c:pt idx="125">
                  <c:v>10.18</c:v>
                </c:pt>
                <c:pt idx="126">
                  <c:v>10.210000000000001</c:v>
                </c:pt>
                <c:pt idx="127">
                  <c:v>10.32</c:v>
                </c:pt>
                <c:pt idx="128">
                  <c:v>10.37</c:v>
                </c:pt>
                <c:pt idx="129">
                  <c:v>10.24</c:v>
                </c:pt>
                <c:pt idx="130">
                  <c:v>9.9499999999999993</c:v>
                </c:pt>
                <c:pt idx="131">
                  <c:v>9.93</c:v>
                </c:pt>
                <c:pt idx="132">
                  <c:v>9.86</c:v>
                </c:pt>
                <c:pt idx="133">
                  <c:v>9.76</c:v>
                </c:pt>
                <c:pt idx="134">
                  <c:v>9.64</c:v>
                </c:pt>
                <c:pt idx="135">
                  <c:v>9.66</c:v>
                </c:pt>
                <c:pt idx="136">
                  <c:v>9.6</c:v>
                </c:pt>
                <c:pt idx="137">
                  <c:v>9.69</c:v>
                </c:pt>
                <c:pt idx="138">
                  <c:v>9.58</c:v>
                </c:pt>
                <c:pt idx="139">
                  <c:v>9.59</c:v>
                </c:pt>
                <c:pt idx="140">
                  <c:v>9.69</c:v>
                </c:pt>
                <c:pt idx="141">
                  <c:v>9.7100000000000009</c:v>
                </c:pt>
                <c:pt idx="142">
                  <c:v>9.7200000000000006</c:v>
                </c:pt>
                <c:pt idx="143">
                  <c:v>9.67</c:v>
                </c:pt>
                <c:pt idx="144">
                  <c:v>9.57</c:v>
                </c:pt>
                <c:pt idx="145">
                  <c:v>9.3800000000000008</c:v>
                </c:pt>
                <c:pt idx="146">
                  <c:v>9.3000000000000007</c:v>
                </c:pt>
                <c:pt idx="147">
                  <c:v>9.2200000000000006</c:v>
                </c:pt>
                <c:pt idx="148">
                  <c:v>9.19</c:v>
                </c:pt>
                <c:pt idx="149">
                  <c:v>9.2100000000000009</c:v>
                </c:pt>
                <c:pt idx="150">
                  <c:v>9.2799999999999994</c:v>
                </c:pt>
                <c:pt idx="151">
                  <c:v>9.2899999999999991</c:v>
                </c:pt>
                <c:pt idx="152">
                  <c:v>9.35</c:v>
                </c:pt>
                <c:pt idx="153">
                  <c:v>9.27</c:v>
                </c:pt>
                <c:pt idx="154">
                  <c:v>9.2799999999999994</c:v>
                </c:pt>
                <c:pt idx="155">
                  <c:v>9.25</c:v>
                </c:pt>
                <c:pt idx="156">
                  <c:v>9.2200000000000006</c:v>
                </c:pt>
                <c:pt idx="157">
                  <c:v>9.23</c:v>
                </c:pt>
                <c:pt idx="158">
                  <c:v>9.1999999999999993</c:v>
                </c:pt>
                <c:pt idx="159">
                  <c:v>9.16</c:v>
                </c:pt>
                <c:pt idx="160">
                  <c:v>9.06</c:v>
                </c:pt>
                <c:pt idx="161">
                  <c:v>9</c:v>
                </c:pt>
                <c:pt idx="162">
                  <c:v>9.2799999999999994</c:v>
                </c:pt>
                <c:pt idx="163">
                  <c:v>9.4600000000000009</c:v>
                </c:pt>
                <c:pt idx="164">
                  <c:v>9.3000000000000007</c:v>
                </c:pt>
                <c:pt idx="165">
                  <c:v>9.23</c:v>
                </c:pt>
                <c:pt idx="166">
                  <c:v>9.2899999999999991</c:v>
                </c:pt>
                <c:pt idx="167">
                  <c:v>9.18</c:v>
                </c:pt>
                <c:pt idx="168">
                  <c:v>9.2200000000000006</c:v>
                </c:pt>
                <c:pt idx="169">
                  <c:v>9.32</c:v>
                </c:pt>
                <c:pt idx="170">
                  <c:v>9.3000000000000007</c:v>
                </c:pt>
                <c:pt idx="171">
                  <c:v>9.1999999999999993</c:v>
                </c:pt>
                <c:pt idx="172">
                  <c:v>9.17</c:v>
                </c:pt>
                <c:pt idx="173">
                  <c:v>9.17</c:v>
                </c:pt>
                <c:pt idx="174">
                  <c:v>9.18</c:v>
                </c:pt>
                <c:pt idx="175">
                  <c:v>9.25</c:v>
                </c:pt>
                <c:pt idx="176">
                  <c:v>9.31</c:v>
                </c:pt>
                <c:pt idx="177">
                  <c:v>9.34</c:v>
                </c:pt>
                <c:pt idx="178">
                  <c:v>9.33</c:v>
                </c:pt>
                <c:pt idx="179">
                  <c:v>9.35</c:v>
                </c:pt>
                <c:pt idx="180">
                  <c:v>9.3800000000000008</c:v>
                </c:pt>
                <c:pt idx="181">
                  <c:v>9.41</c:v>
                </c:pt>
                <c:pt idx="182">
                  <c:v>9.32</c:v>
                </c:pt>
                <c:pt idx="183">
                  <c:v>9.35</c:v>
                </c:pt>
                <c:pt idx="184">
                  <c:v>9.35</c:v>
                </c:pt>
                <c:pt idx="185">
                  <c:v>9.43</c:v>
                </c:pt>
                <c:pt idx="186">
                  <c:v>9.3699999999999992</c:v>
                </c:pt>
                <c:pt idx="187">
                  <c:v>9.4</c:v>
                </c:pt>
                <c:pt idx="188">
                  <c:v>9.4600000000000009</c:v>
                </c:pt>
                <c:pt idx="189">
                  <c:v>9.5500000000000007</c:v>
                </c:pt>
                <c:pt idx="190">
                  <c:v>9.5299999999999994</c:v>
                </c:pt>
                <c:pt idx="191">
                  <c:v>9.6300000000000008</c:v>
                </c:pt>
                <c:pt idx="192">
                  <c:v>9.6</c:v>
                </c:pt>
                <c:pt idx="193">
                  <c:v>9.69</c:v>
                </c:pt>
                <c:pt idx="194">
                  <c:v>9.61</c:v>
                </c:pt>
                <c:pt idx="195">
                  <c:v>9.59</c:v>
                </c:pt>
                <c:pt idx="196">
                  <c:v>9.57</c:v>
                </c:pt>
                <c:pt idx="197">
                  <c:v>9.56</c:v>
                </c:pt>
                <c:pt idx="198">
                  <c:v>9.64</c:v>
                </c:pt>
                <c:pt idx="199">
                  <c:v>9.6300000000000008</c:v>
                </c:pt>
                <c:pt idx="200">
                  <c:v>9.75</c:v>
                </c:pt>
                <c:pt idx="201">
                  <c:v>9.9499999999999993</c:v>
                </c:pt>
                <c:pt idx="202">
                  <c:v>9.93</c:v>
                </c:pt>
                <c:pt idx="203">
                  <c:v>9.86</c:v>
                </c:pt>
                <c:pt idx="204">
                  <c:v>9.83</c:v>
                </c:pt>
                <c:pt idx="205">
                  <c:v>10.06</c:v>
                </c:pt>
                <c:pt idx="206">
                  <c:v>10.1</c:v>
                </c:pt>
                <c:pt idx="207">
                  <c:v>10.42</c:v>
                </c:pt>
                <c:pt idx="208">
                  <c:v>10.65</c:v>
                </c:pt>
                <c:pt idx="209">
                  <c:v>10.4</c:v>
                </c:pt>
                <c:pt idx="210">
                  <c:v>10.62</c:v>
                </c:pt>
                <c:pt idx="211">
                  <c:v>10.82</c:v>
                </c:pt>
                <c:pt idx="212">
                  <c:v>10.66</c:v>
                </c:pt>
                <c:pt idx="213">
                  <c:v>10.64</c:v>
                </c:pt>
                <c:pt idx="214">
                  <c:v>10.4</c:v>
                </c:pt>
                <c:pt idx="215">
                  <c:v>10.27</c:v>
                </c:pt>
                <c:pt idx="216">
                  <c:v>10.210000000000001</c:v>
                </c:pt>
                <c:pt idx="217">
                  <c:v>10.34</c:v>
                </c:pt>
                <c:pt idx="218">
                  <c:v>10.49</c:v>
                </c:pt>
                <c:pt idx="219">
                  <c:v>10.41</c:v>
                </c:pt>
                <c:pt idx="220">
                  <c:v>10.23</c:v>
                </c:pt>
                <c:pt idx="221">
                  <c:v>10.220000000000001</c:v>
                </c:pt>
                <c:pt idx="222">
                  <c:v>10.14</c:v>
                </c:pt>
                <c:pt idx="223">
                  <c:v>10.16</c:v>
                </c:pt>
                <c:pt idx="224">
                  <c:v>10.19</c:v>
                </c:pt>
                <c:pt idx="225">
                  <c:v>10.08</c:v>
                </c:pt>
                <c:pt idx="226">
                  <c:v>10.050000000000001</c:v>
                </c:pt>
                <c:pt idx="227">
                  <c:v>10.15</c:v>
                </c:pt>
                <c:pt idx="228">
                  <c:v>10.32</c:v>
                </c:pt>
                <c:pt idx="229">
                  <c:v>10.3</c:v>
                </c:pt>
                <c:pt idx="230">
                  <c:v>10.119999999999999</c:v>
                </c:pt>
                <c:pt idx="231">
                  <c:v>10</c:v>
                </c:pt>
                <c:pt idx="232">
                  <c:v>10.039999999999999</c:v>
                </c:pt>
                <c:pt idx="233">
                  <c:v>10.15</c:v>
                </c:pt>
                <c:pt idx="234">
                  <c:v>10.130000000000001</c:v>
                </c:pt>
                <c:pt idx="235">
                  <c:v>10.19</c:v>
                </c:pt>
                <c:pt idx="236">
                  <c:v>10.29</c:v>
                </c:pt>
                <c:pt idx="237">
                  <c:v>10.35</c:v>
                </c:pt>
                <c:pt idx="238">
                  <c:v>10.4</c:v>
                </c:pt>
                <c:pt idx="239">
                  <c:v>10.47</c:v>
                </c:pt>
                <c:pt idx="240">
                  <c:v>10.52</c:v>
                </c:pt>
                <c:pt idx="241">
                  <c:v>10.55</c:v>
                </c:pt>
                <c:pt idx="242">
                  <c:v>10.52</c:v>
                </c:pt>
                <c:pt idx="243">
                  <c:v>10.26</c:v>
                </c:pt>
                <c:pt idx="244">
                  <c:v>10.25</c:v>
                </c:pt>
                <c:pt idx="245">
                  <c:v>10.16</c:v>
                </c:pt>
                <c:pt idx="246">
                  <c:v>10.050000000000001</c:v>
                </c:pt>
                <c:pt idx="247">
                  <c:v>10.02</c:v>
                </c:pt>
                <c:pt idx="248">
                  <c:v>10.07</c:v>
                </c:pt>
                <c:pt idx="249">
                  <c:v>10.35</c:v>
                </c:pt>
                <c:pt idx="250">
                  <c:v>10.4</c:v>
                </c:pt>
                <c:pt idx="251">
                  <c:v>10.46</c:v>
                </c:pt>
                <c:pt idx="252">
                  <c:v>10.26</c:v>
                </c:pt>
                <c:pt idx="253">
                  <c:v>10.34</c:v>
                </c:pt>
                <c:pt idx="254">
                  <c:v>10.38</c:v>
                </c:pt>
                <c:pt idx="255">
                  <c:v>10.36</c:v>
                </c:pt>
                <c:pt idx="256">
                  <c:v>10.26</c:v>
                </c:pt>
                <c:pt idx="257">
                  <c:v>10.4</c:v>
                </c:pt>
                <c:pt idx="258">
                  <c:v>10.26</c:v>
                </c:pt>
                <c:pt idx="259">
                  <c:v>10.19</c:v>
                </c:pt>
                <c:pt idx="260">
                  <c:v>10.17</c:v>
                </c:pt>
                <c:pt idx="261">
                  <c:v>10.199999999999999</c:v>
                </c:pt>
                <c:pt idx="262">
                  <c:v>10.09</c:v>
                </c:pt>
                <c:pt idx="263">
                  <c:v>10.220000000000001</c:v>
                </c:pt>
                <c:pt idx="264">
                  <c:v>10.28</c:v>
                </c:pt>
                <c:pt idx="265">
                  <c:v>10.29</c:v>
                </c:pt>
                <c:pt idx="266">
                  <c:v>10.35</c:v>
                </c:pt>
                <c:pt idx="267">
                  <c:v>10.34</c:v>
                </c:pt>
                <c:pt idx="268">
                  <c:v>10.28</c:v>
                </c:pt>
                <c:pt idx="269">
                  <c:v>10.199999999999999</c:v>
                </c:pt>
                <c:pt idx="270">
                  <c:v>10.09</c:v>
                </c:pt>
                <c:pt idx="271">
                  <c:v>10.029999999999999</c:v>
                </c:pt>
                <c:pt idx="272">
                  <c:v>10.050000000000001</c:v>
                </c:pt>
                <c:pt idx="273">
                  <c:v>10.119999999999999</c:v>
                </c:pt>
                <c:pt idx="274">
                  <c:v>10.17</c:v>
                </c:pt>
                <c:pt idx="275">
                  <c:v>10.210000000000001</c:v>
                </c:pt>
                <c:pt idx="276">
                  <c:v>10.199999999999999</c:v>
                </c:pt>
                <c:pt idx="277">
                  <c:v>10.19</c:v>
                </c:pt>
                <c:pt idx="278">
                  <c:v>10.199999999999999</c:v>
                </c:pt>
                <c:pt idx="279">
                  <c:v>10.16</c:v>
                </c:pt>
                <c:pt idx="280">
                  <c:v>10.32</c:v>
                </c:pt>
                <c:pt idx="281">
                  <c:v>10.26</c:v>
                </c:pt>
                <c:pt idx="282">
                  <c:v>10.09</c:v>
                </c:pt>
                <c:pt idx="283">
                  <c:v>9.9</c:v>
                </c:pt>
                <c:pt idx="284">
                  <c:v>9.75</c:v>
                </c:pt>
                <c:pt idx="285">
                  <c:v>9.76</c:v>
                </c:pt>
                <c:pt idx="286">
                  <c:v>9.8000000000000007</c:v>
                </c:pt>
                <c:pt idx="287">
                  <c:v>9.86</c:v>
                </c:pt>
                <c:pt idx="288">
                  <c:v>9.66</c:v>
                </c:pt>
                <c:pt idx="289">
                  <c:v>9.6</c:v>
                </c:pt>
                <c:pt idx="290">
                  <c:v>9.4600000000000009</c:v>
                </c:pt>
                <c:pt idx="291">
                  <c:v>9.41</c:v>
                </c:pt>
                <c:pt idx="292">
                  <c:v>9.43</c:v>
                </c:pt>
                <c:pt idx="293">
                  <c:v>9.4700000000000006</c:v>
                </c:pt>
                <c:pt idx="294">
                  <c:v>9.4</c:v>
                </c:pt>
                <c:pt idx="295">
                  <c:v>9.4600000000000009</c:v>
                </c:pt>
                <c:pt idx="296">
                  <c:v>9.56</c:v>
                </c:pt>
                <c:pt idx="297">
                  <c:v>9.5299999999999994</c:v>
                </c:pt>
                <c:pt idx="298">
                  <c:v>9.48</c:v>
                </c:pt>
                <c:pt idx="299">
                  <c:v>9.4600000000000009</c:v>
                </c:pt>
                <c:pt idx="300">
                  <c:v>9.52</c:v>
                </c:pt>
                <c:pt idx="301">
                  <c:v>9.56</c:v>
                </c:pt>
                <c:pt idx="302">
                  <c:v>9.57</c:v>
                </c:pt>
                <c:pt idx="303">
                  <c:v>9.59</c:v>
                </c:pt>
                <c:pt idx="304">
                  <c:v>9.1999999999999993</c:v>
                </c:pt>
                <c:pt idx="305">
                  <c:v>9.2899999999999991</c:v>
                </c:pt>
                <c:pt idx="306">
                  <c:v>9.26</c:v>
                </c:pt>
                <c:pt idx="307">
                  <c:v>9.57</c:v>
                </c:pt>
                <c:pt idx="308">
                  <c:v>9.3699999999999992</c:v>
                </c:pt>
                <c:pt idx="309">
                  <c:v>9.4</c:v>
                </c:pt>
                <c:pt idx="310">
                  <c:v>9.33</c:v>
                </c:pt>
                <c:pt idx="311">
                  <c:v>9.3800000000000008</c:v>
                </c:pt>
                <c:pt idx="312">
                  <c:v>9.34</c:v>
                </c:pt>
                <c:pt idx="313">
                  <c:v>9.3000000000000007</c:v>
                </c:pt>
                <c:pt idx="314">
                  <c:v>9.33</c:v>
                </c:pt>
                <c:pt idx="315">
                  <c:v>9.3000000000000007</c:v>
                </c:pt>
                <c:pt idx="316">
                  <c:v>9.2799999999999994</c:v>
                </c:pt>
                <c:pt idx="317">
                  <c:v>9.34</c:v>
                </c:pt>
                <c:pt idx="318">
                  <c:v>9.41</c:v>
                </c:pt>
                <c:pt idx="319">
                  <c:v>9.42</c:v>
                </c:pt>
                <c:pt idx="320">
                  <c:v>9.0299999999999994</c:v>
                </c:pt>
                <c:pt idx="321">
                  <c:v>9.5399999999999991</c:v>
                </c:pt>
                <c:pt idx="322">
                  <c:v>9.44</c:v>
                </c:pt>
                <c:pt idx="323">
                  <c:v>9.44</c:v>
                </c:pt>
                <c:pt idx="324">
                  <c:v>9.49</c:v>
                </c:pt>
                <c:pt idx="325">
                  <c:v>9.1199999999999992</c:v>
                </c:pt>
                <c:pt idx="326">
                  <c:v>9.2100000000000009</c:v>
                </c:pt>
                <c:pt idx="327">
                  <c:v>9.35</c:v>
                </c:pt>
                <c:pt idx="328">
                  <c:v>9.4600000000000009</c:v>
                </c:pt>
                <c:pt idx="329">
                  <c:v>9.3800000000000008</c:v>
                </c:pt>
                <c:pt idx="330">
                  <c:v>9.4700000000000006</c:v>
                </c:pt>
                <c:pt idx="331">
                  <c:v>9.5399999999999991</c:v>
                </c:pt>
                <c:pt idx="332">
                  <c:v>9.5299999999999994</c:v>
                </c:pt>
                <c:pt idx="333">
                  <c:v>9.5299999999999994</c:v>
                </c:pt>
                <c:pt idx="334">
                  <c:v>9.5500000000000007</c:v>
                </c:pt>
                <c:pt idx="335">
                  <c:v>9.64</c:v>
                </c:pt>
                <c:pt idx="336">
                  <c:v>9.6199999999999992</c:v>
                </c:pt>
                <c:pt idx="337">
                  <c:v>9.86</c:v>
                </c:pt>
                <c:pt idx="338">
                  <c:v>9.91</c:v>
                </c:pt>
                <c:pt idx="339">
                  <c:v>10.07</c:v>
                </c:pt>
                <c:pt idx="340">
                  <c:v>10.01</c:v>
                </c:pt>
                <c:pt idx="341">
                  <c:v>10.119999999999999</c:v>
                </c:pt>
                <c:pt idx="342">
                  <c:v>10.37</c:v>
                </c:pt>
                <c:pt idx="343">
                  <c:v>10.27</c:v>
                </c:pt>
                <c:pt idx="344">
                  <c:v>10.15</c:v>
                </c:pt>
                <c:pt idx="345">
                  <c:v>10.18</c:v>
                </c:pt>
                <c:pt idx="346">
                  <c:v>10.199999999999999</c:v>
                </c:pt>
                <c:pt idx="347">
                  <c:v>10.4</c:v>
                </c:pt>
                <c:pt idx="348">
                  <c:v>10.26</c:v>
                </c:pt>
                <c:pt idx="349">
                  <c:v>10.06</c:v>
                </c:pt>
                <c:pt idx="350">
                  <c:v>10.01</c:v>
                </c:pt>
                <c:pt idx="351">
                  <c:v>10.08</c:v>
                </c:pt>
                <c:pt idx="352">
                  <c:v>10.15</c:v>
                </c:pt>
                <c:pt idx="353">
                  <c:v>10.11</c:v>
                </c:pt>
                <c:pt idx="354">
                  <c:v>9.85</c:v>
                </c:pt>
                <c:pt idx="355">
                  <c:v>10.130000000000001</c:v>
                </c:pt>
                <c:pt idx="356">
                  <c:v>9.7200000000000006</c:v>
                </c:pt>
                <c:pt idx="357">
                  <c:v>9.6199999999999992</c:v>
                </c:pt>
                <c:pt idx="358">
                  <c:v>9.44</c:v>
                </c:pt>
                <c:pt idx="359">
                  <c:v>9.51</c:v>
                </c:pt>
                <c:pt idx="360">
                  <c:v>10.029999999999999</c:v>
                </c:pt>
                <c:pt idx="361">
                  <c:v>10.14</c:v>
                </c:pt>
                <c:pt idx="362">
                  <c:v>10.18</c:v>
                </c:pt>
                <c:pt idx="363">
                  <c:v>10.25</c:v>
                </c:pt>
                <c:pt idx="364">
                  <c:v>10.28</c:v>
                </c:pt>
                <c:pt idx="365">
                  <c:v>10.220000000000001</c:v>
                </c:pt>
                <c:pt idx="366">
                  <c:v>9.98</c:v>
                </c:pt>
                <c:pt idx="367">
                  <c:v>10.02</c:v>
                </c:pt>
                <c:pt idx="368">
                  <c:v>9.9499999999999993</c:v>
                </c:pt>
                <c:pt idx="369">
                  <c:v>9.9</c:v>
                </c:pt>
                <c:pt idx="370">
                  <c:v>9.92</c:v>
                </c:pt>
                <c:pt idx="371">
                  <c:v>10.09</c:v>
                </c:pt>
                <c:pt idx="372">
                  <c:v>10.130000000000001</c:v>
                </c:pt>
                <c:pt idx="373">
                  <c:v>10.25</c:v>
                </c:pt>
                <c:pt idx="374">
                  <c:v>10.32</c:v>
                </c:pt>
                <c:pt idx="375">
                  <c:v>10.36</c:v>
                </c:pt>
                <c:pt idx="376">
                  <c:v>10.55</c:v>
                </c:pt>
                <c:pt idx="377">
                  <c:v>10.45</c:v>
                </c:pt>
                <c:pt idx="378">
                  <c:v>10.57</c:v>
                </c:pt>
                <c:pt idx="379">
                  <c:v>10.71</c:v>
                </c:pt>
                <c:pt idx="380">
                  <c:v>10.51</c:v>
                </c:pt>
                <c:pt idx="381">
                  <c:v>10.54</c:v>
                </c:pt>
                <c:pt idx="382">
                  <c:v>10.94</c:v>
                </c:pt>
                <c:pt idx="383">
                  <c:v>10.92</c:v>
                </c:pt>
                <c:pt idx="384">
                  <c:v>11.09</c:v>
                </c:pt>
                <c:pt idx="385">
                  <c:v>10.92</c:v>
                </c:pt>
                <c:pt idx="386">
                  <c:v>10.88</c:v>
                </c:pt>
                <c:pt idx="387">
                  <c:v>10.84</c:v>
                </c:pt>
                <c:pt idx="388">
                  <c:v>10.83</c:v>
                </c:pt>
                <c:pt idx="389">
                  <c:v>10.7</c:v>
                </c:pt>
                <c:pt idx="390">
                  <c:v>10.71</c:v>
                </c:pt>
                <c:pt idx="391">
                  <c:v>10.94</c:v>
                </c:pt>
                <c:pt idx="392">
                  <c:v>10.98</c:v>
                </c:pt>
                <c:pt idx="393">
                  <c:v>10.91</c:v>
                </c:pt>
                <c:pt idx="394">
                  <c:v>10.89</c:v>
                </c:pt>
                <c:pt idx="395">
                  <c:v>10.88</c:v>
                </c:pt>
                <c:pt idx="396">
                  <c:v>10.76</c:v>
                </c:pt>
                <c:pt idx="397">
                  <c:v>10.69</c:v>
                </c:pt>
                <c:pt idx="398">
                  <c:v>10.49</c:v>
                </c:pt>
                <c:pt idx="399">
                  <c:v>10.46</c:v>
                </c:pt>
                <c:pt idx="400">
                  <c:v>10.199999999999999</c:v>
                </c:pt>
                <c:pt idx="401">
                  <c:v>10.43</c:v>
                </c:pt>
                <c:pt idx="402">
                  <c:v>10.57</c:v>
                </c:pt>
                <c:pt idx="403">
                  <c:v>10.63</c:v>
                </c:pt>
                <c:pt idx="404">
                  <c:v>10.46</c:v>
                </c:pt>
                <c:pt idx="405">
                  <c:v>10.59</c:v>
                </c:pt>
                <c:pt idx="406">
                  <c:v>10.68</c:v>
                </c:pt>
                <c:pt idx="407">
                  <c:v>10.52</c:v>
                </c:pt>
                <c:pt idx="408">
                  <c:v>10.42</c:v>
                </c:pt>
                <c:pt idx="409">
                  <c:v>10.52</c:v>
                </c:pt>
                <c:pt idx="410">
                  <c:v>10.55</c:v>
                </c:pt>
                <c:pt idx="411">
                  <c:v>10.59</c:v>
                </c:pt>
                <c:pt idx="412">
                  <c:v>10.66</c:v>
                </c:pt>
                <c:pt idx="413">
                  <c:v>10.79</c:v>
                </c:pt>
                <c:pt idx="414">
                  <c:v>10.71</c:v>
                </c:pt>
                <c:pt idx="415">
                  <c:v>10.6</c:v>
                </c:pt>
                <c:pt idx="416">
                  <c:v>10.93</c:v>
                </c:pt>
                <c:pt idx="417">
                  <c:v>10.91</c:v>
                </c:pt>
                <c:pt idx="418">
                  <c:v>10.86</c:v>
                </c:pt>
                <c:pt idx="419">
                  <c:v>10.84</c:v>
                </c:pt>
                <c:pt idx="420">
                  <c:v>10.81</c:v>
                </c:pt>
                <c:pt idx="421">
                  <c:v>10.77</c:v>
                </c:pt>
                <c:pt idx="422">
                  <c:v>10.77</c:v>
                </c:pt>
                <c:pt idx="423">
                  <c:v>10.76</c:v>
                </c:pt>
                <c:pt idx="424">
                  <c:v>10.8</c:v>
                </c:pt>
                <c:pt idx="425">
                  <c:v>10.73</c:v>
                </c:pt>
                <c:pt idx="426">
                  <c:v>10.76</c:v>
                </c:pt>
                <c:pt idx="427">
                  <c:v>10.71</c:v>
                </c:pt>
                <c:pt idx="428">
                  <c:v>10.66</c:v>
                </c:pt>
                <c:pt idx="429">
                  <c:v>10.72</c:v>
                </c:pt>
                <c:pt idx="430">
                  <c:v>10.69</c:v>
                </c:pt>
                <c:pt idx="431">
                  <c:v>10.76</c:v>
                </c:pt>
                <c:pt idx="432">
                  <c:v>10.79</c:v>
                </c:pt>
                <c:pt idx="433">
                  <c:v>10.83</c:v>
                </c:pt>
                <c:pt idx="434">
                  <c:v>10.8</c:v>
                </c:pt>
                <c:pt idx="435">
                  <c:v>10.86</c:v>
                </c:pt>
                <c:pt idx="436">
                  <c:v>10.71</c:v>
                </c:pt>
                <c:pt idx="437">
                  <c:v>11.09</c:v>
                </c:pt>
                <c:pt idx="438">
                  <c:v>11.23</c:v>
                </c:pt>
                <c:pt idx="439">
                  <c:v>11.2</c:v>
                </c:pt>
                <c:pt idx="440">
                  <c:v>11.12</c:v>
                </c:pt>
                <c:pt idx="441">
                  <c:v>11.21</c:v>
                </c:pt>
                <c:pt idx="442">
                  <c:v>11.26</c:v>
                </c:pt>
                <c:pt idx="443">
                  <c:v>11.42</c:v>
                </c:pt>
                <c:pt idx="444">
                  <c:v>11.61</c:v>
                </c:pt>
                <c:pt idx="445">
                  <c:v>11.48</c:v>
                </c:pt>
                <c:pt idx="446">
                  <c:v>11.38</c:v>
                </c:pt>
                <c:pt idx="447">
                  <c:v>11.44</c:v>
                </c:pt>
                <c:pt idx="448">
                  <c:v>11.17</c:v>
                </c:pt>
                <c:pt idx="449">
                  <c:v>11.16</c:v>
                </c:pt>
                <c:pt idx="450">
                  <c:v>11.37</c:v>
                </c:pt>
                <c:pt idx="451">
                  <c:v>11.34</c:v>
                </c:pt>
                <c:pt idx="452">
                  <c:v>11.59</c:v>
                </c:pt>
                <c:pt idx="453">
                  <c:v>11.44</c:v>
                </c:pt>
                <c:pt idx="454">
                  <c:v>11.51</c:v>
                </c:pt>
                <c:pt idx="455">
                  <c:v>11.45</c:v>
                </c:pt>
                <c:pt idx="456">
                  <c:v>11.41</c:v>
                </c:pt>
                <c:pt idx="457">
                  <c:v>11.2</c:v>
                </c:pt>
                <c:pt idx="458">
                  <c:v>11.42</c:v>
                </c:pt>
                <c:pt idx="459">
                  <c:v>11.23</c:v>
                </c:pt>
                <c:pt idx="460">
                  <c:v>11.11</c:v>
                </c:pt>
                <c:pt idx="461">
                  <c:v>11.12</c:v>
                </c:pt>
                <c:pt idx="462">
                  <c:v>11.11</c:v>
                </c:pt>
                <c:pt idx="463">
                  <c:v>11.28</c:v>
                </c:pt>
                <c:pt idx="464">
                  <c:v>11.3</c:v>
                </c:pt>
                <c:pt idx="465">
                  <c:v>11.32</c:v>
                </c:pt>
                <c:pt idx="466">
                  <c:v>11.12</c:v>
                </c:pt>
                <c:pt idx="467">
                  <c:v>11.27</c:v>
                </c:pt>
                <c:pt idx="468">
                  <c:v>11.25</c:v>
                </c:pt>
                <c:pt idx="469">
                  <c:v>11.02</c:v>
                </c:pt>
                <c:pt idx="470">
                  <c:v>11.11</c:v>
                </c:pt>
                <c:pt idx="471">
                  <c:v>11.16</c:v>
                </c:pt>
                <c:pt idx="472">
                  <c:v>11.18</c:v>
                </c:pt>
                <c:pt idx="473">
                  <c:v>11.28</c:v>
                </c:pt>
                <c:pt idx="474">
                  <c:v>11.37</c:v>
                </c:pt>
                <c:pt idx="475">
                  <c:v>11.46</c:v>
                </c:pt>
                <c:pt idx="476">
                  <c:v>11.37</c:v>
                </c:pt>
                <c:pt idx="477">
                  <c:v>11.59</c:v>
                </c:pt>
                <c:pt idx="478">
                  <c:v>11.43</c:v>
                </c:pt>
                <c:pt idx="479">
                  <c:v>11.57</c:v>
                </c:pt>
                <c:pt idx="480">
                  <c:v>11.55</c:v>
                </c:pt>
                <c:pt idx="481">
                  <c:v>11.6</c:v>
                </c:pt>
                <c:pt idx="482">
                  <c:v>11.56</c:v>
                </c:pt>
                <c:pt idx="483">
                  <c:v>11.49</c:v>
                </c:pt>
                <c:pt idx="484">
                  <c:v>11.48</c:v>
                </c:pt>
                <c:pt idx="485">
                  <c:v>11.51</c:v>
                </c:pt>
                <c:pt idx="486">
                  <c:v>11.44</c:v>
                </c:pt>
                <c:pt idx="487">
                  <c:v>11.45</c:v>
                </c:pt>
                <c:pt idx="488">
                  <c:v>11.6</c:v>
                </c:pt>
                <c:pt idx="489">
                  <c:v>11.53</c:v>
                </c:pt>
                <c:pt idx="490">
                  <c:v>11.84</c:v>
                </c:pt>
                <c:pt idx="491">
                  <c:v>11.76</c:v>
                </c:pt>
                <c:pt idx="492">
                  <c:v>11.8</c:v>
                </c:pt>
                <c:pt idx="493">
                  <c:v>11.86</c:v>
                </c:pt>
                <c:pt idx="494">
                  <c:v>12.15</c:v>
                </c:pt>
                <c:pt idx="495">
                  <c:v>12.1</c:v>
                </c:pt>
                <c:pt idx="496">
                  <c:v>11.75</c:v>
                </c:pt>
                <c:pt idx="497">
                  <c:v>11.75</c:v>
                </c:pt>
                <c:pt idx="498">
                  <c:v>11.58</c:v>
                </c:pt>
                <c:pt idx="499">
                  <c:v>11.96</c:v>
                </c:pt>
                <c:pt idx="500">
                  <c:v>11.9</c:v>
                </c:pt>
                <c:pt idx="501">
                  <c:v>11.87</c:v>
                </c:pt>
                <c:pt idx="502">
                  <c:v>11.89</c:v>
                </c:pt>
                <c:pt idx="503">
                  <c:v>11.56</c:v>
                </c:pt>
                <c:pt idx="504">
                  <c:v>11.87</c:v>
                </c:pt>
                <c:pt idx="505">
                  <c:v>11.93</c:v>
                </c:pt>
                <c:pt idx="506">
                  <c:v>11.52</c:v>
                </c:pt>
                <c:pt idx="507">
                  <c:v>11.76</c:v>
                </c:pt>
                <c:pt idx="508">
                  <c:v>11.76</c:v>
                </c:pt>
                <c:pt idx="509">
                  <c:v>11.9</c:v>
                </c:pt>
                <c:pt idx="510">
                  <c:v>11.87</c:v>
                </c:pt>
                <c:pt idx="511">
                  <c:v>11.87</c:v>
                </c:pt>
                <c:pt idx="512">
                  <c:v>11.82</c:v>
                </c:pt>
                <c:pt idx="513">
                  <c:v>11.74</c:v>
                </c:pt>
                <c:pt idx="514">
                  <c:v>11.71</c:v>
                </c:pt>
                <c:pt idx="515">
                  <c:v>11.58</c:v>
                </c:pt>
                <c:pt idx="516">
                  <c:v>11.57</c:v>
                </c:pt>
                <c:pt idx="517">
                  <c:v>11.2</c:v>
                </c:pt>
                <c:pt idx="518">
                  <c:v>11.08</c:v>
                </c:pt>
                <c:pt idx="519">
                  <c:v>11.29</c:v>
                </c:pt>
                <c:pt idx="520">
                  <c:v>11.27</c:v>
                </c:pt>
                <c:pt idx="521">
                  <c:v>11.42</c:v>
                </c:pt>
                <c:pt idx="522">
                  <c:v>11.47</c:v>
                </c:pt>
                <c:pt idx="523">
                  <c:v>11.46</c:v>
                </c:pt>
                <c:pt idx="524">
                  <c:v>11.54</c:v>
                </c:pt>
                <c:pt idx="525">
                  <c:v>11.39</c:v>
                </c:pt>
                <c:pt idx="526">
                  <c:v>11.39</c:v>
                </c:pt>
                <c:pt idx="527">
                  <c:v>11.19</c:v>
                </c:pt>
                <c:pt idx="528">
                  <c:v>11.55</c:v>
                </c:pt>
                <c:pt idx="529">
                  <c:v>11.5</c:v>
                </c:pt>
                <c:pt idx="530">
                  <c:v>11.37</c:v>
                </c:pt>
                <c:pt idx="531">
                  <c:v>11.31</c:v>
                </c:pt>
                <c:pt idx="532">
                  <c:v>11.36</c:v>
                </c:pt>
                <c:pt idx="533">
                  <c:v>11.47</c:v>
                </c:pt>
                <c:pt idx="534">
                  <c:v>11.16</c:v>
                </c:pt>
                <c:pt idx="535">
                  <c:v>11.31</c:v>
                </c:pt>
                <c:pt idx="536">
                  <c:v>11.51</c:v>
                </c:pt>
                <c:pt idx="537">
                  <c:v>11.53</c:v>
                </c:pt>
                <c:pt idx="538">
                  <c:v>11.38</c:v>
                </c:pt>
                <c:pt idx="539">
                  <c:v>11.57</c:v>
                </c:pt>
                <c:pt idx="540">
                  <c:v>11.44</c:v>
                </c:pt>
                <c:pt idx="541">
                  <c:v>11.42</c:v>
                </c:pt>
                <c:pt idx="542">
                  <c:v>11.4</c:v>
                </c:pt>
                <c:pt idx="543">
                  <c:v>11.39</c:v>
                </c:pt>
                <c:pt idx="544">
                  <c:v>11.4</c:v>
                </c:pt>
                <c:pt idx="545">
                  <c:v>11.33</c:v>
                </c:pt>
                <c:pt idx="546">
                  <c:v>11.33</c:v>
                </c:pt>
                <c:pt idx="547">
                  <c:v>11.44</c:v>
                </c:pt>
                <c:pt idx="548">
                  <c:v>11.31</c:v>
                </c:pt>
                <c:pt idx="549">
                  <c:v>11.54</c:v>
                </c:pt>
                <c:pt idx="550">
                  <c:v>11.51</c:v>
                </c:pt>
                <c:pt idx="551">
                  <c:v>11.43</c:v>
                </c:pt>
                <c:pt idx="552">
                  <c:v>11.41</c:v>
                </c:pt>
                <c:pt idx="553">
                  <c:v>11.17</c:v>
                </c:pt>
                <c:pt idx="554">
                  <c:v>11.03</c:v>
                </c:pt>
                <c:pt idx="555">
                  <c:v>10.89</c:v>
                </c:pt>
                <c:pt idx="556">
                  <c:v>10.95</c:v>
                </c:pt>
                <c:pt idx="557">
                  <c:v>11.01</c:v>
                </c:pt>
                <c:pt idx="558">
                  <c:v>10.94</c:v>
                </c:pt>
                <c:pt idx="559">
                  <c:v>10.91</c:v>
                </c:pt>
                <c:pt idx="560">
                  <c:v>11.06</c:v>
                </c:pt>
                <c:pt idx="561">
                  <c:v>10.99</c:v>
                </c:pt>
                <c:pt idx="562">
                  <c:v>11.02</c:v>
                </c:pt>
                <c:pt idx="563">
                  <c:v>10.99</c:v>
                </c:pt>
                <c:pt idx="564">
                  <c:v>11.03</c:v>
                </c:pt>
                <c:pt idx="565">
                  <c:v>11.07</c:v>
                </c:pt>
                <c:pt idx="566">
                  <c:v>11.11</c:v>
                </c:pt>
                <c:pt idx="567">
                  <c:v>11.08</c:v>
                </c:pt>
                <c:pt idx="568">
                  <c:v>11.06</c:v>
                </c:pt>
                <c:pt idx="569">
                  <c:v>11</c:v>
                </c:pt>
                <c:pt idx="570">
                  <c:v>10.99</c:v>
                </c:pt>
                <c:pt idx="571">
                  <c:v>11.04</c:v>
                </c:pt>
                <c:pt idx="572">
                  <c:v>11.04</c:v>
                </c:pt>
                <c:pt idx="573">
                  <c:v>11.01</c:v>
                </c:pt>
                <c:pt idx="574">
                  <c:v>11.04</c:v>
                </c:pt>
                <c:pt idx="575">
                  <c:v>11.07</c:v>
                </c:pt>
                <c:pt idx="576">
                  <c:v>11.27</c:v>
                </c:pt>
                <c:pt idx="577">
                  <c:v>11.34</c:v>
                </c:pt>
                <c:pt idx="578">
                  <c:v>11.26</c:v>
                </c:pt>
                <c:pt idx="579">
                  <c:v>11.33</c:v>
                </c:pt>
                <c:pt idx="580">
                  <c:v>11.2</c:v>
                </c:pt>
                <c:pt idx="581">
                  <c:v>11.39</c:v>
                </c:pt>
                <c:pt idx="582">
                  <c:v>11.38</c:v>
                </c:pt>
                <c:pt idx="583">
                  <c:v>11.47</c:v>
                </c:pt>
                <c:pt idx="584">
                  <c:v>11.5</c:v>
                </c:pt>
                <c:pt idx="585">
                  <c:v>11.42</c:v>
                </c:pt>
                <c:pt idx="586">
                  <c:v>11.44</c:v>
                </c:pt>
                <c:pt idx="587">
                  <c:v>11.44</c:v>
                </c:pt>
                <c:pt idx="588">
                  <c:v>11.46</c:v>
                </c:pt>
                <c:pt idx="589">
                  <c:v>11.48</c:v>
                </c:pt>
                <c:pt idx="590">
                  <c:v>11.49</c:v>
                </c:pt>
                <c:pt idx="591">
                  <c:v>11.47</c:v>
                </c:pt>
                <c:pt idx="592">
                  <c:v>11.51</c:v>
                </c:pt>
                <c:pt idx="593">
                  <c:v>11.5</c:v>
                </c:pt>
                <c:pt idx="594">
                  <c:v>11.48</c:v>
                </c:pt>
                <c:pt idx="595">
                  <c:v>11.48</c:v>
                </c:pt>
                <c:pt idx="596">
                  <c:v>11.61</c:v>
                </c:pt>
                <c:pt idx="597">
                  <c:v>11.68</c:v>
                </c:pt>
                <c:pt idx="598">
                  <c:v>11.88</c:v>
                </c:pt>
                <c:pt idx="599">
                  <c:v>11.96</c:v>
                </c:pt>
                <c:pt idx="600">
                  <c:v>11.91</c:v>
                </c:pt>
                <c:pt idx="601">
                  <c:v>12.08</c:v>
                </c:pt>
                <c:pt idx="602">
                  <c:v>12.08</c:v>
                </c:pt>
                <c:pt idx="603">
                  <c:v>12.21</c:v>
                </c:pt>
                <c:pt idx="604">
                  <c:v>12.16</c:v>
                </c:pt>
                <c:pt idx="605">
                  <c:v>12.14</c:v>
                </c:pt>
                <c:pt idx="606">
                  <c:v>12.35</c:v>
                </c:pt>
                <c:pt idx="607">
                  <c:v>12.4</c:v>
                </c:pt>
                <c:pt idx="608">
                  <c:v>12.33</c:v>
                </c:pt>
                <c:pt idx="609">
                  <c:v>12.38</c:v>
                </c:pt>
                <c:pt idx="610">
                  <c:v>12.29</c:v>
                </c:pt>
                <c:pt idx="611">
                  <c:v>12.25</c:v>
                </c:pt>
                <c:pt idx="612">
                  <c:v>12.12</c:v>
                </c:pt>
                <c:pt idx="613">
                  <c:v>12.03</c:v>
                </c:pt>
                <c:pt idx="614">
                  <c:v>12.04</c:v>
                </c:pt>
                <c:pt idx="615">
                  <c:v>12.34</c:v>
                </c:pt>
                <c:pt idx="616">
                  <c:v>12.58</c:v>
                </c:pt>
                <c:pt idx="617">
                  <c:v>12.42</c:v>
                </c:pt>
                <c:pt idx="618">
                  <c:v>12.29</c:v>
                </c:pt>
                <c:pt idx="619">
                  <c:v>12.34</c:v>
                </c:pt>
                <c:pt idx="620">
                  <c:v>12.54</c:v>
                </c:pt>
                <c:pt idx="621">
                  <c:v>12.64</c:v>
                </c:pt>
                <c:pt idx="622">
                  <c:v>12.83</c:v>
                </c:pt>
                <c:pt idx="623">
                  <c:v>12.07</c:v>
                </c:pt>
                <c:pt idx="624">
                  <c:v>12.04</c:v>
                </c:pt>
                <c:pt idx="625">
                  <c:v>12.07</c:v>
                </c:pt>
                <c:pt idx="626">
                  <c:v>12.22</c:v>
                </c:pt>
                <c:pt idx="627">
                  <c:v>12.5</c:v>
                </c:pt>
                <c:pt idx="628">
                  <c:v>12.84</c:v>
                </c:pt>
                <c:pt idx="629">
                  <c:v>12.94</c:v>
                </c:pt>
                <c:pt idx="630">
                  <c:v>12.94</c:v>
                </c:pt>
                <c:pt idx="631">
                  <c:v>12.77</c:v>
                </c:pt>
                <c:pt idx="632">
                  <c:v>12.74</c:v>
                </c:pt>
                <c:pt idx="633">
                  <c:v>12.81</c:v>
                </c:pt>
                <c:pt idx="634">
                  <c:v>12.78</c:v>
                </c:pt>
                <c:pt idx="635">
                  <c:v>12.69</c:v>
                </c:pt>
                <c:pt idx="636">
                  <c:v>12.58</c:v>
                </c:pt>
                <c:pt idx="637">
                  <c:v>12.3</c:v>
                </c:pt>
                <c:pt idx="638">
                  <c:v>12.24</c:v>
                </c:pt>
                <c:pt idx="639">
                  <c:v>12.29</c:v>
                </c:pt>
                <c:pt idx="640">
                  <c:v>12.34</c:v>
                </c:pt>
                <c:pt idx="641">
                  <c:v>12.32</c:v>
                </c:pt>
                <c:pt idx="642">
                  <c:v>12.41</c:v>
                </c:pt>
                <c:pt idx="643">
                  <c:v>12.45</c:v>
                </c:pt>
                <c:pt idx="644">
                  <c:v>12.54</c:v>
                </c:pt>
                <c:pt idx="645">
                  <c:v>12.6</c:v>
                </c:pt>
                <c:pt idx="646">
                  <c:v>12.55</c:v>
                </c:pt>
                <c:pt idx="647">
                  <c:v>12.64</c:v>
                </c:pt>
                <c:pt idx="648">
                  <c:v>12.68</c:v>
                </c:pt>
                <c:pt idx="649">
                  <c:v>12.73</c:v>
                </c:pt>
                <c:pt idx="650">
                  <c:v>12.74</c:v>
                </c:pt>
                <c:pt idx="651">
                  <c:v>12.87</c:v>
                </c:pt>
                <c:pt idx="652">
                  <c:v>12.93</c:v>
                </c:pt>
                <c:pt idx="653">
                  <c:v>12.97</c:v>
                </c:pt>
                <c:pt idx="654">
                  <c:v>12.87</c:v>
                </c:pt>
                <c:pt idx="655">
                  <c:v>12.96</c:v>
                </c:pt>
                <c:pt idx="656">
                  <c:v>13.05</c:v>
                </c:pt>
                <c:pt idx="657">
                  <c:v>12.99</c:v>
                </c:pt>
                <c:pt idx="658">
                  <c:v>12.89</c:v>
                </c:pt>
                <c:pt idx="659">
                  <c:v>13.02</c:v>
                </c:pt>
                <c:pt idx="660">
                  <c:v>13.08</c:v>
                </c:pt>
                <c:pt idx="661">
                  <c:v>13.16</c:v>
                </c:pt>
                <c:pt idx="662">
                  <c:v>13.22</c:v>
                </c:pt>
                <c:pt idx="663">
                  <c:v>13.29</c:v>
                </c:pt>
                <c:pt idx="664">
                  <c:v>13.36</c:v>
                </c:pt>
                <c:pt idx="665">
                  <c:v>13.67</c:v>
                </c:pt>
                <c:pt idx="666">
                  <c:v>13.8</c:v>
                </c:pt>
                <c:pt idx="667">
                  <c:v>14.06</c:v>
                </c:pt>
                <c:pt idx="668">
                  <c:v>13.89</c:v>
                </c:pt>
                <c:pt idx="669">
                  <c:v>14.03</c:v>
                </c:pt>
                <c:pt idx="670">
                  <c:v>14.09</c:v>
                </c:pt>
                <c:pt idx="671">
                  <c:v>13.92</c:v>
                </c:pt>
                <c:pt idx="672">
                  <c:v>13.81</c:v>
                </c:pt>
                <c:pt idx="673">
                  <c:v>13.99</c:v>
                </c:pt>
                <c:pt idx="674">
                  <c:v>13.9</c:v>
                </c:pt>
                <c:pt idx="675">
                  <c:v>13.57</c:v>
                </c:pt>
                <c:pt idx="676">
                  <c:v>13.66</c:v>
                </c:pt>
                <c:pt idx="677">
                  <c:v>13.91</c:v>
                </c:pt>
                <c:pt idx="678">
                  <c:v>13.78</c:v>
                </c:pt>
                <c:pt idx="679">
                  <c:v>13.79</c:v>
                </c:pt>
                <c:pt idx="680">
                  <c:v>13.66</c:v>
                </c:pt>
                <c:pt idx="681">
                  <c:v>13.7</c:v>
                </c:pt>
                <c:pt idx="682">
                  <c:v>13.73</c:v>
                </c:pt>
                <c:pt idx="683">
                  <c:v>13.8</c:v>
                </c:pt>
                <c:pt idx="684">
                  <c:v>13.68</c:v>
                </c:pt>
                <c:pt idx="685">
                  <c:v>13.63</c:v>
                </c:pt>
                <c:pt idx="686">
                  <c:v>13.6</c:v>
                </c:pt>
                <c:pt idx="687">
                  <c:v>13.56</c:v>
                </c:pt>
                <c:pt idx="688">
                  <c:v>13.52</c:v>
                </c:pt>
                <c:pt idx="689">
                  <c:v>13.51</c:v>
                </c:pt>
                <c:pt idx="690">
                  <c:v>13.68</c:v>
                </c:pt>
                <c:pt idx="691">
                  <c:v>13.63</c:v>
                </c:pt>
                <c:pt idx="692">
                  <c:v>13.6</c:v>
                </c:pt>
                <c:pt idx="693">
                  <c:v>13.52</c:v>
                </c:pt>
                <c:pt idx="694">
                  <c:v>13.46</c:v>
                </c:pt>
                <c:pt idx="695">
                  <c:v>13.39</c:v>
                </c:pt>
                <c:pt idx="696">
                  <c:v>13.37</c:v>
                </c:pt>
                <c:pt idx="697">
                  <c:v>13.3</c:v>
                </c:pt>
                <c:pt idx="698">
                  <c:v>13.24</c:v>
                </c:pt>
                <c:pt idx="699">
                  <c:v>13.29</c:v>
                </c:pt>
                <c:pt idx="700">
                  <c:v>13.17</c:v>
                </c:pt>
                <c:pt idx="701">
                  <c:v>13.18</c:v>
                </c:pt>
                <c:pt idx="702">
                  <c:v>13.21</c:v>
                </c:pt>
                <c:pt idx="703">
                  <c:v>13.29</c:v>
                </c:pt>
                <c:pt idx="704">
                  <c:v>13.36</c:v>
                </c:pt>
                <c:pt idx="705">
                  <c:v>13.42</c:v>
                </c:pt>
                <c:pt idx="706">
                  <c:v>13.52</c:v>
                </c:pt>
                <c:pt idx="707">
                  <c:v>13.65</c:v>
                </c:pt>
                <c:pt idx="708">
                  <c:v>13.77</c:v>
                </c:pt>
                <c:pt idx="709">
                  <c:v>13.76</c:v>
                </c:pt>
                <c:pt idx="710">
                  <c:v>13.81</c:v>
                </c:pt>
                <c:pt idx="711">
                  <c:v>13.95</c:v>
                </c:pt>
                <c:pt idx="712">
                  <c:v>14.03</c:v>
                </c:pt>
                <c:pt idx="713">
                  <c:v>14.02</c:v>
                </c:pt>
                <c:pt idx="714">
                  <c:v>14.14</c:v>
                </c:pt>
                <c:pt idx="715">
                  <c:v>14.1</c:v>
                </c:pt>
                <c:pt idx="716">
                  <c:v>14.04</c:v>
                </c:pt>
                <c:pt idx="717">
                  <c:v>14.26</c:v>
                </c:pt>
                <c:pt idx="718">
                  <c:v>14.22</c:v>
                </c:pt>
                <c:pt idx="719">
                  <c:v>14.48</c:v>
                </c:pt>
                <c:pt idx="720">
                  <c:v>14.83</c:v>
                </c:pt>
                <c:pt idx="721">
                  <c:v>14.68</c:v>
                </c:pt>
                <c:pt idx="722">
                  <c:v>14.51</c:v>
                </c:pt>
                <c:pt idx="723">
                  <c:v>14.28</c:v>
                </c:pt>
                <c:pt idx="724">
                  <c:v>14.13</c:v>
                </c:pt>
                <c:pt idx="725">
                  <c:v>13.85</c:v>
                </c:pt>
                <c:pt idx="726">
                  <c:v>14.06</c:v>
                </c:pt>
                <c:pt idx="727">
                  <c:v>13.94</c:v>
                </c:pt>
                <c:pt idx="728">
                  <c:v>13.78</c:v>
                </c:pt>
                <c:pt idx="729">
                  <c:v>13.28</c:v>
                </c:pt>
                <c:pt idx="730">
                  <c:v>12.83</c:v>
                </c:pt>
                <c:pt idx="731">
                  <c:v>12.82</c:v>
                </c:pt>
                <c:pt idx="732">
                  <c:v>12.75</c:v>
                </c:pt>
                <c:pt idx="733">
                  <c:v>12.77</c:v>
                </c:pt>
                <c:pt idx="734">
                  <c:v>12.83</c:v>
                </c:pt>
                <c:pt idx="735">
                  <c:v>12.72</c:v>
                </c:pt>
                <c:pt idx="736">
                  <c:v>12.58</c:v>
                </c:pt>
                <c:pt idx="737">
                  <c:v>12.38</c:v>
                </c:pt>
              </c:numCache>
            </c:numRef>
          </c:val>
          <c:smooth val="0"/>
          <c:extLst>
            <c:ext xmlns:c16="http://schemas.microsoft.com/office/drawing/2014/chart" uri="{C3380CC4-5D6E-409C-BE32-E72D297353CC}">
              <c16:uniqueId val="{00000001-66B2-4F33-B0D1-05EBC05FD338}"/>
            </c:ext>
          </c:extLst>
        </c:ser>
        <c:ser>
          <c:idx val="2"/>
          <c:order val="2"/>
          <c:tx>
            <c:strRef>
              <c:f>TES!$D$1</c:f>
              <c:strCache>
                <c:ptCount val="1"/>
                <c:pt idx="0">
                  <c:v>10 Años</c:v>
                </c:pt>
              </c:strCache>
            </c:strRef>
          </c:tx>
          <c:spPr>
            <a:ln w="15875" cap="rnd">
              <a:solidFill>
                <a:srgbClr val="C00000"/>
              </a:solidFill>
              <a:round/>
            </a:ln>
            <a:effectLst/>
          </c:spPr>
          <c:marker>
            <c:symbol val="none"/>
          </c:marker>
          <c:cat>
            <c:numRef>
              <c:f>TES!$A$593:$A$1330</c:f>
              <c:numCache>
                <c:formatCode>mmm\-yy</c:formatCode>
                <c:ptCount val="738"/>
                <c:pt idx="0">
                  <c:v>45078</c:v>
                </c:pt>
                <c:pt idx="1">
                  <c:v>45079</c:v>
                </c:pt>
                <c:pt idx="2">
                  <c:v>45082</c:v>
                </c:pt>
                <c:pt idx="3">
                  <c:v>45083</c:v>
                </c:pt>
                <c:pt idx="4">
                  <c:v>45084</c:v>
                </c:pt>
                <c:pt idx="5">
                  <c:v>45085</c:v>
                </c:pt>
                <c:pt idx="6">
                  <c:v>45086</c:v>
                </c:pt>
                <c:pt idx="7">
                  <c:v>45090</c:v>
                </c:pt>
                <c:pt idx="8">
                  <c:v>45091</c:v>
                </c:pt>
                <c:pt idx="9">
                  <c:v>45092</c:v>
                </c:pt>
                <c:pt idx="10">
                  <c:v>45093</c:v>
                </c:pt>
                <c:pt idx="11">
                  <c:v>45097</c:v>
                </c:pt>
                <c:pt idx="12">
                  <c:v>45098</c:v>
                </c:pt>
                <c:pt idx="13">
                  <c:v>45099</c:v>
                </c:pt>
                <c:pt idx="14">
                  <c:v>45100</c:v>
                </c:pt>
                <c:pt idx="15">
                  <c:v>45103</c:v>
                </c:pt>
                <c:pt idx="16">
                  <c:v>45104</c:v>
                </c:pt>
                <c:pt idx="17">
                  <c:v>45105</c:v>
                </c:pt>
                <c:pt idx="18">
                  <c:v>45106</c:v>
                </c:pt>
                <c:pt idx="19">
                  <c:v>45107</c:v>
                </c:pt>
                <c:pt idx="20">
                  <c:v>45111</c:v>
                </c:pt>
                <c:pt idx="21">
                  <c:v>45112</c:v>
                </c:pt>
                <c:pt idx="22">
                  <c:v>45113</c:v>
                </c:pt>
                <c:pt idx="23">
                  <c:v>45114</c:v>
                </c:pt>
                <c:pt idx="24">
                  <c:v>45117</c:v>
                </c:pt>
                <c:pt idx="25">
                  <c:v>45118</c:v>
                </c:pt>
                <c:pt idx="26">
                  <c:v>45119</c:v>
                </c:pt>
                <c:pt idx="27">
                  <c:v>45120</c:v>
                </c:pt>
                <c:pt idx="28">
                  <c:v>45121</c:v>
                </c:pt>
                <c:pt idx="29">
                  <c:v>45124</c:v>
                </c:pt>
                <c:pt idx="30">
                  <c:v>45125</c:v>
                </c:pt>
                <c:pt idx="31">
                  <c:v>45126</c:v>
                </c:pt>
                <c:pt idx="32">
                  <c:v>45128</c:v>
                </c:pt>
                <c:pt idx="33">
                  <c:v>45131</c:v>
                </c:pt>
                <c:pt idx="34">
                  <c:v>45132</c:v>
                </c:pt>
                <c:pt idx="35">
                  <c:v>45133</c:v>
                </c:pt>
                <c:pt idx="36">
                  <c:v>45134</c:v>
                </c:pt>
                <c:pt idx="37">
                  <c:v>45135</c:v>
                </c:pt>
                <c:pt idx="38">
                  <c:v>45138</c:v>
                </c:pt>
                <c:pt idx="39">
                  <c:v>45139</c:v>
                </c:pt>
                <c:pt idx="40">
                  <c:v>45140</c:v>
                </c:pt>
                <c:pt idx="41">
                  <c:v>45141</c:v>
                </c:pt>
                <c:pt idx="42">
                  <c:v>45142</c:v>
                </c:pt>
                <c:pt idx="43">
                  <c:v>45146</c:v>
                </c:pt>
                <c:pt idx="44">
                  <c:v>45147</c:v>
                </c:pt>
                <c:pt idx="45">
                  <c:v>45148</c:v>
                </c:pt>
                <c:pt idx="46">
                  <c:v>45149</c:v>
                </c:pt>
                <c:pt idx="47">
                  <c:v>45152</c:v>
                </c:pt>
                <c:pt idx="48">
                  <c:v>45153</c:v>
                </c:pt>
                <c:pt idx="49">
                  <c:v>45154</c:v>
                </c:pt>
                <c:pt idx="50">
                  <c:v>45155</c:v>
                </c:pt>
                <c:pt idx="51">
                  <c:v>45156</c:v>
                </c:pt>
                <c:pt idx="52">
                  <c:v>45160</c:v>
                </c:pt>
                <c:pt idx="53">
                  <c:v>45161</c:v>
                </c:pt>
                <c:pt idx="54">
                  <c:v>45162</c:v>
                </c:pt>
                <c:pt idx="55">
                  <c:v>45163</c:v>
                </c:pt>
                <c:pt idx="56">
                  <c:v>45166</c:v>
                </c:pt>
                <c:pt idx="57">
                  <c:v>45167</c:v>
                </c:pt>
                <c:pt idx="58">
                  <c:v>45168</c:v>
                </c:pt>
                <c:pt idx="59">
                  <c:v>45169</c:v>
                </c:pt>
                <c:pt idx="60">
                  <c:v>45170</c:v>
                </c:pt>
                <c:pt idx="61">
                  <c:v>45173</c:v>
                </c:pt>
                <c:pt idx="62">
                  <c:v>45174</c:v>
                </c:pt>
                <c:pt idx="63">
                  <c:v>45175</c:v>
                </c:pt>
                <c:pt idx="64">
                  <c:v>45176</c:v>
                </c:pt>
                <c:pt idx="65">
                  <c:v>45177</c:v>
                </c:pt>
                <c:pt idx="66">
                  <c:v>45180</c:v>
                </c:pt>
                <c:pt idx="67">
                  <c:v>45181</c:v>
                </c:pt>
                <c:pt idx="68">
                  <c:v>45182</c:v>
                </c:pt>
                <c:pt idx="69">
                  <c:v>45183</c:v>
                </c:pt>
                <c:pt idx="70">
                  <c:v>45184</c:v>
                </c:pt>
                <c:pt idx="71">
                  <c:v>45187</c:v>
                </c:pt>
                <c:pt idx="72">
                  <c:v>45188</c:v>
                </c:pt>
                <c:pt idx="73">
                  <c:v>45189</c:v>
                </c:pt>
                <c:pt idx="74">
                  <c:v>45190</c:v>
                </c:pt>
                <c:pt idx="75">
                  <c:v>45191</c:v>
                </c:pt>
                <c:pt idx="76">
                  <c:v>45194</c:v>
                </c:pt>
                <c:pt idx="77">
                  <c:v>45195</c:v>
                </c:pt>
                <c:pt idx="78">
                  <c:v>45196</c:v>
                </c:pt>
                <c:pt idx="79">
                  <c:v>45197</c:v>
                </c:pt>
                <c:pt idx="80">
                  <c:v>45198</c:v>
                </c:pt>
                <c:pt idx="81">
                  <c:v>45201</c:v>
                </c:pt>
                <c:pt idx="82">
                  <c:v>45202</c:v>
                </c:pt>
                <c:pt idx="83">
                  <c:v>45203</c:v>
                </c:pt>
                <c:pt idx="84">
                  <c:v>45204</c:v>
                </c:pt>
                <c:pt idx="85">
                  <c:v>45205</c:v>
                </c:pt>
                <c:pt idx="86">
                  <c:v>45208</c:v>
                </c:pt>
                <c:pt idx="87">
                  <c:v>45209</c:v>
                </c:pt>
                <c:pt idx="88">
                  <c:v>45210</c:v>
                </c:pt>
                <c:pt idx="89">
                  <c:v>45211</c:v>
                </c:pt>
                <c:pt idx="90">
                  <c:v>45212</c:v>
                </c:pt>
                <c:pt idx="91">
                  <c:v>45216</c:v>
                </c:pt>
                <c:pt idx="92">
                  <c:v>45217</c:v>
                </c:pt>
                <c:pt idx="93">
                  <c:v>45218</c:v>
                </c:pt>
                <c:pt idx="94">
                  <c:v>45219</c:v>
                </c:pt>
                <c:pt idx="95">
                  <c:v>45222</c:v>
                </c:pt>
                <c:pt idx="96">
                  <c:v>45223</c:v>
                </c:pt>
                <c:pt idx="97">
                  <c:v>45224</c:v>
                </c:pt>
                <c:pt idx="98">
                  <c:v>45225</c:v>
                </c:pt>
                <c:pt idx="99">
                  <c:v>45226</c:v>
                </c:pt>
                <c:pt idx="100">
                  <c:v>45229</c:v>
                </c:pt>
                <c:pt idx="101">
                  <c:v>45230</c:v>
                </c:pt>
                <c:pt idx="102">
                  <c:v>45231</c:v>
                </c:pt>
                <c:pt idx="103">
                  <c:v>45232</c:v>
                </c:pt>
                <c:pt idx="104">
                  <c:v>45233</c:v>
                </c:pt>
                <c:pt idx="105">
                  <c:v>45237</c:v>
                </c:pt>
                <c:pt idx="106">
                  <c:v>45238</c:v>
                </c:pt>
                <c:pt idx="107">
                  <c:v>45239</c:v>
                </c:pt>
                <c:pt idx="108">
                  <c:v>45240</c:v>
                </c:pt>
                <c:pt idx="109">
                  <c:v>45244</c:v>
                </c:pt>
                <c:pt idx="110">
                  <c:v>45245</c:v>
                </c:pt>
                <c:pt idx="111">
                  <c:v>45246</c:v>
                </c:pt>
                <c:pt idx="112">
                  <c:v>45247</c:v>
                </c:pt>
                <c:pt idx="113">
                  <c:v>45250</c:v>
                </c:pt>
                <c:pt idx="114">
                  <c:v>45251</c:v>
                </c:pt>
                <c:pt idx="115">
                  <c:v>45252</c:v>
                </c:pt>
                <c:pt idx="116">
                  <c:v>45253</c:v>
                </c:pt>
                <c:pt idx="117">
                  <c:v>45254</c:v>
                </c:pt>
                <c:pt idx="118">
                  <c:v>45257</c:v>
                </c:pt>
                <c:pt idx="119">
                  <c:v>45258</c:v>
                </c:pt>
                <c:pt idx="120">
                  <c:v>45259</c:v>
                </c:pt>
                <c:pt idx="121">
                  <c:v>45260</c:v>
                </c:pt>
                <c:pt idx="122">
                  <c:v>45261</c:v>
                </c:pt>
                <c:pt idx="123">
                  <c:v>45264</c:v>
                </c:pt>
                <c:pt idx="124">
                  <c:v>45265</c:v>
                </c:pt>
                <c:pt idx="125">
                  <c:v>45266</c:v>
                </c:pt>
                <c:pt idx="126">
                  <c:v>45267</c:v>
                </c:pt>
                <c:pt idx="127">
                  <c:v>45271</c:v>
                </c:pt>
                <c:pt idx="128">
                  <c:v>45272</c:v>
                </c:pt>
                <c:pt idx="129">
                  <c:v>45273</c:v>
                </c:pt>
                <c:pt idx="130">
                  <c:v>45274</c:v>
                </c:pt>
                <c:pt idx="131">
                  <c:v>45275</c:v>
                </c:pt>
                <c:pt idx="132">
                  <c:v>45278</c:v>
                </c:pt>
                <c:pt idx="133">
                  <c:v>45279</c:v>
                </c:pt>
                <c:pt idx="134">
                  <c:v>45280</c:v>
                </c:pt>
                <c:pt idx="135">
                  <c:v>45281</c:v>
                </c:pt>
                <c:pt idx="136">
                  <c:v>45282</c:v>
                </c:pt>
                <c:pt idx="137">
                  <c:v>45286</c:v>
                </c:pt>
                <c:pt idx="138">
                  <c:v>45287</c:v>
                </c:pt>
                <c:pt idx="139">
                  <c:v>45288</c:v>
                </c:pt>
                <c:pt idx="140">
                  <c:v>45293</c:v>
                </c:pt>
                <c:pt idx="141">
                  <c:v>45294</c:v>
                </c:pt>
                <c:pt idx="142">
                  <c:v>45295</c:v>
                </c:pt>
                <c:pt idx="143">
                  <c:v>45296</c:v>
                </c:pt>
                <c:pt idx="144">
                  <c:v>45300</c:v>
                </c:pt>
                <c:pt idx="145">
                  <c:v>45301</c:v>
                </c:pt>
                <c:pt idx="146">
                  <c:v>45302</c:v>
                </c:pt>
                <c:pt idx="147">
                  <c:v>45303</c:v>
                </c:pt>
                <c:pt idx="148">
                  <c:v>45306</c:v>
                </c:pt>
                <c:pt idx="149">
                  <c:v>45307</c:v>
                </c:pt>
                <c:pt idx="150">
                  <c:v>45308</c:v>
                </c:pt>
                <c:pt idx="151">
                  <c:v>45309</c:v>
                </c:pt>
                <c:pt idx="152">
                  <c:v>45310</c:v>
                </c:pt>
                <c:pt idx="153">
                  <c:v>45313</c:v>
                </c:pt>
                <c:pt idx="154">
                  <c:v>45314</c:v>
                </c:pt>
                <c:pt idx="155">
                  <c:v>45315</c:v>
                </c:pt>
                <c:pt idx="156">
                  <c:v>45316</c:v>
                </c:pt>
                <c:pt idx="157">
                  <c:v>45317</c:v>
                </c:pt>
                <c:pt idx="158">
                  <c:v>45320</c:v>
                </c:pt>
                <c:pt idx="159">
                  <c:v>45321</c:v>
                </c:pt>
                <c:pt idx="160">
                  <c:v>45322</c:v>
                </c:pt>
                <c:pt idx="161">
                  <c:v>45323</c:v>
                </c:pt>
                <c:pt idx="162">
                  <c:v>45324</c:v>
                </c:pt>
                <c:pt idx="163">
                  <c:v>45327</c:v>
                </c:pt>
                <c:pt idx="164">
                  <c:v>45328</c:v>
                </c:pt>
                <c:pt idx="165">
                  <c:v>45329</c:v>
                </c:pt>
                <c:pt idx="166">
                  <c:v>45330</c:v>
                </c:pt>
                <c:pt idx="167">
                  <c:v>45331</c:v>
                </c:pt>
                <c:pt idx="168">
                  <c:v>45334</c:v>
                </c:pt>
                <c:pt idx="169">
                  <c:v>45335</c:v>
                </c:pt>
                <c:pt idx="170">
                  <c:v>45336</c:v>
                </c:pt>
                <c:pt idx="171">
                  <c:v>45337</c:v>
                </c:pt>
                <c:pt idx="172">
                  <c:v>45338</c:v>
                </c:pt>
                <c:pt idx="173">
                  <c:v>45341</c:v>
                </c:pt>
                <c:pt idx="174">
                  <c:v>45342</c:v>
                </c:pt>
                <c:pt idx="175">
                  <c:v>45343</c:v>
                </c:pt>
                <c:pt idx="176">
                  <c:v>45344</c:v>
                </c:pt>
                <c:pt idx="177">
                  <c:v>45345</c:v>
                </c:pt>
                <c:pt idx="178">
                  <c:v>45348</c:v>
                </c:pt>
                <c:pt idx="179">
                  <c:v>45349</c:v>
                </c:pt>
                <c:pt idx="180">
                  <c:v>45350</c:v>
                </c:pt>
                <c:pt idx="181">
                  <c:v>45351</c:v>
                </c:pt>
                <c:pt idx="182">
                  <c:v>45352</c:v>
                </c:pt>
                <c:pt idx="183">
                  <c:v>45355</c:v>
                </c:pt>
                <c:pt idx="184">
                  <c:v>45356</c:v>
                </c:pt>
                <c:pt idx="185">
                  <c:v>45357</c:v>
                </c:pt>
                <c:pt idx="186">
                  <c:v>45358</c:v>
                </c:pt>
                <c:pt idx="187">
                  <c:v>45359</c:v>
                </c:pt>
                <c:pt idx="188">
                  <c:v>45362</c:v>
                </c:pt>
                <c:pt idx="189">
                  <c:v>45363</c:v>
                </c:pt>
                <c:pt idx="190">
                  <c:v>45364</c:v>
                </c:pt>
                <c:pt idx="191">
                  <c:v>45365</c:v>
                </c:pt>
                <c:pt idx="192">
                  <c:v>45366</c:v>
                </c:pt>
                <c:pt idx="193">
                  <c:v>45369</c:v>
                </c:pt>
                <c:pt idx="194">
                  <c:v>45370</c:v>
                </c:pt>
                <c:pt idx="195">
                  <c:v>45371</c:v>
                </c:pt>
                <c:pt idx="196">
                  <c:v>45372</c:v>
                </c:pt>
                <c:pt idx="197">
                  <c:v>45373</c:v>
                </c:pt>
                <c:pt idx="198">
                  <c:v>45377</c:v>
                </c:pt>
                <c:pt idx="199">
                  <c:v>45378</c:v>
                </c:pt>
                <c:pt idx="200">
                  <c:v>45383</c:v>
                </c:pt>
                <c:pt idx="201">
                  <c:v>45384</c:v>
                </c:pt>
                <c:pt idx="202">
                  <c:v>45385</c:v>
                </c:pt>
                <c:pt idx="203">
                  <c:v>45386</c:v>
                </c:pt>
                <c:pt idx="204">
                  <c:v>45387</c:v>
                </c:pt>
                <c:pt idx="205">
                  <c:v>45390</c:v>
                </c:pt>
                <c:pt idx="206">
                  <c:v>45391</c:v>
                </c:pt>
                <c:pt idx="207">
                  <c:v>45392</c:v>
                </c:pt>
                <c:pt idx="208">
                  <c:v>45393</c:v>
                </c:pt>
                <c:pt idx="209">
                  <c:v>45394</c:v>
                </c:pt>
                <c:pt idx="210">
                  <c:v>45397</c:v>
                </c:pt>
                <c:pt idx="211">
                  <c:v>45398</c:v>
                </c:pt>
                <c:pt idx="212">
                  <c:v>45399</c:v>
                </c:pt>
                <c:pt idx="213">
                  <c:v>45400</c:v>
                </c:pt>
                <c:pt idx="214">
                  <c:v>45401</c:v>
                </c:pt>
                <c:pt idx="215">
                  <c:v>45404</c:v>
                </c:pt>
                <c:pt idx="216">
                  <c:v>45405</c:v>
                </c:pt>
                <c:pt idx="217">
                  <c:v>45406</c:v>
                </c:pt>
                <c:pt idx="218">
                  <c:v>45407</c:v>
                </c:pt>
                <c:pt idx="219">
                  <c:v>45408</c:v>
                </c:pt>
                <c:pt idx="220">
                  <c:v>45411</c:v>
                </c:pt>
                <c:pt idx="221">
                  <c:v>45412</c:v>
                </c:pt>
                <c:pt idx="222">
                  <c:v>45414</c:v>
                </c:pt>
                <c:pt idx="223">
                  <c:v>45415</c:v>
                </c:pt>
                <c:pt idx="224">
                  <c:v>45418</c:v>
                </c:pt>
                <c:pt idx="225">
                  <c:v>45419</c:v>
                </c:pt>
                <c:pt idx="226">
                  <c:v>45420</c:v>
                </c:pt>
                <c:pt idx="227">
                  <c:v>45421</c:v>
                </c:pt>
                <c:pt idx="228">
                  <c:v>45422</c:v>
                </c:pt>
                <c:pt idx="229">
                  <c:v>45426</c:v>
                </c:pt>
                <c:pt idx="230">
                  <c:v>45427</c:v>
                </c:pt>
                <c:pt idx="231">
                  <c:v>45428</c:v>
                </c:pt>
                <c:pt idx="232">
                  <c:v>45429</c:v>
                </c:pt>
                <c:pt idx="233">
                  <c:v>45432</c:v>
                </c:pt>
                <c:pt idx="234">
                  <c:v>45433</c:v>
                </c:pt>
                <c:pt idx="235">
                  <c:v>45434</c:v>
                </c:pt>
                <c:pt idx="236">
                  <c:v>45435</c:v>
                </c:pt>
                <c:pt idx="237">
                  <c:v>45436</c:v>
                </c:pt>
                <c:pt idx="238">
                  <c:v>45439</c:v>
                </c:pt>
                <c:pt idx="239">
                  <c:v>45440</c:v>
                </c:pt>
                <c:pt idx="240">
                  <c:v>45441</c:v>
                </c:pt>
                <c:pt idx="241">
                  <c:v>45442</c:v>
                </c:pt>
                <c:pt idx="242">
                  <c:v>45443</c:v>
                </c:pt>
                <c:pt idx="243">
                  <c:v>45447</c:v>
                </c:pt>
                <c:pt idx="244">
                  <c:v>45448</c:v>
                </c:pt>
                <c:pt idx="245">
                  <c:v>45449</c:v>
                </c:pt>
                <c:pt idx="246">
                  <c:v>45450</c:v>
                </c:pt>
                <c:pt idx="247">
                  <c:v>45454</c:v>
                </c:pt>
                <c:pt idx="248">
                  <c:v>45455</c:v>
                </c:pt>
                <c:pt idx="249">
                  <c:v>45456</c:v>
                </c:pt>
                <c:pt idx="250">
                  <c:v>45457</c:v>
                </c:pt>
                <c:pt idx="251">
                  <c:v>45460</c:v>
                </c:pt>
                <c:pt idx="252">
                  <c:v>45461</c:v>
                </c:pt>
                <c:pt idx="253">
                  <c:v>45462</c:v>
                </c:pt>
                <c:pt idx="254">
                  <c:v>45463</c:v>
                </c:pt>
                <c:pt idx="255">
                  <c:v>45464</c:v>
                </c:pt>
                <c:pt idx="256">
                  <c:v>45467</c:v>
                </c:pt>
                <c:pt idx="257">
                  <c:v>45468</c:v>
                </c:pt>
                <c:pt idx="258">
                  <c:v>45469</c:v>
                </c:pt>
                <c:pt idx="259">
                  <c:v>45470</c:v>
                </c:pt>
                <c:pt idx="260">
                  <c:v>45471</c:v>
                </c:pt>
                <c:pt idx="261">
                  <c:v>45475</c:v>
                </c:pt>
                <c:pt idx="262">
                  <c:v>45476</c:v>
                </c:pt>
                <c:pt idx="263">
                  <c:v>45477</c:v>
                </c:pt>
                <c:pt idx="264">
                  <c:v>45478</c:v>
                </c:pt>
                <c:pt idx="265">
                  <c:v>45481</c:v>
                </c:pt>
                <c:pt idx="266">
                  <c:v>45482</c:v>
                </c:pt>
                <c:pt idx="267">
                  <c:v>45483</c:v>
                </c:pt>
                <c:pt idx="268">
                  <c:v>45484</c:v>
                </c:pt>
                <c:pt idx="269">
                  <c:v>45485</c:v>
                </c:pt>
                <c:pt idx="270">
                  <c:v>45488</c:v>
                </c:pt>
                <c:pt idx="271">
                  <c:v>45489</c:v>
                </c:pt>
                <c:pt idx="272">
                  <c:v>45490</c:v>
                </c:pt>
                <c:pt idx="273">
                  <c:v>45491</c:v>
                </c:pt>
                <c:pt idx="274">
                  <c:v>45492</c:v>
                </c:pt>
                <c:pt idx="275">
                  <c:v>45495</c:v>
                </c:pt>
                <c:pt idx="276">
                  <c:v>45496</c:v>
                </c:pt>
                <c:pt idx="277">
                  <c:v>45497</c:v>
                </c:pt>
                <c:pt idx="278">
                  <c:v>45498</c:v>
                </c:pt>
                <c:pt idx="279">
                  <c:v>45499</c:v>
                </c:pt>
                <c:pt idx="280">
                  <c:v>45502</c:v>
                </c:pt>
                <c:pt idx="281">
                  <c:v>45503</c:v>
                </c:pt>
                <c:pt idx="282">
                  <c:v>45504</c:v>
                </c:pt>
                <c:pt idx="283">
                  <c:v>45505</c:v>
                </c:pt>
                <c:pt idx="284">
                  <c:v>45506</c:v>
                </c:pt>
                <c:pt idx="285">
                  <c:v>45509</c:v>
                </c:pt>
                <c:pt idx="286">
                  <c:v>45510</c:v>
                </c:pt>
                <c:pt idx="287">
                  <c:v>45512</c:v>
                </c:pt>
                <c:pt idx="288">
                  <c:v>45513</c:v>
                </c:pt>
                <c:pt idx="289">
                  <c:v>45516</c:v>
                </c:pt>
                <c:pt idx="290">
                  <c:v>45517</c:v>
                </c:pt>
                <c:pt idx="291">
                  <c:v>45518</c:v>
                </c:pt>
                <c:pt idx="292">
                  <c:v>45519</c:v>
                </c:pt>
                <c:pt idx="293">
                  <c:v>45520</c:v>
                </c:pt>
                <c:pt idx="294">
                  <c:v>45524</c:v>
                </c:pt>
                <c:pt idx="295">
                  <c:v>45525</c:v>
                </c:pt>
                <c:pt idx="296">
                  <c:v>45526</c:v>
                </c:pt>
                <c:pt idx="297">
                  <c:v>45527</c:v>
                </c:pt>
                <c:pt idx="298">
                  <c:v>45530</c:v>
                </c:pt>
                <c:pt idx="299">
                  <c:v>45531</c:v>
                </c:pt>
                <c:pt idx="300">
                  <c:v>45532</c:v>
                </c:pt>
                <c:pt idx="301">
                  <c:v>45533</c:v>
                </c:pt>
                <c:pt idx="302">
                  <c:v>45534</c:v>
                </c:pt>
                <c:pt idx="303">
                  <c:v>45537</c:v>
                </c:pt>
                <c:pt idx="304">
                  <c:v>45538</c:v>
                </c:pt>
                <c:pt idx="305">
                  <c:v>45539</c:v>
                </c:pt>
                <c:pt idx="306">
                  <c:v>45540</c:v>
                </c:pt>
                <c:pt idx="307">
                  <c:v>45541</c:v>
                </c:pt>
                <c:pt idx="308">
                  <c:v>45544</c:v>
                </c:pt>
                <c:pt idx="309">
                  <c:v>45545</c:v>
                </c:pt>
                <c:pt idx="310">
                  <c:v>45546</c:v>
                </c:pt>
                <c:pt idx="311">
                  <c:v>45547</c:v>
                </c:pt>
                <c:pt idx="312">
                  <c:v>45548</c:v>
                </c:pt>
                <c:pt idx="313">
                  <c:v>45551</c:v>
                </c:pt>
                <c:pt idx="314">
                  <c:v>45552</c:v>
                </c:pt>
                <c:pt idx="315">
                  <c:v>45553</c:v>
                </c:pt>
                <c:pt idx="316">
                  <c:v>45554</c:v>
                </c:pt>
                <c:pt idx="317">
                  <c:v>45555</c:v>
                </c:pt>
                <c:pt idx="318">
                  <c:v>45558</c:v>
                </c:pt>
                <c:pt idx="319">
                  <c:v>45559</c:v>
                </c:pt>
                <c:pt idx="320">
                  <c:v>45560</c:v>
                </c:pt>
                <c:pt idx="321">
                  <c:v>45561</c:v>
                </c:pt>
                <c:pt idx="322">
                  <c:v>45562</c:v>
                </c:pt>
                <c:pt idx="323">
                  <c:v>45565</c:v>
                </c:pt>
                <c:pt idx="324">
                  <c:v>45566</c:v>
                </c:pt>
                <c:pt idx="325">
                  <c:v>45567</c:v>
                </c:pt>
                <c:pt idx="326">
                  <c:v>45568</c:v>
                </c:pt>
                <c:pt idx="327">
                  <c:v>45569</c:v>
                </c:pt>
                <c:pt idx="328">
                  <c:v>45572</c:v>
                </c:pt>
                <c:pt idx="329">
                  <c:v>45573</c:v>
                </c:pt>
                <c:pt idx="330">
                  <c:v>45574</c:v>
                </c:pt>
                <c:pt idx="331">
                  <c:v>45575</c:v>
                </c:pt>
                <c:pt idx="332">
                  <c:v>45576</c:v>
                </c:pt>
                <c:pt idx="333">
                  <c:v>45580</c:v>
                </c:pt>
                <c:pt idx="334">
                  <c:v>45581</c:v>
                </c:pt>
                <c:pt idx="335">
                  <c:v>45582</c:v>
                </c:pt>
                <c:pt idx="336">
                  <c:v>45583</c:v>
                </c:pt>
                <c:pt idx="337">
                  <c:v>45586</c:v>
                </c:pt>
                <c:pt idx="338">
                  <c:v>45587</c:v>
                </c:pt>
                <c:pt idx="339">
                  <c:v>45588</c:v>
                </c:pt>
                <c:pt idx="340">
                  <c:v>45589</c:v>
                </c:pt>
                <c:pt idx="341">
                  <c:v>45590</c:v>
                </c:pt>
                <c:pt idx="342">
                  <c:v>45593</c:v>
                </c:pt>
                <c:pt idx="343">
                  <c:v>45594</c:v>
                </c:pt>
                <c:pt idx="344">
                  <c:v>45595</c:v>
                </c:pt>
                <c:pt idx="345">
                  <c:v>45596</c:v>
                </c:pt>
                <c:pt idx="346">
                  <c:v>45597</c:v>
                </c:pt>
                <c:pt idx="347">
                  <c:v>45601</c:v>
                </c:pt>
                <c:pt idx="348">
                  <c:v>45602</c:v>
                </c:pt>
                <c:pt idx="349">
                  <c:v>45603</c:v>
                </c:pt>
                <c:pt idx="350">
                  <c:v>45604</c:v>
                </c:pt>
                <c:pt idx="351">
                  <c:v>45608</c:v>
                </c:pt>
                <c:pt idx="352">
                  <c:v>45609</c:v>
                </c:pt>
                <c:pt idx="353">
                  <c:v>45610</c:v>
                </c:pt>
                <c:pt idx="354">
                  <c:v>45611</c:v>
                </c:pt>
                <c:pt idx="355">
                  <c:v>45614</c:v>
                </c:pt>
                <c:pt idx="356">
                  <c:v>45615</c:v>
                </c:pt>
                <c:pt idx="357">
                  <c:v>45616</c:v>
                </c:pt>
                <c:pt idx="358">
                  <c:v>45617</c:v>
                </c:pt>
                <c:pt idx="359">
                  <c:v>45618</c:v>
                </c:pt>
                <c:pt idx="360">
                  <c:v>45621</c:v>
                </c:pt>
                <c:pt idx="361">
                  <c:v>45622</c:v>
                </c:pt>
                <c:pt idx="362">
                  <c:v>45623</c:v>
                </c:pt>
                <c:pt idx="363">
                  <c:v>45624</c:v>
                </c:pt>
                <c:pt idx="364">
                  <c:v>45625</c:v>
                </c:pt>
                <c:pt idx="365">
                  <c:v>45628</c:v>
                </c:pt>
                <c:pt idx="366">
                  <c:v>45629</c:v>
                </c:pt>
                <c:pt idx="367">
                  <c:v>45630</c:v>
                </c:pt>
                <c:pt idx="368">
                  <c:v>45631</c:v>
                </c:pt>
                <c:pt idx="369">
                  <c:v>45632</c:v>
                </c:pt>
                <c:pt idx="370">
                  <c:v>45635</c:v>
                </c:pt>
                <c:pt idx="371">
                  <c:v>45636</c:v>
                </c:pt>
                <c:pt idx="372">
                  <c:v>45637</c:v>
                </c:pt>
                <c:pt idx="373">
                  <c:v>45638</c:v>
                </c:pt>
                <c:pt idx="374">
                  <c:v>45639</c:v>
                </c:pt>
                <c:pt idx="375">
                  <c:v>45642</c:v>
                </c:pt>
                <c:pt idx="376">
                  <c:v>45643</c:v>
                </c:pt>
                <c:pt idx="377">
                  <c:v>45644</c:v>
                </c:pt>
                <c:pt idx="378">
                  <c:v>45645</c:v>
                </c:pt>
                <c:pt idx="379">
                  <c:v>45646</c:v>
                </c:pt>
                <c:pt idx="380">
                  <c:v>45649</c:v>
                </c:pt>
                <c:pt idx="381">
                  <c:v>45650</c:v>
                </c:pt>
                <c:pt idx="382">
                  <c:v>45652</c:v>
                </c:pt>
                <c:pt idx="383">
                  <c:v>45653</c:v>
                </c:pt>
                <c:pt idx="384">
                  <c:v>45656</c:v>
                </c:pt>
                <c:pt idx="385">
                  <c:v>45659</c:v>
                </c:pt>
                <c:pt idx="386">
                  <c:v>45660</c:v>
                </c:pt>
                <c:pt idx="387">
                  <c:v>45664</c:v>
                </c:pt>
                <c:pt idx="388">
                  <c:v>45665</c:v>
                </c:pt>
                <c:pt idx="389">
                  <c:v>45666</c:v>
                </c:pt>
                <c:pt idx="390">
                  <c:v>45667</c:v>
                </c:pt>
                <c:pt idx="391">
                  <c:v>45670</c:v>
                </c:pt>
                <c:pt idx="392">
                  <c:v>45671</c:v>
                </c:pt>
                <c:pt idx="393">
                  <c:v>45672</c:v>
                </c:pt>
                <c:pt idx="394">
                  <c:v>45673</c:v>
                </c:pt>
                <c:pt idx="395">
                  <c:v>45674</c:v>
                </c:pt>
                <c:pt idx="396">
                  <c:v>45677</c:v>
                </c:pt>
                <c:pt idx="397">
                  <c:v>45678</c:v>
                </c:pt>
                <c:pt idx="398">
                  <c:v>45679</c:v>
                </c:pt>
                <c:pt idx="399">
                  <c:v>45680</c:v>
                </c:pt>
                <c:pt idx="400">
                  <c:v>45681</c:v>
                </c:pt>
                <c:pt idx="401">
                  <c:v>45684</c:v>
                </c:pt>
                <c:pt idx="402">
                  <c:v>45685</c:v>
                </c:pt>
                <c:pt idx="403">
                  <c:v>45686</c:v>
                </c:pt>
                <c:pt idx="404">
                  <c:v>45687</c:v>
                </c:pt>
                <c:pt idx="405">
                  <c:v>45688</c:v>
                </c:pt>
                <c:pt idx="406">
                  <c:v>45691</c:v>
                </c:pt>
                <c:pt idx="407">
                  <c:v>45692</c:v>
                </c:pt>
                <c:pt idx="408">
                  <c:v>45693</c:v>
                </c:pt>
                <c:pt idx="409">
                  <c:v>45694</c:v>
                </c:pt>
                <c:pt idx="410">
                  <c:v>45695</c:v>
                </c:pt>
                <c:pt idx="411">
                  <c:v>45698</c:v>
                </c:pt>
                <c:pt idx="412">
                  <c:v>45699</c:v>
                </c:pt>
                <c:pt idx="413">
                  <c:v>45700</c:v>
                </c:pt>
                <c:pt idx="414">
                  <c:v>45701</c:v>
                </c:pt>
                <c:pt idx="415">
                  <c:v>45702</c:v>
                </c:pt>
                <c:pt idx="416">
                  <c:v>45705</c:v>
                </c:pt>
                <c:pt idx="417">
                  <c:v>45706</c:v>
                </c:pt>
                <c:pt idx="418">
                  <c:v>45707</c:v>
                </c:pt>
                <c:pt idx="419">
                  <c:v>45708</c:v>
                </c:pt>
                <c:pt idx="420">
                  <c:v>45709</c:v>
                </c:pt>
                <c:pt idx="421">
                  <c:v>45712</c:v>
                </c:pt>
                <c:pt idx="422">
                  <c:v>45713</c:v>
                </c:pt>
                <c:pt idx="423">
                  <c:v>45714</c:v>
                </c:pt>
                <c:pt idx="424">
                  <c:v>45715</c:v>
                </c:pt>
                <c:pt idx="425">
                  <c:v>45716</c:v>
                </c:pt>
                <c:pt idx="426">
                  <c:v>45719</c:v>
                </c:pt>
                <c:pt idx="427">
                  <c:v>45720</c:v>
                </c:pt>
                <c:pt idx="428">
                  <c:v>45721</c:v>
                </c:pt>
                <c:pt idx="429">
                  <c:v>45722</c:v>
                </c:pt>
                <c:pt idx="430">
                  <c:v>45723</c:v>
                </c:pt>
                <c:pt idx="431">
                  <c:v>45726</c:v>
                </c:pt>
                <c:pt idx="432">
                  <c:v>45727</c:v>
                </c:pt>
                <c:pt idx="433">
                  <c:v>45728</c:v>
                </c:pt>
                <c:pt idx="434">
                  <c:v>45729</c:v>
                </c:pt>
                <c:pt idx="435">
                  <c:v>45730</c:v>
                </c:pt>
                <c:pt idx="436">
                  <c:v>45733</c:v>
                </c:pt>
                <c:pt idx="437">
                  <c:v>45734</c:v>
                </c:pt>
                <c:pt idx="438">
                  <c:v>45735</c:v>
                </c:pt>
                <c:pt idx="439">
                  <c:v>45736</c:v>
                </c:pt>
                <c:pt idx="440">
                  <c:v>45737</c:v>
                </c:pt>
                <c:pt idx="441">
                  <c:v>45741</c:v>
                </c:pt>
                <c:pt idx="442">
                  <c:v>45742</c:v>
                </c:pt>
                <c:pt idx="443">
                  <c:v>45743</c:v>
                </c:pt>
                <c:pt idx="444">
                  <c:v>45744</c:v>
                </c:pt>
                <c:pt idx="445">
                  <c:v>45747</c:v>
                </c:pt>
                <c:pt idx="446">
                  <c:v>45748</c:v>
                </c:pt>
                <c:pt idx="447">
                  <c:v>45749</c:v>
                </c:pt>
                <c:pt idx="448">
                  <c:v>45750</c:v>
                </c:pt>
                <c:pt idx="449">
                  <c:v>45751</c:v>
                </c:pt>
                <c:pt idx="450">
                  <c:v>45754</c:v>
                </c:pt>
                <c:pt idx="451">
                  <c:v>45755</c:v>
                </c:pt>
                <c:pt idx="452">
                  <c:v>45756</c:v>
                </c:pt>
                <c:pt idx="453">
                  <c:v>45757</c:v>
                </c:pt>
                <c:pt idx="454">
                  <c:v>45758</c:v>
                </c:pt>
                <c:pt idx="455">
                  <c:v>45761</c:v>
                </c:pt>
                <c:pt idx="456">
                  <c:v>45762</c:v>
                </c:pt>
                <c:pt idx="457">
                  <c:v>45763</c:v>
                </c:pt>
                <c:pt idx="458">
                  <c:v>45768</c:v>
                </c:pt>
                <c:pt idx="459">
                  <c:v>45769</c:v>
                </c:pt>
                <c:pt idx="460">
                  <c:v>45770</c:v>
                </c:pt>
                <c:pt idx="461">
                  <c:v>45771</c:v>
                </c:pt>
                <c:pt idx="462">
                  <c:v>45772</c:v>
                </c:pt>
                <c:pt idx="463">
                  <c:v>45775</c:v>
                </c:pt>
                <c:pt idx="464">
                  <c:v>45776</c:v>
                </c:pt>
                <c:pt idx="465">
                  <c:v>45777</c:v>
                </c:pt>
                <c:pt idx="466">
                  <c:v>45779</c:v>
                </c:pt>
                <c:pt idx="467">
                  <c:v>45782</c:v>
                </c:pt>
                <c:pt idx="468">
                  <c:v>45783</c:v>
                </c:pt>
                <c:pt idx="469">
                  <c:v>45784</c:v>
                </c:pt>
                <c:pt idx="470">
                  <c:v>45785</c:v>
                </c:pt>
                <c:pt idx="471">
                  <c:v>45786</c:v>
                </c:pt>
                <c:pt idx="472">
                  <c:v>45789</c:v>
                </c:pt>
                <c:pt idx="473">
                  <c:v>45790</c:v>
                </c:pt>
                <c:pt idx="474">
                  <c:v>45791</c:v>
                </c:pt>
                <c:pt idx="475">
                  <c:v>45792</c:v>
                </c:pt>
                <c:pt idx="476">
                  <c:v>45793</c:v>
                </c:pt>
                <c:pt idx="477">
                  <c:v>45796</c:v>
                </c:pt>
                <c:pt idx="478">
                  <c:v>45797</c:v>
                </c:pt>
                <c:pt idx="479">
                  <c:v>45798</c:v>
                </c:pt>
                <c:pt idx="480">
                  <c:v>45799</c:v>
                </c:pt>
                <c:pt idx="481">
                  <c:v>45800</c:v>
                </c:pt>
                <c:pt idx="482">
                  <c:v>45803</c:v>
                </c:pt>
                <c:pt idx="483">
                  <c:v>45804</c:v>
                </c:pt>
                <c:pt idx="484">
                  <c:v>45805</c:v>
                </c:pt>
                <c:pt idx="485">
                  <c:v>45806</c:v>
                </c:pt>
                <c:pt idx="486">
                  <c:v>45807</c:v>
                </c:pt>
                <c:pt idx="487">
                  <c:v>45811</c:v>
                </c:pt>
                <c:pt idx="488">
                  <c:v>45812</c:v>
                </c:pt>
                <c:pt idx="489">
                  <c:v>45813</c:v>
                </c:pt>
                <c:pt idx="490">
                  <c:v>45814</c:v>
                </c:pt>
                <c:pt idx="491">
                  <c:v>45817</c:v>
                </c:pt>
                <c:pt idx="492">
                  <c:v>45818</c:v>
                </c:pt>
                <c:pt idx="493">
                  <c:v>45819</c:v>
                </c:pt>
                <c:pt idx="494">
                  <c:v>45820</c:v>
                </c:pt>
                <c:pt idx="495">
                  <c:v>45821</c:v>
                </c:pt>
                <c:pt idx="496">
                  <c:v>45824</c:v>
                </c:pt>
                <c:pt idx="497">
                  <c:v>45825</c:v>
                </c:pt>
                <c:pt idx="498">
                  <c:v>45826</c:v>
                </c:pt>
                <c:pt idx="499">
                  <c:v>45827</c:v>
                </c:pt>
                <c:pt idx="500">
                  <c:v>45828</c:v>
                </c:pt>
                <c:pt idx="501">
                  <c:v>45832</c:v>
                </c:pt>
                <c:pt idx="502">
                  <c:v>45833</c:v>
                </c:pt>
                <c:pt idx="503">
                  <c:v>45834</c:v>
                </c:pt>
                <c:pt idx="504">
                  <c:v>45835</c:v>
                </c:pt>
                <c:pt idx="505">
                  <c:v>45839</c:v>
                </c:pt>
                <c:pt idx="506">
                  <c:v>45840</c:v>
                </c:pt>
                <c:pt idx="507">
                  <c:v>45841</c:v>
                </c:pt>
                <c:pt idx="508">
                  <c:v>45842</c:v>
                </c:pt>
                <c:pt idx="509">
                  <c:v>45845</c:v>
                </c:pt>
                <c:pt idx="510">
                  <c:v>45846</c:v>
                </c:pt>
                <c:pt idx="511">
                  <c:v>45847</c:v>
                </c:pt>
                <c:pt idx="512">
                  <c:v>45848</c:v>
                </c:pt>
                <c:pt idx="513">
                  <c:v>45849</c:v>
                </c:pt>
                <c:pt idx="514">
                  <c:v>45852</c:v>
                </c:pt>
                <c:pt idx="515">
                  <c:v>45853</c:v>
                </c:pt>
                <c:pt idx="516">
                  <c:v>45854</c:v>
                </c:pt>
                <c:pt idx="517">
                  <c:v>45855</c:v>
                </c:pt>
                <c:pt idx="518">
                  <c:v>45856</c:v>
                </c:pt>
                <c:pt idx="519">
                  <c:v>45859</c:v>
                </c:pt>
                <c:pt idx="520">
                  <c:v>45860</c:v>
                </c:pt>
                <c:pt idx="521">
                  <c:v>45861</c:v>
                </c:pt>
                <c:pt idx="522">
                  <c:v>45862</c:v>
                </c:pt>
                <c:pt idx="523">
                  <c:v>45863</c:v>
                </c:pt>
                <c:pt idx="524">
                  <c:v>45866</c:v>
                </c:pt>
                <c:pt idx="525">
                  <c:v>45867</c:v>
                </c:pt>
                <c:pt idx="526">
                  <c:v>45868</c:v>
                </c:pt>
                <c:pt idx="527">
                  <c:v>45869</c:v>
                </c:pt>
                <c:pt idx="528">
                  <c:v>45870</c:v>
                </c:pt>
                <c:pt idx="529">
                  <c:v>45873</c:v>
                </c:pt>
                <c:pt idx="530">
                  <c:v>45874</c:v>
                </c:pt>
                <c:pt idx="531">
                  <c:v>45875</c:v>
                </c:pt>
                <c:pt idx="532">
                  <c:v>45877</c:v>
                </c:pt>
                <c:pt idx="533">
                  <c:v>45880</c:v>
                </c:pt>
                <c:pt idx="534">
                  <c:v>45881</c:v>
                </c:pt>
                <c:pt idx="535">
                  <c:v>45882</c:v>
                </c:pt>
                <c:pt idx="536">
                  <c:v>45883</c:v>
                </c:pt>
                <c:pt idx="537">
                  <c:v>45884</c:v>
                </c:pt>
                <c:pt idx="538">
                  <c:v>45888</c:v>
                </c:pt>
                <c:pt idx="539">
                  <c:v>45889</c:v>
                </c:pt>
                <c:pt idx="540">
                  <c:v>45890</c:v>
                </c:pt>
                <c:pt idx="541">
                  <c:v>45891</c:v>
                </c:pt>
                <c:pt idx="542">
                  <c:v>45894</c:v>
                </c:pt>
                <c:pt idx="543">
                  <c:v>45895</c:v>
                </c:pt>
                <c:pt idx="544">
                  <c:v>45896</c:v>
                </c:pt>
                <c:pt idx="545">
                  <c:v>45897</c:v>
                </c:pt>
                <c:pt idx="546">
                  <c:v>45898</c:v>
                </c:pt>
                <c:pt idx="547">
                  <c:v>45901</c:v>
                </c:pt>
                <c:pt idx="548">
                  <c:v>45902</c:v>
                </c:pt>
                <c:pt idx="549">
                  <c:v>45903</c:v>
                </c:pt>
                <c:pt idx="550">
                  <c:v>45904</c:v>
                </c:pt>
                <c:pt idx="551">
                  <c:v>45905</c:v>
                </c:pt>
                <c:pt idx="552">
                  <c:v>45908</c:v>
                </c:pt>
                <c:pt idx="553">
                  <c:v>45909</c:v>
                </c:pt>
                <c:pt idx="554">
                  <c:v>45910</c:v>
                </c:pt>
                <c:pt idx="555">
                  <c:v>45911</c:v>
                </c:pt>
                <c:pt idx="556">
                  <c:v>45912</c:v>
                </c:pt>
                <c:pt idx="557">
                  <c:v>45915</c:v>
                </c:pt>
                <c:pt idx="558">
                  <c:v>45916</c:v>
                </c:pt>
                <c:pt idx="559">
                  <c:v>45917</c:v>
                </c:pt>
                <c:pt idx="560">
                  <c:v>45918</c:v>
                </c:pt>
                <c:pt idx="561">
                  <c:v>45919</c:v>
                </c:pt>
                <c:pt idx="562">
                  <c:v>45922</c:v>
                </c:pt>
                <c:pt idx="563">
                  <c:v>45923</c:v>
                </c:pt>
                <c:pt idx="564">
                  <c:v>45924</c:v>
                </c:pt>
                <c:pt idx="565">
                  <c:v>45925</c:v>
                </c:pt>
                <c:pt idx="566">
                  <c:v>45926</c:v>
                </c:pt>
                <c:pt idx="567">
                  <c:v>45929</c:v>
                </c:pt>
                <c:pt idx="568">
                  <c:v>45930</c:v>
                </c:pt>
                <c:pt idx="569">
                  <c:v>45931</c:v>
                </c:pt>
                <c:pt idx="570">
                  <c:v>45932</c:v>
                </c:pt>
                <c:pt idx="571">
                  <c:v>45933</c:v>
                </c:pt>
                <c:pt idx="572">
                  <c:v>45936</c:v>
                </c:pt>
                <c:pt idx="573">
                  <c:v>45937</c:v>
                </c:pt>
                <c:pt idx="574">
                  <c:v>45938</c:v>
                </c:pt>
                <c:pt idx="575">
                  <c:v>45939</c:v>
                </c:pt>
                <c:pt idx="576">
                  <c:v>45940</c:v>
                </c:pt>
                <c:pt idx="577">
                  <c:v>45944</c:v>
                </c:pt>
                <c:pt idx="578">
                  <c:v>45945</c:v>
                </c:pt>
                <c:pt idx="579">
                  <c:v>45946</c:v>
                </c:pt>
                <c:pt idx="580">
                  <c:v>45947</c:v>
                </c:pt>
                <c:pt idx="581">
                  <c:v>45950</c:v>
                </c:pt>
                <c:pt idx="582">
                  <c:v>45951</c:v>
                </c:pt>
                <c:pt idx="583">
                  <c:v>45952</c:v>
                </c:pt>
                <c:pt idx="584">
                  <c:v>45953</c:v>
                </c:pt>
                <c:pt idx="585">
                  <c:v>45954</c:v>
                </c:pt>
                <c:pt idx="586">
                  <c:v>45957</c:v>
                </c:pt>
                <c:pt idx="587">
                  <c:v>45958</c:v>
                </c:pt>
                <c:pt idx="588">
                  <c:v>45959</c:v>
                </c:pt>
                <c:pt idx="589">
                  <c:v>45960</c:v>
                </c:pt>
                <c:pt idx="590">
                  <c:v>45961</c:v>
                </c:pt>
                <c:pt idx="591">
                  <c:v>45965</c:v>
                </c:pt>
                <c:pt idx="592">
                  <c:v>45966</c:v>
                </c:pt>
                <c:pt idx="593">
                  <c:v>45967</c:v>
                </c:pt>
                <c:pt idx="594">
                  <c:v>45968</c:v>
                </c:pt>
                <c:pt idx="595">
                  <c:v>45971</c:v>
                </c:pt>
                <c:pt idx="596">
                  <c:v>45972</c:v>
                </c:pt>
                <c:pt idx="597">
                  <c:v>45973</c:v>
                </c:pt>
                <c:pt idx="598">
                  <c:v>45974</c:v>
                </c:pt>
                <c:pt idx="599">
                  <c:v>45975</c:v>
                </c:pt>
                <c:pt idx="600">
                  <c:v>45979</c:v>
                </c:pt>
                <c:pt idx="601">
                  <c:v>45980</c:v>
                </c:pt>
                <c:pt idx="602">
                  <c:v>45981</c:v>
                </c:pt>
                <c:pt idx="603">
                  <c:v>45982</c:v>
                </c:pt>
                <c:pt idx="604">
                  <c:v>45985</c:v>
                </c:pt>
                <c:pt idx="605">
                  <c:v>45986</c:v>
                </c:pt>
                <c:pt idx="606">
                  <c:v>45987</c:v>
                </c:pt>
                <c:pt idx="607">
                  <c:v>45988</c:v>
                </c:pt>
                <c:pt idx="608">
                  <c:v>45989</c:v>
                </c:pt>
                <c:pt idx="609">
                  <c:v>45992</c:v>
                </c:pt>
                <c:pt idx="610">
                  <c:v>45993</c:v>
                </c:pt>
                <c:pt idx="611">
                  <c:v>45994</c:v>
                </c:pt>
                <c:pt idx="612">
                  <c:v>45995</c:v>
                </c:pt>
                <c:pt idx="613">
                  <c:v>45996</c:v>
                </c:pt>
                <c:pt idx="614">
                  <c:v>46000</c:v>
                </c:pt>
                <c:pt idx="615">
                  <c:v>46001</c:v>
                </c:pt>
                <c:pt idx="616">
                  <c:v>46002</c:v>
                </c:pt>
                <c:pt idx="617">
                  <c:v>46003</c:v>
                </c:pt>
                <c:pt idx="618">
                  <c:v>46006</c:v>
                </c:pt>
                <c:pt idx="619">
                  <c:v>46007</c:v>
                </c:pt>
                <c:pt idx="620">
                  <c:v>46008</c:v>
                </c:pt>
                <c:pt idx="621">
                  <c:v>46009</c:v>
                </c:pt>
                <c:pt idx="622">
                  <c:v>46010</c:v>
                </c:pt>
                <c:pt idx="623">
                  <c:v>46013</c:v>
                </c:pt>
                <c:pt idx="624">
                  <c:v>46014</c:v>
                </c:pt>
                <c:pt idx="625">
                  <c:v>46015</c:v>
                </c:pt>
                <c:pt idx="626">
                  <c:v>46017</c:v>
                </c:pt>
                <c:pt idx="627">
                  <c:v>46020</c:v>
                </c:pt>
                <c:pt idx="628">
                  <c:v>46021</c:v>
                </c:pt>
                <c:pt idx="629">
                  <c:v>46024</c:v>
                </c:pt>
                <c:pt idx="630">
                  <c:v>46027</c:v>
                </c:pt>
                <c:pt idx="631">
                  <c:v>46028</c:v>
                </c:pt>
                <c:pt idx="632">
                  <c:v>46029</c:v>
                </c:pt>
                <c:pt idx="633">
                  <c:v>46030</c:v>
                </c:pt>
                <c:pt idx="634">
                  <c:v>46031</c:v>
                </c:pt>
                <c:pt idx="635">
                  <c:v>46035</c:v>
                </c:pt>
                <c:pt idx="636">
                  <c:v>46036</c:v>
                </c:pt>
                <c:pt idx="637">
                  <c:v>46037</c:v>
                </c:pt>
                <c:pt idx="638">
                  <c:v>46038</c:v>
                </c:pt>
                <c:pt idx="639">
                  <c:v>46041</c:v>
                </c:pt>
                <c:pt idx="640">
                  <c:v>46042</c:v>
                </c:pt>
                <c:pt idx="641">
                  <c:v>46043</c:v>
                </c:pt>
                <c:pt idx="642">
                  <c:v>46044</c:v>
                </c:pt>
                <c:pt idx="643">
                  <c:v>46045</c:v>
                </c:pt>
                <c:pt idx="644">
                  <c:v>46048</c:v>
                </c:pt>
                <c:pt idx="645">
                  <c:v>46049</c:v>
                </c:pt>
                <c:pt idx="646">
                  <c:v>46050</c:v>
                </c:pt>
                <c:pt idx="647">
                  <c:v>46051</c:v>
                </c:pt>
                <c:pt idx="648">
                  <c:v>46052</c:v>
                </c:pt>
                <c:pt idx="649">
                  <c:v>46055</c:v>
                </c:pt>
                <c:pt idx="650">
                  <c:v>46056</c:v>
                </c:pt>
                <c:pt idx="651">
                  <c:v>46057</c:v>
                </c:pt>
                <c:pt idx="652">
                  <c:v>46058</c:v>
                </c:pt>
                <c:pt idx="653">
                  <c:v>46059</c:v>
                </c:pt>
                <c:pt idx="654">
                  <c:v>46062</c:v>
                </c:pt>
                <c:pt idx="655">
                  <c:v>46063</c:v>
                </c:pt>
                <c:pt idx="656">
                  <c:v>46064</c:v>
                </c:pt>
                <c:pt idx="657">
                  <c:v>46065</c:v>
                </c:pt>
                <c:pt idx="658">
                  <c:v>46066</c:v>
                </c:pt>
                <c:pt idx="659">
                  <c:v>46069</c:v>
                </c:pt>
                <c:pt idx="660">
                  <c:v>46070</c:v>
                </c:pt>
                <c:pt idx="661">
                  <c:v>46071</c:v>
                </c:pt>
                <c:pt idx="662">
                  <c:v>46072</c:v>
                </c:pt>
                <c:pt idx="663">
                  <c:v>46073</c:v>
                </c:pt>
                <c:pt idx="664">
                  <c:v>46076</c:v>
                </c:pt>
                <c:pt idx="665">
                  <c:v>46077</c:v>
                </c:pt>
                <c:pt idx="666">
                  <c:v>46078</c:v>
                </c:pt>
                <c:pt idx="667">
                  <c:v>46079</c:v>
                </c:pt>
                <c:pt idx="668">
                  <c:v>46080</c:v>
                </c:pt>
                <c:pt idx="669">
                  <c:v>46083</c:v>
                </c:pt>
                <c:pt idx="670">
                  <c:v>46084</c:v>
                </c:pt>
                <c:pt idx="671">
                  <c:v>46085</c:v>
                </c:pt>
                <c:pt idx="672">
                  <c:v>46086</c:v>
                </c:pt>
                <c:pt idx="673">
                  <c:v>46087</c:v>
                </c:pt>
                <c:pt idx="674">
                  <c:v>46090</c:v>
                </c:pt>
                <c:pt idx="675">
                  <c:v>46091</c:v>
                </c:pt>
                <c:pt idx="676">
                  <c:v>46092</c:v>
                </c:pt>
                <c:pt idx="677">
                  <c:v>46093</c:v>
                </c:pt>
                <c:pt idx="678">
                  <c:v>46094</c:v>
                </c:pt>
                <c:pt idx="679">
                  <c:v>46097</c:v>
                </c:pt>
                <c:pt idx="680">
                  <c:v>46098</c:v>
                </c:pt>
                <c:pt idx="681">
                  <c:v>46099</c:v>
                </c:pt>
                <c:pt idx="682">
                  <c:v>46100</c:v>
                </c:pt>
                <c:pt idx="683">
                  <c:v>46101</c:v>
                </c:pt>
                <c:pt idx="684">
                  <c:v>46105</c:v>
                </c:pt>
                <c:pt idx="685">
                  <c:v>46106</c:v>
                </c:pt>
                <c:pt idx="686">
                  <c:v>46107</c:v>
                </c:pt>
                <c:pt idx="687">
                  <c:v>46108</c:v>
                </c:pt>
                <c:pt idx="688">
                  <c:v>46111</c:v>
                </c:pt>
                <c:pt idx="689">
                  <c:v>46112</c:v>
                </c:pt>
                <c:pt idx="690">
                  <c:v>46113</c:v>
                </c:pt>
                <c:pt idx="691">
                  <c:v>46118</c:v>
                </c:pt>
                <c:pt idx="692">
                  <c:v>46119</c:v>
                </c:pt>
                <c:pt idx="693">
                  <c:v>46120</c:v>
                </c:pt>
                <c:pt idx="694">
                  <c:v>46121</c:v>
                </c:pt>
                <c:pt idx="695">
                  <c:v>46122</c:v>
                </c:pt>
                <c:pt idx="696">
                  <c:v>46125</c:v>
                </c:pt>
                <c:pt idx="697">
                  <c:v>46126</c:v>
                </c:pt>
                <c:pt idx="698">
                  <c:v>46127</c:v>
                </c:pt>
                <c:pt idx="699">
                  <c:v>46128</c:v>
                </c:pt>
                <c:pt idx="700">
                  <c:v>46129</c:v>
                </c:pt>
                <c:pt idx="701">
                  <c:v>46132</c:v>
                </c:pt>
                <c:pt idx="702">
                  <c:v>46133</c:v>
                </c:pt>
                <c:pt idx="703">
                  <c:v>46134</c:v>
                </c:pt>
                <c:pt idx="704">
                  <c:v>46135</c:v>
                </c:pt>
                <c:pt idx="705">
                  <c:v>46136</c:v>
                </c:pt>
                <c:pt idx="706">
                  <c:v>46139</c:v>
                </c:pt>
                <c:pt idx="707">
                  <c:v>46140</c:v>
                </c:pt>
                <c:pt idx="708">
                  <c:v>46141</c:v>
                </c:pt>
                <c:pt idx="709">
                  <c:v>46142</c:v>
                </c:pt>
                <c:pt idx="710">
                  <c:v>46146</c:v>
                </c:pt>
                <c:pt idx="711">
                  <c:v>46147</c:v>
                </c:pt>
                <c:pt idx="712">
                  <c:v>46148</c:v>
                </c:pt>
                <c:pt idx="713">
                  <c:v>46149</c:v>
                </c:pt>
                <c:pt idx="714">
                  <c:v>46150</c:v>
                </c:pt>
                <c:pt idx="715">
                  <c:v>46153</c:v>
                </c:pt>
                <c:pt idx="716">
                  <c:v>46154</c:v>
                </c:pt>
                <c:pt idx="717">
                  <c:v>46155</c:v>
                </c:pt>
                <c:pt idx="718">
                  <c:v>46156</c:v>
                </c:pt>
                <c:pt idx="719">
                  <c:v>46157</c:v>
                </c:pt>
                <c:pt idx="720">
                  <c:v>46161</c:v>
                </c:pt>
                <c:pt idx="721">
                  <c:v>46162</c:v>
                </c:pt>
                <c:pt idx="722">
                  <c:v>46163</c:v>
                </c:pt>
                <c:pt idx="723">
                  <c:v>46164</c:v>
                </c:pt>
                <c:pt idx="724">
                  <c:v>46167</c:v>
                </c:pt>
                <c:pt idx="725">
                  <c:v>46168</c:v>
                </c:pt>
                <c:pt idx="726">
                  <c:v>46169</c:v>
                </c:pt>
                <c:pt idx="727">
                  <c:v>46170</c:v>
                </c:pt>
                <c:pt idx="728">
                  <c:v>46171</c:v>
                </c:pt>
                <c:pt idx="729">
                  <c:v>46174</c:v>
                </c:pt>
                <c:pt idx="730">
                  <c:v>46175</c:v>
                </c:pt>
                <c:pt idx="731">
                  <c:v>46176</c:v>
                </c:pt>
                <c:pt idx="732">
                  <c:v>46177</c:v>
                </c:pt>
                <c:pt idx="733">
                  <c:v>46178</c:v>
                </c:pt>
                <c:pt idx="734">
                  <c:v>46182</c:v>
                </c:pt>
                <c:pt idx="735">
                  <c:v>46183</c:v>
                </c:pt>
                <c:pt idx="736">
                  <c:v>46184</c:v>
                </c:pt>
                <c:pt idx="737">
                  <c:v>46185</c:v>
                </c:pt>
              </c:numCache>
            </c:numRef>
          </c:cat>
          <c:val>
            <c:numRef>
              <c:f>TES!$D$593:$D$1330</c:f>
              <c:numCache>
                <c:formatCode>General</c:formatCode>
                <c:ptCount val="738"/>
                <c:pt idx="0">
                  <c:v>11.17</c:v>
                </c:pt>
                <c:pt idx="1">
                  <c:v>11.17</c:v>
                </c:pt>
                <c:pt idx="2">
                  <c:v>11</c:v>
                </c:pt>
                <c:pt idx="3">
                  <c:v>10.96</c:v>
                </c:pt>
                <c:pt idx="4">
                  <c:v>10.91</c:v>
                </c:pt>
                <c:pt idx="5">
                  <c:v>10.68</c:v>
                </c:pt>
                <c:pt idx="6">
                  <c:v>10.58</c:v>
                </c:pt>
                <c:pt idx="7">
                  <c:v>10.53</c:v>
                </c:pt>
                <c:pt idx="8">
                  <c:v>10.62</c:v>
                </c:pt>
                <c:pt idx="9">
                  <c:v>10.75</c:v>
                </c:pt>
                <c:pt idx="10">
                  <c:v>10.63</c:v>
                </c:pt>
                <c:pt idx="11">
                  <c:v>10.44</c:v>
                </c:pt>
                <c:pt idx="12">
                  <c:v>10.42</c:v>
                </c:pt>
                <c:pt idx="13">
                  <c:v>10.37</c:v>
                </c:pt>
                <c:pt idx="14">
                  <c:v>10.48</c:v>
                </c:pt>
                <c:pt idx="15">
                  <c:v>10.37</c:v>
                </c:pt>
                <c:pt idx="16">
                  <c:v>10.35</c:v>
                </c:pt>
                <c:pt idx="17">
                  <c:v>10.199999999999999</c:v>
                </c:pt>
                <c:pt idx="18">
                  <c:v>10.27</c:v>
                </c:pt>
                <c:pt idx="19">
                  <c:v>10.15</c:v>
                </c:pt>
                <c:pt idx="20">
                  <c:v>10.050000000000001</c:v>
                </c:pt>
                <c:pt idx="21">
                  <c:v>10.06</c:v>
                </c:pt>
                <c:pt idx="22">
                  <c:v>10.3</c:v>
                </c:pt>
                <c:pt idx="23">
                  <c:v>10.24</c:v>
                </c:pt>
                <c:pt idx="24">
                  <c:v>10.130000000000001</c:v>
                </c:pt>
                <c:pt idx="25">
                  <c:v>9.9499999999999993</c:v>
                </c:pt>
                <c:pt idx="26">
                  <c:v>9.8000000000000007</c:v>
                </c:pt>
                <c:pt idx="27">
                  <c:v>9.84</c:v>
                </c:pt>
                <c:pt idx="28">
                  <c:v>9.89</c:v>
                </c:pt>
                <c:pt idx="29">
                  <c:v>10.039999999999999</c:v>
                </c:pt>
                <c:pt idx="30">
                  <c:v>9.98</c:v>
                </c:pt>
                <c:pt idx="31">
                  <c:v>10.09</c:v>
                </c:pt>
                <c:pt idx="32">
                  <c:v>10.11</c:v>
                </c:pt>
                <c:pt idx="33">
                  <c:v>10.24</c:v>
                </c:pt>
                <c:pt idx="34">
                  <c:v>10.44</c:v>
                </c:pt>
                <c:pt idx="35">
                  <c:v>10.35</c:v>
                </c:pt>
                <c:pt idx="36">
                  <c:v>10.38</c:v>
                </c:pt>
                <c:pt idx="37">
                  <c:v>10.35</c:v>
                </c:pt>
                <c:pt idx="38">
                  <c:v>10.220000000000001</c:v>
                </c:pt>
                <c:pt idx="39">
                  <c:v>10.31</c:v>
                </c:pt>
                <c:pt idx="40">
                  <c:v>10.47</c:v>
                </c:pt>
                <c:pt idx="41">
                  <c:v>10.65</c:v>
                </c:pt>
                <c:pt idx="42">
                  <c:v>10.45</c:v>
                </c:pt>
                <c:pt idx="43">
                  <c:v>10.32</c:v>
                </c:pt>
                <c:pt idx="44">
                  <c:v>10.41</c:v>
                </c:pt>
                <c:pt idx="45">
                  <c:v>10.31</c:v>
                </c:pt>
                <c:pt idx="46">
                  <c:v>10.41</c:v>
                </c:pt>
                <c:pt idx="47">
                  <c:v>10.57</c:v>
                </c:pt>
                <c:pt idx="48">
                  <c:v>10.61</c:v>
                </c:pt>
                <c:pt idx="49">
                  <c:v>10.68</c:v>
                </c:pt>
                <c:pt idx="50">
                  <c:v>10.95</c:v>
                </c:pt>
                <c:pt idx="51">
                  <c:v>10.99</c:v>
                </c:pt>
                <c:pt idx="52">
                  <c:v>11.05</c:v>
                </c:pt>
                <c:pt idx="53">
                  <c:v>10.87</c:v>
                </c:pt>
                <c:pt idx="54">
                  <c:v>10.8</c:v>
                </c:pt>
                <c:pt idx="55">
                  <c:v>10.79</c:v>
                </c:pt>
                <c:pt idx="56">
                  <c:v>10.71</c:v>
                </c:pt>
                <c:pt idx="57">
                  <c:v>10.61</c:v>
                </c:pt>
                <c:pt idx="58">
                  <c:v>10.6</c:v>
                </c:pt>
                <c:pt idx="59">
                  <c:v>10.7</c:v>
                </c:pt>
                <c:pt idx="60">
                  <c:v>10.73</c:v>
                </c:pt>
                <c:pt idx="61">
                  <c:v>10.81</c:v>
                </c:pt>
                <c:pt idx="62">
                  <c:v>10.9</c:v>
                </c:pt>
                <c:pt idx="63">
                  <c:v>11.04</c:v>
                </c:pt>
                <c:pt idx="64">
                  <c:v>10.92</c:v>
                </c:pt>
                <c:pt idx="65">
                  <c:v>10.87</c:v>
                </c:pt>
                <c:pt idx="66">
                  <c:v>10.97</c:v>
                </c:pt>
                <c:pt idx="67">
                  <c:v>10.96</c:v>
                </c:pt>
                <c:pt idx="68">
                  <c:v>10.85</c:v>
                </c:pt>
                <c:pt idx="69">
                  <c:v>10.8</c:v>
                </c:pt>
                <c:pt idx="70">
                  <c:v>10.91</c:v>
                </c:pt>
                <c:pt idx="71">
                  <c:v>10.85</c:v>
                </c:pt>
                <c:pt idx="72">
                  <c:v>10.97</c:v>
                </c:pt>
                <c:pt idx="73">
                  <c:v>11.04</c:v>
                </c:pt>
                <c:pt idx="74">
                  <c:v>11.31</c:v>
                </c:pt>
                <c:pt idx="75">
                  <c:v>11.3</c:v>
                </c:pt>
                <c:pt idx="76">
                  <c:v>11.67</c:v>
                </c:pt>
                <c:pt idx="77">
                  <c:v>11.83</c:v>
                </c:pt>
                <c:pt idx="78">
                  <c:v>12.24</c:v>
                </c:pt>
                <c:pt idx="79">
                  <c:v>12.24</c:v>
                </c:pt>
                <c:pt idx="80">
                  <c:v>11.87</c:v>
                </c:pt>
                <c:pt idx="81">
                  <c:v>11.91</c:v>
                </c:pt>
                <c:pt idx="82">
                  <c:v>12.15</c:v>
                </c:pt>
                <c:pt idx="83">
                  <c:v>12.02</c:v>
                </c:pt>
                <c:pt idx="84">
                  <c:v>11.99</c:v>
                </c:pt>
                <c:pt idx="85">
                  <c:v>12.35</c:v>
                </c:pt>
                <c:pt idx="86">
                  <c:v>12.26</c:v>
                </c:pt>
                <c:pt idx="87">
                  <c:v>12.07</c:v>
                </c:pt>
                <c:pt idx="88">
                  <c:v>11.76</c:v>
                </c:pt>
                <c:pt idx="89">
                  <c:v>11.6</c:v>
                </c:pt>
                <c:pt idx="90">
                  <c:v>11.66</c:v>
                </c:pt>
                <c:pt idx="91">
                  <c:v>11.85</c:v>
                </c:pt>
                <c:pt idx="92">
                  <c:v>11.85</c:v>
                </c:pt>
                <c:pt idx="93">
                  <c:v>11.79</c:v>
                </c:pt>
                <c:pt idx="94">
                  <c:v>11.71</c:v>
                </c:pt>
                <c:pt idx="95">
                  <c:v>11.86</c:v>
                </c:pt>
                <c:pt idx="96">
                  <c:v>12.03</c:v>
                </c:pt>
                <c:pt idx="97">
                  <c:v>12.02</c:v>
                </c:pt>
                <c:pt idx="98">
                  <c:v>11.96</c:v>
                </c:pt>
                <c:pt idx="99">
                  <c:v>11.84</c:v>
                </c:pt>
                <c:pt idx="100">
                  <c:v>11.82</c:v>
                </c:pt>
                <c:pt idx="101">
                  <c:v>11.81</c:v>
                </c:pt>
                <c:pt idx="102">
                  <c:v>11.57</c:v>
                </c:pt>
                <c:pt idx="103">
                  <c:v>11.22</c:v>
                </c:pt>
                <c:pt idx="104">
                  <c:v>11.01</c:v>
                </c:pt>
                <c:pt idx="105">
                  <c:v>11.08</c:v>
                </c:pt>
                <c:pt idx="106">
                  <c:v>10.91</c:v>
                </c:pt>
                <c:pt idx="107">
                  <c:v>10.86</c:v>
                </c:pt>
                <c:pt idx="108">
                  <c:v>11.09</c:v>
                </c:pt>
                <c:pt idx="109">
                  <c:v>10.83</c:v>
                </c:pt>
                <c:pt idx="110">
                  <c:v>10.75</c:v>
                </c:pt>
                <c:pt idx="111">
                  <c:v>10.67</c:v>
                </c:pt>
                <c:pt idx="112">
                  <c:v>10.79</c:v>
                </c:pt>
                <c:pt idx="113">
                  <c:v>10.76</c:v>
                </c:pt>
                <c:pt idx="114">
                  <c:v>10.57</c:v>
                </c:pt>
                <c:pt idx="115">
                  <c:v>10.56</c:v>
                </c:pt>
                <c:pt idx="116">
                  <c:v>10.71</c:v>
                </c:pt>
                <c:pt idx="117">
                  <c:v>10.81</c:v>
                </c:pt>
                <c:pt idx="118">
                  <c:v>10.69</c:v>
                </c:pt>
                <c:pt idx="119">
                  <c:v>10.7</c:v>
                </c:pt>
                <c:pt idx="120">
                  <c:v>10.58</c:v>
                </c:pt>
                <c:pt idx="121">
                  <c:v>10.74</c:v>
                </c:pt>
                <c:pt idx="122">
                  <c:v>10.75</c:v>
                </c:pt>
                <c:pt idx="123">
                  <c:v>10.73</c:v>
                </c:pt>
                <c:pt idx="124">
                  <c:v>10.72</c:v>
                </c:pt>
                <c:pt idx="125">
                  <c:v>10.65</c:v>
                </c:pt>
                <c:pt idx="126">
                  <c:v>10.71</c:v>
                </c:pt>
                <c:pt idx="127">
                  <c:v>10.85</c:v>
                </c:pt>
                <c:pt idx="128">
                  <c:v>10.88</c:v>
                </c:pt>
                <c:pt idx="129">
                  <c:v>10.73</c:v>
                </c:pt>
                <c:pt idx="130">
                  <c:v>10.37</c:v>
                </c:pt>
                <c:pt idx="131">
                  <c:v>10.37</c:v>
                </c:pt>
                <c:pt idx="132">
                  <c:v>10.32</c:v>
                </c:pt>
                <c:pt idx="133">
                  <c:v>10.14</c:v>
                </c:pt>
                <c:pt idx="134">
                  <c:v>10</c:v>
                </c:pt>
                <c:pt idx="135">
                  <c:v>10.07</c:v>
                </c:pt>
                <c:pt idx="136">
                  <c:v>9.94</c:v>
                </c:pt>
                <c:pt idx="137">
                  <c:v>10.039999999999999</c:v>
                </c:pt>
                <c:pt idx="138">
                  <c:v>9.92</c:v>
                </c:pt>
                <c:pt idx="139">
                  <c:v>9.94</c:v>
                </c:pt>
                <c:pt idx="140">
                  <c:v>10.08</c:v>
                </c:pt>
                <c:pt idx="141">
                  <c:v>10.16</c:v>
                </c:pt>
                <c:pt idx="142">
                  <c:v>10.210000000000001</c:v>
                </c:pt>
                <c:pt idx="143">
                  <c:v>10.130000000000001</c:v>
                </c:pt>
                <c:pt idx="144">
                  <c:v>10.06</c:v>
                </c:pt>
                <c:pt idx="145">
                  <c:v>9.8699999999999992</c:v>
                </c:pt>
                <c:pt idx="146">
                  <c:v>9.74</c:v>
                </c:pt>
                <c:pt idx="147">
                  <c:v>9.65</c:v>
                </c:pt>
                <c:pt idx="148">
                  <c:v>9.61</c:v>
                </c:pt>
                <c:pt idx="149">
                  <c:v>9.6199999999999992</c:v>
                </c:pt>
                <c:pt idx="150">
                  <c:v>9.74</c:v>
                </c:pt>
                <c:pt idx="151">
                  <c:v>9.7200000000000006</c:v>
                </c:pt>
                <c:pt idx="152">
                  <c:v>9.83</c:v>
                </c:pt>
                <c:pt idx="153">
                  <c:v>9.73</c:v>
                </c:pt>
                <c:pt idx="154">
                  <c:v>9.76</c:v>
                </c:pt>
                <c:pt idx="155">
                  <c:v>9.7200000000000006</c:v>
                </c:pt>
                <c:pt idx="156">
                  <c:v>9.6999999999999993</c:v>
                </c:pt>
                <c:pt idx="157">
                  <c:v>9.73</c:v>
                </c:pt>
                <c:pt idx="158">
                  <c:v>9.73</c:v>
                </c:pt>
                <c:pt idx="159">
                  <c:v>9.7200000000000006</c:v>
                </c:pt>
                <c:pt idx="160">
                  <c:v>9.6199999999999992</c:v>
                </c:pt>
                <c:pt idx="161">
                  <c:v>9.5399999999999991</c:v>
                </c:pt>
                <c:pt idx="162">
                  <c:v>9.85</c:v>
                </c:pt>
                <c:pt idx="163">
                  <c:v>10.14</c:v>
                </c:pt>
                <c:pt idx="164">
                  <c:v>9.9499999999999993</c:v>
                </c:pt>
                <c:pt idx="165">
                  <c:v>9.86</c:v>
                </c:pt>
                <c:pt idx="166">
                  <c:v>9.9600000000000009</c:v>
                </c:pt>
                <c:pt idx="167">
                  <c:v>9.8000000000000007</c:v>
                </c:pt>
                <c:pt idx="168">
                  <c:v>9.8000000000000007</c:v>
                </c:pt>
                <c:pt idx="169">
                  <c:v>9.93</c:v>
                </c:pt>
                <c:pt idx="170">
                  <c:v>9.8699999999999992</c:v>
                </c:pt>
                <c:pt idx="171">
                  <c:v>9.7799999999999994</c:v>
                </c:pt>
                <c:pt idx="172">
                  <c:v>9.7899999999999991</c:v>
                </c:pt>
                <c:pt idx="173">
                  <c:v>9.7899999999999991</c:v>
                </c:pt>
                <c:pt idx="174">
                  <c:v>9.82</c:v>
                </c:pt>
                <c:pt idx="175">
                  <c:v>9.9</c:v>
                </c:pt>
                <c:pt idx="176">
                  <c:v>9.99</c:v>
                </c:pt>
                <c:pt idx="177">
                  <c:v>10.029999999999999</c:v>
                </c:pt>
                <c:pt idx="178">
                  <c:v>10.050000000000001</c:v>
                </c:pt>
                <c:pt idx="179">
                  <c:v>10.1</c:v>
                </c:pt>
                <c:pt idx="180">
                  <c:v>10.17</c:v>
                </c:pt>
                <c:pt idx="181">
                  <c:v>10.07</c:v>
                </c:pt>
                <c:pt idx="182">
                  <c:v>10.050000000000001</c:v>
                </c:pt>
                <c:pt idx="183">
                  <c:v>10.050000000000001</c:v>
                </c:pt>
                <c:pt idx="184">
                  <c:v>10.029999999999999</c:v>
                </c:pt>
                <c:pt idx="185">
                  <c:v>10.11</c:v>
                </c:pt>
                <c:pt idx="186">
                  <c:v>10.039999999999999</c:v>
                </c:pt>
                <c:pt idx="187">
                  <c:v>10.06</c:v>
                </c:pt>
                <c:pt idx="188">
                  <c:v>10.130000000000001</c:v>
                </c:pt>
                <c:pt idx="189">
                  <c:v>10.24</c:v>
                </c:pt>
                <c:pt idx="190">
                  <c:v>10.23</c:v>
                </c:pt>
                <c:pt idx="191">
                  <c:v>10.32</c:v>
                </c:pt>
                <c:pt idx="192">
                  <c:v>10.32</c:v>
                </c:pt>
                <c:pt idx="193">
                  <c:v>10.41</c:v>
                </c:pt>
                <c:pt idx="194">
                  <c:v>10.31</c:v>
                </c:pt>
                <c:pt idx="195">
                  <c:v>10.27</c:v>
                </c:pt>
                <c:pt idx="196">
                  <c:v>10.25</c:v>
                </c:pt>
                <c:pt idx="197">
                  <c:v>10.24</c:v>
                </c:pt>
                <c:pt idx="198">
                  <c:v>10.35</c:v>
                </c:pt>
                <c:pt idx="199">
                  <c:v>10.32</c:v>
                </c:pt>
                <c:pt idx="200">
                  <c:v>10.49</c:v>
                </c:pt>
                <c:pt idx="201">
                  <c:v>10.7</c:v>
                </c:pt>
                <c:pt idx="202">
                  <c:v>10.62</c:v>
                </c:pt>
                <c:pt idx="203">
                  <c:v>10.41</c:v>
                </c:pt>
                <c:pt idx="204">
                  <c:v>10.38</c:v>
                </c:pt>
                <c:pt idx="205">
                  <c:v>10.61</c:v>
                </c:pt>
                <c:pt idx="206">
                  <c:v>10.66</c:v>
                </c:pt>
                <c:pt idx="207">
                  <c:v>10.99</c:v>
                </c:pt>
                <c:pt idx="208">
                  <c:v>11.21</c:v>
                </c:pt>
                <c:pt idx="209">
                  <c:v>11.02</c:v>
                </c:pt>
                <c:pt idx="210">
                  <c:v>11.23</c:v>
                </c:pt>
                <c:pt idx="211">
                  <c:v>11.46</c:v>
                </c:pt>
                <c:pt idx="212">
                  <c:v>11.27</c:v>
                </c:pt>
                <c:pt idx="213">
                  <c:v>11.25</c:v>
                </c:pt>
                <c:pt idx="214">
                  <c:v>10.96</c:v>
                </c:pt>
                <c:pt idx="215">
                  <c:v>10.82</c:v>
                </c:pt>
                <c:pt idx="216">
                  <c:v>10.75</c:v>
                </c:pt>
                <c:pt idx="217">
                  <c:v>10.92</c:v>
                </c:pt>
                <c:pt idx="218">
                  <c:v>11.07</c:v>
                </c:pt>
                <c:pt idx="219">
                  <c:v>10.98</c:v>
                </c:pt>
                <c:pt idx="220">
                  <c:v>10.81</c:v>
                </c:pt>
                <c:pt idx="221">
                  <c:v>10.81</c:v>
                </c:pt>
                <c:pt idx="222">
                  <c:v>10.76</c:v>
                </c:pt>
                <c:pt idx="223">
                  <c:v>10.75</c:v>
                </c:pt>
                <c:pt idx="224">
                  <c:v>10.83</c:v>
                </c:pt>
                <c:pt idx="225">
                  <c:v>10.71</c:v>
                </c:pt>
                <c:pt idx="226">
                  <c:v>10.69</c:v>
                </c:pt>
                <c:pt idx="227">
                  <c:v>10.88</c:v>
                </c:pt>
                <c:pt idx="228">
                  <c:v>11.09</c:v>
                </c:pt>
                <c:pt idx="229">
                  <c:v>11.03</c:v>
                </c:pt>
                <c:pt idx="230">
                  <c:v>10.83</c:v>
                </c:pt>
                <c:pt idx="231">
                  <c:v>10.7</c:v>
                </c:pt>
                <c:pt idx="232">
                  <c:v>10.76</c:v>
                </c:pt>
                <c:pt idx="233">
                  <c:v>10.87</c:v>
                </c:pt>
                <c:pt idx="234">
                  <c:v>10.92</c:v>
                </c:pt>
                <c:pt idx="235">
                  <c:v>10.97</c:v>
                </c:pt>
                <c:pt idx="236">
                  <c:v>11.1</c:v>
                </c:pt>
                <c:pt idx="237">
                  <c:v>11.17</c:v>
                </c:pt>
                <c:pt idx="238">
                  <c:v>11.25</c:v>
                </c:pt>
                <c:pt idx="239">
                  <c:v>11.24</c:v>
                </c:pt>
                <c:pt idx="240">
                  <c:v>11.29</c:v>
                </c:pt>
                <c:pt idx="241">
                  <c:v>11.34</c:v>
                </c:pt>
                <c:pt idx="242">
                  <c:v>11.19</c:v>
                </c:pt>
                <c:pt idx="243">
                  <c:v>11.17</c:v>
                </c:pt>
                <c:pt idx="244">
                  <c:v>11.16</c:v>
                </c:pt>
                <c:pt idx="245">
                  <c:v>11.14</c:v>
                </c:pt>
                <c:pt idx="246">
                  <c:v>11.09</c:v>
                </c:pt>
                <c:pt idx="247">
                  <c:v>11.02</c:v>
                </c:pt>
                <c:pt idx="248">
                  <c:v>11.14</c:v>
                </c:pt>
                <c:pt idx="249">
                  <c:v>11.37</c:v>
                </c:pt>
                <c:pt idx="250">
                  <c:v>11.35</c:v>
                </c:pt>
                <c:pt idx="251">
                  <c:v>11.25</c:v>
                </c:pt>
                <c:pt idx="252">
                  <c:v>11.19</c:v>
                </c:pt>
                <c:pt idx="253">
                  <c:v>11.25</c:v>
                </c:pt>
                <c:pt idx="254">
                  <c:v>11.29</c:v>
                </c:pt>
                <c:pt idx="255">
                  <c:v>11.25</c:v>
                </c:pt>
                <c:pt idx="256">
                  <c:v>11.16</c:v>
                </c:pt>
                <c:pt idx="257">
                  <c:v>11.12</c:v>
                </c:pt>
                <c:pt idx="258">
                  <c:v>11.18</c:v>
                </c:pt>
                <c:pt idx="259">
                  <c:v>11.14</c:v>
                </c:pt>
                <c:pt idx="260">
                  <c:v>11.12</c:v>
                </c:pt>
                <c:pt idx="261">
                  <c:v>11.16</c:v>
                </c:pt>
                <c:pt idx="262">
                  <c:v>11.11</c:v>
                </c:pt>
                <c:pt idx="263">
                  <c:v>11.1</c:v>
                </c:pt>
                <c:pt idx="264">
                  <c:v>11.13</c:v>
                </c:pt>
                <c:pt idx="265">
                  <c:v>11.09</c:v>
                </c:pt>
                <c:pt idx="266">
                  <c:v>11.12</c:v>
                </c:pt>
                <c:pt idx="267">
                  <c:v>11.18</c:v>
                </c:pt>
                <c:pt idx="268">
                  <c:v>11.15</c:v>
                </c:pt>
                <c:pt idx="269">
                  <c:v>11.09</c:v>
                </c:pt>
                <c:pt idx="270">
                  <c:v>11.03</c:v>
                </c:pt>
                <c:pt idx="271">
                  <c:v>10.98</c:v>
                </c:pt>
                <c:pt idx="272">
                  <c:v>10.97</c:v>
                </c:pt>
                <c:pt idx="273">
                  <c:v>11.05</c:v>
                </c:pt>
                <c:pt idx="274">
                  <c:v>11.14</c:v>
                </c:pt>
                <c:pt idx="275">
                  <c:v>11.14</c:v>
                </c:pt>
                <c:pt idx="276">
                  <c:v>11.13</c:v>
                </c:pt>
                <c:pt idx="277">
                  <c:v>11.21</c:v>
                </c:pt>
                <c:pt idx="278">
                  <c:v>11.17</c:v>
                </c:pt>
                <c:pt idx="279">
                  <c:v>11.15</c:v>
                </c:pt>
                <c:pt idx="280">
                  <c:v>11.34</c:v>
                </c:pt>
                <c:pt idx="281">
                  <c:v>11.32</c:v>
                </c:pt>
                <c:pt idx="282">
                  <c:v>11.11</c:v>
                </c:pt>
                <c:pt idx="283">
                  <c:v>10.95</c:v>
                </c:pt>
                <c:pt idx="284">
                  <c:v>10.85</c:v>
                </c:pt>
                <c:pt idx="285">
                  <c:v>10.91</c:v>
                </c:pt>
                <c:pt idx="286">
                  <c:v>10.95</c:v>
                </c:pt>
                <c:pt idx="287">
                  <c:v>11.02</c:v>
                </c:pt>
                <c:pt idx="288">
                  <c:v>10.83</c:v>
                </c:pt>
                <c:pt idx="289">
                  <c:v>10.81</c:v>
                </c:pt>
                <c:pt idx="290">
                  <c:v>10.67</c:v>
                </c:pt>
                <c:pt idx="291">
                  <c:v>10.59</c:v>
                </c:pt>
                <c:pt idx="292">
                  <c:v>10.6</c:v>
                </c:pt>
                <c:pt idx="293">
                  <c:v>10.65</c:v>
                </c:pt>
                <c:pt idx="294">
                  <c:v>10.56</c:v>
                </c:pt>
                <c:pt idx="295">
                  <c:v>10.58</c:v>
                </c:pt>
                <c:pt idx="296">
                  <c:v>10.66</c:v>
                </c:pt>
                <c:pt idx="297">
                  <c:v>10.63</c:v>
                </c:pt>
                <c:pt idx="298">
                  <c:v>10.57</c:v>
                </c:pt>
                <c:pt idx="299">
                  <c:v>10.52</c:v>
                </c:pt>
                <c:pt idx="300">
                  <c:v>10.56</c:v>
                </c:pt>
                <c:pt idx="301">
                  <c:v>10.56</c:v>
                </c:pt>
                <c:pt idx="302">
                  <c:v>10.53</c:v>
                </c:pt>
                <c:pt idx="303">
                  <c:v>10.57</c:v>
                </c:pt>
                <c:pt idx="304">
                  <c:v>10.47</c:v>
                </c:pt>
                <c:pt idx="305">
                  <c:v>10.57</c:v>
                </c:pt>
                <c:pt idx="306">
                  <c:v>10.53</c:v>
                </c:pt>
                <c:pt idx="307">
                  <c:v>10.55</c:v>
                </c:pt>
                <c:pt idx="308">
                  <c:v>10.38</c:v>
                </c:pt>
                <c:pt idx="309">
                  <c:v>10.41</c:v>
                </c:pt>
                <c:pt idx="310">
                  <c:v>10.32</c:v>
                </c:pt>
                <c:pt idx="311">
                  <c:v>10.33</c:v>
                </c:pt>
                <c:pt idx="312">
                  <c:v>10.3</c:v>
                </c:pt>
                <c:pt idx="313">
                  <c:v>10.26</c:v>
                </c:pt>
                <c:pt idx="314">
                  <c:v>10.28</c:v>
                </c:pt>
                <c:pt idx="315">
                  <c:v>10.28</c:v>
                </c:pt>
                <c:pt idx="316">
                  <c:v>10.27</c:v>
                </c:pt>
                <c:pt idx="317">
                  <c:v>10.32</c:v>
                </c:pt>
                <c:pt idx="318">
                  <c:v>10.42</c:v>
                </c:pt>
                <c:pt idx="319">
                  <c:v>10.4</c:v>
                </c:pt>
                <c:pt idx="320">
                  <c:v>10.35</c:v>
                </c:pt>
                <c:pt idx="321">
                  <c:v>10.54</c:v>
                </c:pt>
                <c:pt idx="322">
                  <c:v>10.45</c:v>
                </c:pt>
                <c:pt idx="323">
                  <c:v>10.46</c:v>
                </c:pt>
                <c:pt idx="324">
                  <c:v>10.47</c:v>
                </c:pt>
                <c:pt idx="325">
                  <c:v>10.43</c:v>
                </c:pt>
                <c:pt idx="326">
                  <c:v>10.47</c:v>
                </c:pt>
                <c:pt idx="327">
                  <c:v>10.58</c:v>
                </c:pt>
                <c:pt idx="328">
                  <c:v>10.67</c:v>
                </c:pt>
                <c:pt idx="329">
                  <c:v>10.59</c:v>
                </c:pt>
                <c:pt idx="330">
                  <c:v>10.68</c:v>
                </c:pt>
                <c:pt idx="331">
                  <c:v>10.77</c:v>
                </c:pt>
                <c:pt idx="332">
                  <c:v>10.75</c:v>
                </c:pt>
                <c:pt idx="333">
                  <c:v>10.73</c:v>
                </c:pt>
                <c:pt idx="334">
                  <c:v>10.75</c:v>
                </c:pt>
                <c:pt idx="335">
                  <c:v>10.86</c:v>
                </c:pt>
                <c:pt idx="336">
                  <c:v>10.87</c:v>
                </c:pt>
                <c:pt idx="337">
                  <c:v>11.11</c:v>
                </c:pt>
                <c:pt idx="338">
                  <c:v>11.13</c:v>
                </c:pt>
                <c:pt idx="339">
                  <c:v>11.28</c:v>
                </c:pt>
                <c:pt idx="340">
                  <c:v>11.2</c:v>
                </c:pt>
                <c:pt idx="341">
                  <c:v>11.29</c:v>
                </c:pt>
                <c:pt idx="342">
                  <c:v>11.49</c:v>
                </c:pt>
                <c:pt idx="343">
                  <c:v>11.43</c:v>
                </c:pt>
                <c:pt idx="344">
                  <c:v>11.32</c:v>
                </c:pt>
                <c:pt idx="345">
                  <c:v>11.37</c:v>
                </c:pt>
                <c:pt idx="346">
                  <c:v>11.44</c:v>
                </c:pt>
                <c:pt idx="347">
                  <c:v>11.51</c:v>
                </c:pt>
                <c:pt idx="348">
                  <c:v>11.53</c:v>
                </c:pt>
                <c:pt idx="349">
                  <c:v>11.19</c:v>
                </c:pt>
                <c:pt idx="350">
                  <c:v>11</c:v>
                </c:pt>
                <c:pt idx="351">
                  <c:v>11.07</c:v>
                </c:pt>
                <c:pt idx="352">
                  <c:v>11.14</c:v>
                </c:pt>
                <c:pt idx="353">
                  <c:v>11.07</c:v>
                </c:pt>
                <c:pt idx="354">
                  <c:v>11.04</c:v>
                </c:pt>
                <c:pt idx="355">
                  <c:v>11.1</c:v>
                </c:pt>
                <c:pt idx="356">
                  <c:v>10.99</c:v>
                </c:pt>
                <c:pt idx="357">
                  <c:v>10.94</c:v>
                </c:pt>
                <c:pt idx="358">
                  <c:v>10.78</c:v>
                </c:pt>
                <c:pt idx="359">
                  <c:v>10.84</c:v>
                </c:pt>
                <c:pt idx="360">
                  <c:v>11.04</c:v>
                </c:pt>
                <c:pt idx="361">
                  <c:v>11.22</c:v>
                </c:pt>
                <c:pt idx="362">
                  <c:v>11.27</c:v>
                </c:pt>
                <c:pt idx="363">
                  <c:v>11.36</c:v>
                </c:pt>
                <c:pt idx="364">
                  <c:v>11.41</c:v>
                </c:pt>
                <c:pt idx="365">
                  <c:v>11.31</c:v>
                </c:pt>
                <c:pt idx="366">
                  <c:v>11.26</c:v>
                </c:pt>
                <c:pt idx="367">
                  <c:v>11.26</c:v>
                </c:pt>
                <c:pt idx="368">
                  <c:v>11.22</c:v>
                </c:pt>
                <c:pt idx="369">
                  <c:v>11.19</c:v>
                </c:pt>
                <c:pt idx="370">
                  <c:v>11.32</c:v>
                </c:pt>
                <c:pt idx="371">
                  <c:v>11.46</c:v>
                </c:pt>
                <c:pt idx="372">
                  <c:v>11.45</c:v>
                </c:pt>
                <c:pt idx="373">
                  <c:v>11.61</c:v>
                </c:pt>
                <c:pt idx="374">
                  <c:v>11.66</c:v>
                </c:pt>
                <c:pt idx="375">
                  <c:v>11.69</c:v>
                </c:pt>
                <c:pt idx="376">
                  <c:v>11.87</c:v>
                </c:pt>
                <c:pt idx="377">
                  <c:v>11.85</c:v>
                </c:pt>
                <c:pt idx="378">
                  <c:v>12.06</c:v>
                </c:pt>
                <c:pt idx="379">
                  <c:v>11.96</c:v>
                </c:pt>
                <c:pt idx="380">
                  <c:v>12.02</c:v>
                </c:pt>
                <c:pt idx="381">
                  <c:v>12.07</c:v>
                </c:pt>
                <c:pt idx="382">
                  <c:v>12.39</c:v>
                </c:pt>
                <c:pt idx="383">
                  <c:v>12.39</c:v>
                </c:pt>
                <c:pt idx="384">
                  <c:v>12.43</c:v>
                </c:pt>
                <c:pt idx="385">
                  <c:v>12.38</c:v>
                </c:pt>
                <c:pt idx="386">
                  <c:v>12.28</c:v>
                </c:pt>
                <c:pt idx="387">
                  <c:v>12.24</c:v>
                </c:pt>
                <c:pt idx="388">
                  <c:v>12.17</c:v>
                </c:pt>
                <c:pt idx="389">
                  <c:v>12</c:v>
                </c:pt>
                <c:pt idx="390">
                  <c:v>12.04</c:v>
                </c:pt>
                <c:pt idx="391">
                  <c:v>12.24</c:v>
                </c:pt>
                <c:pt idx="392">
                  <c:v>12.27</c:v>
                </c:pt>
                <c:pt idx="393">
                  <c:v>12.13</c:v>
                </c:pt>
                <c:pt idx="394">
                  <c:v>12.18</c:v>
                </c:pt>
                <c:pt idx="395">
                  <c:v>12.2</c:v>
                </c:pt>
                <c:pt idx="396">
                  <c:v>12.13</c:v>
                </c:pt>
                <c:pt idx="397">
                  <c:v>12.08</c:v>
                </c:pt>
                <c:pt idx="398">
                  <c:v>11.94</c:v>
                </c:pt>
                <c:pt idx="399">
                  <c:v>11.91</c:v>
                </c:pt>
                <c:pt idx="400">
                  <c:v>11.65</c:v>
                </c:pt>
                <c:pt idx="401">
                  <c:v>11.82</c:v>
                </c:pt>
                <c:pt idx="402">
                  <c:v>11.86</c:v>
                </c:pt>
                <c:pt idx="403">
                  <c:v>11.94</c:v>
                </c:pt>
                <c:pt idx="404">
                  <c:v>11.85</c:v>
                </c:pt>
                <c:pt idx="405">
                  <c:v>12.03</c:v>
                </c:pt>
                <c:pt idx="406">
                  <c:v>12.18</c:v>
                </c:pt>
                <c:pt idx="407">
                  <c:v>12</c:v>
                </c:pt>
                <c:pt idx="408">
                  <c:v>11.87</c:v>
                </c:pt>
                <c:pt idx="409">
                  <c:v>11.92</c:v>
                </c:pt>
                <c:pt idx="410">
                  <c:v>11.97</c:v>
                </c:pt>
                <c:pt idx="411">
                  <c:v>12.03</c:v>
                </c:pt>
                <c:pt idx="412">
                  <c:v>12.07</c:v>
                </c:pt>
                <c:pt idx="413">
                  <c:v>12.19</c:v>
                </c:pt>
                <c:pt idx="414">
                  <c:v>12.14</c:v>
                </c:pt>
                <c:pt idx="415">
                  <c:v>12.12</c:v>
                </c:pt>
                <c:pt idx="416">
                  <c:v>12.28</c:v>
                </c:pt>
                <c:pt idx="417">
                  <c:v>12.29</c:v>
                </c:pt>
                <c:pt idx="418">
                  <c:v>12.25</c:v>
                </c:pt>
                <c:pt idx="419">
                  <c:v>12.19</c:v>
                </c:pt>
                <c:pt idx="420">
                  <c:v>12.16</c:v>
                </c:pt>
                <c:pt idx="421">
                  <c:v>12.06</c:v>
                </c:pt>
                <c:pt idx="422">
                  <c:v>12.06</c:v>
                </c:pt>
                <c:pt idx="423">
                  <c:v>12.06</c:v>
                </c:pt>
                <c:pt idx="424">
                  <c:v>12.08</c:v>
                </c:pt>
                <c:pt idx="425">
                  <c:v>11.98</c:v>
                </c:pt>
                <c:pt idx="426">
                  <c:v>11.99</c:v>
                </c:pt>
                <c:pt idx="427">
                  <c:v>12.01</c:v>
                </c:pt>
                <c:pt idx="428">
                  <c:v>11.99</c:v>
                </c:pt>
                <c:pt idx="429">
                  <c:v>12.05</c:v>
                </c:pt>
                <c:pt idx="430">
                  <c:v>12.02</c:v>
                </c:pt>
                <c:pt idx="431">
                  <c:v>12.09</c:v>
                </c:pt>
                <c:pt idx="432">
                  <c:v>12.14</c:v>
                </c:pt>
                <c:pt idx="433">
                  <c:v>12.16</c:v>
                </c:pt>
                <c:pt idx="434">
                  <c:v>12.15</c:v>
                </c:pt>
                <c:pt idx="435">
                  <c:v>12.23</c:v>
                </c:pt>
                <c:pt idx="436">
                  <c:v>12.2</c:v>
                </c:pt>
                <c:pt idx="437">
                  <c:v>12.5</c:v>
                </c:pt>
                <c:pt idx="438">
                  <c:v>12.62</c:v>
                </c:pt>
                <c:pt idx="439">
                  <c:v>12.63</c:v>
                </c:pt>
                <c:pt idx="440">
                  <c:v>12.47</c:v>
                </c:pt>
                <c:pt idx="441">
                  <c:v>12.55</c:v>
                </c:pt>
                <c:pt idx="442">
                  <c:v>12.64</c:v>
                </c:pt>
                <c:pt idx="443">
                  <c:v>12.79</c:v>
                </c:pt>
                <c:pt idx="444">
                  <c:v>12.97</c:v>
                </c:pt>
                <c:pt idx="445">
                  <c:v>12.77</c:v>
                </c:pt>
                <c:pt idx="446">
                  <c:v>12.59</c:v>
                </c:pt>
                <c:pt idx="447">
                  <c:v>12.64</c:v>
                </c:pt>
                <c:pt idx="448">
                  <c:v>12.46</c:v>
                </c:pt>
                <c:pt idx="449">
                  <c:v>12.51</c:v>
                </c:pt>
                <c:pt idx="450">
                  <c:v>12.79</c:v>
                </c:pt>
                <c:pt idx="451">
                  <c:v>12.74</c:v>
                </c:pt>
                <c:pt idx="452">
                  <c:v>12.9</c:v>
                </c:pt>
                <c:pt idx="453">
                  <c:v>12.88</c:v>
                </c:pt>
                <c:pt idx="454">
                  <c:v>12.96</c:v>
                </c:pt>
                <c:pt idx="455">
                  <c:v>12.94</c:v>
                </c:pt>
                <c:pt idx="456">
                  <c:v>12.93</c:v>
                </c:pt>
                <c:pt idx="457">
                  <c:v>12.82</c:v>
                </c:pt>
                <c:pt idx="458">
                  <c:v>12.9</c:v>
                </c:pt>
                <c:pt idx="459">
                  <c:v>12.73</c:v>
                </c:pt>
                <c:pt idx="460">
                  <c:v>12.53</c:v>
                </c:pt>
                <c:pt idx="461">
                  <c:v>12.5</c:v>
                </c:pt>
                <c:pt idx="462">
                  <c:v>12.52</c:v>
                </c:pt>
                <c:pt idx="463">
                  <c:v>12.68</c:v>
                </c:pt>
                <c:pt idx="464">
                  <c:v>12.68</c:v>
                </c:pt>
                <c:pt idx="465">
                  <c:v>12.73</c:v>
                </c:pt>
                <c:pt idx="466">
                  <c:v>12.7</c:v>
                </c:pt>
                <c:pt idx="467">
                  <c:v>12.74</c:v>
                </c:pt>
                <c:pt idx="468">
                  <c:v>12.76</c:v>
                </c:pt>
                <c:pt idx="469">
                  <c:v>12.59</c:v>
                </c:pt>
                <c:pt idx="470">
                  <c:v>12.57</c:v>
                </c:pt>
                <c:pt idx="471">
                  <c:v>12.61</c:v>
                </c:pt>
                <c:pt idx="472">
                  <c:v>12.61</c:v>
                </c:pt>
                <c:pt idx="473">
                  <c:v>12.69</c:v>
                </c:pt>
                <c:pt idx="474">
                  <c:v>12.77</c:v>
                </c:pt>
                <c:pt idx="475">
                  <c:v>12.67</c:v>
                </c:pt>
                <c:pt idx="476">
                  <c:v>12.64</c:v>
                </c:pt>
                <c:pt idx="477">
                  <c:v>12.67</c:v>
                </c:pt>
                <c:pt idx="478">
                  <c:v>12.67</c:v>
                </c:pt>
                <c:pt idx="479">
                  <c:v>12.71</c:v>
                </c:pt>
                <c:pt idx="480">
                  <c:v>12.75</c:v>
                </c:pt>
                <c:pt idx="481">
                  <c:v>12.83</c:v>
                </c:pt>
                <c:pt idx="482">
                  <c:v>12.82</c:v>
                </c:pt>
                <c:pt idx="483">
                  <c:v>12.75</c:v>
                </c:pt>
                <c:pt idx="484">
                  <c:v>12.84</c:v>
                </c:pt>
                <c:pt idx="485">
                  <c:v>12.83</c:v>
                </c:pt>
                <c:pt idx="486">
                  <c:v>12.84</c:v>
                </c:pt>
                <c:pt idx="487">
                  <c:v>12.83</c:v>
                </c:pt>
                <c:pt idx="488">
                  <c:v>12.87</c:v>
                </c:pt>
                <c:pt idx="489">
                  <c:v>12.95</c:v>
                </c:pt>
                <c:pt idx="490">
                  <c:v>13.21</c:v>
                </c:pt>
                <c:pt idx="491">
                  <c:v>13.2</c:v>
                </c:pt>
                <c:pt idx="492">
                  <c:v>13.23</c:v>
                </c:pt>
                <c:pt idx="493">
                  <c:v>13.3</c:v>
                </c:pt>
                <c:pt idx="494">
                  <c:v>13.39</c:v>
                </c:pt>
                <c:pt idx="495">
                  <c:v>13.31</c:v>
                </c:pt>
                <c:pt idx="496">
                  <c:v>13.13</c:v>
                </c:pt>
                <c:pt idx="497">
                  <c:v>13.08</c:v>
                </c:pt>
                <c:pt idx="498">
                  <c:v>12.79</c:v>
                </c:pt>
                <c:pt idx="499">
                  <c:v>12.73</c:v>
                </c:pt>
                <c:pt idx="500">
                  <c:v>12.68</c:v>
                </c:pt>
                <c:pt idx="501">
                  <c:v>12.72</c:v>
                </c:pt>
                <c:pt idx="502">
                  <c:v>12.81</c:v>
                </c:pt>
                <c:pt idx="503">
                  <c:v>12.8</c:v>
                </c:pt>
                <c:pt idx="504">
                  <c:v>12.84</c:v>
                </c:pt>
                <c:pt idx="505">
                  <c:v>12.89</c:v>
                </c:pt>
                <c:pt idx="506">
                  <c:v>12.8</c:v>
                </c:pt>
                <c:pt idx="507">
                  <c:v>12.82</c:v>
                </c:pt>
                <c:pt idx="508">
                  <c:v>12.75</c:v>
                </c:pt>
                <c:pt idx="509">
                  <c:v>12.8</c:v>
                </c:pt>
                <c:pt idx="510">
                  <c:v>12.79</c:v>
                </c:pt>
                <c:pt idx="511">
                  <c:v>12.74</c:v>
                </c:pt>
                <c:pt idx="512">
                  <c:v>12.65</c:v>
                </c:pt>
                <c:pt idx="513">
                  <c:v>12.58</c:v>
                </c:pt>
                <c:pt idx="514">
                  <c:v>12.53</c:v>
                </c:pt>
                <c:pt idx="515">
                  <c:v>12.34</c:v>
                </c:pt>
                <c:pt idx="516">
                  <c:v>12.39</c:v>
                </c:pt>
                <c:pt idx="517">
                  <c:v>12.19</c:v>
                </c:pt>
                <c:pt idx="518">
                  <c:v>12</c:v>
                </c:pt>
                <c:pt idx="519">
                  <c:v>12.01</c:v>
                </c:pt>
                <c:pt idx="520">
                  <c:v>12.05</c:v>
                </c:pt>
                <c:pt idx="521">
                  <c:v>12.24</c:v>
                </c:pt>
                <c:pt idx="522">
                  <c:v>12.29</c:v>
                </c:pt>
                <c:pt idx="523">
                  <c:v>12.28</c:v>
                </c:pt>
                <c:pt idx="524">
                  <c:v>12.38</c:v>
                </c:pt>
                <c:pt idx="525">
                  <c:v>12.28</c:v>
                </c:pt>
                <c:pt idx="526">
                  <c:v>12.33</c:v>
                </c:pt>
                <c:pt idx="527">
                  <c:v>12.37</c:v>
                </c:pt>
                <c:pt idx="528">
                  <c:v>12.43</c:v>
                </c:pt>
                <c:pt idx="529">
                  <c:v>12.48</c:v>
                </c:pt>
                <c:pt idx="530">
                  <c:v>12.32</c:v>
                </c:pt>
                <c:pt idx="531">
                  <c:v>12.19</c:v>
                </c:pt>
                <c:pt idx="532">
                  <c:v>12.27</c:v>
                </c:pt>
                <c:pt idx="533">
                  <c:v>12.37</c:v>
                </c:pt>
                <c:pt idx="534">
                  <c:v>12.26</c:v>
                </c:pt>
                <c:pt idx="535">
                  <c:v>12.27</c:v>
                </c:pt>
                <c:pt idx="536">
                  <c:v>12.36</c:v>
                </c:pt>
                <c:pt idx="537">
                  <c:v>12.33</c:v>
                </c:pt>
                <c:pt idx="538">
                  <c:v>12.36</c:v>
                </c:pt>
                <c:pt idx="539">
                  <c:v>12.46</c:v>
                </c:pt>
                <c:pt idx="540">
                  <c:v>12.42</c:v>
                </c:pt>
                <c:pt idx="541">
                  <c:v>12.37</c:v>
                </c:pt>
                <c:pt idx="542">
                  <c:v>12.29</c:v>
                </c:pt>
                <c:pt idx="543">
                  <c:v>12.25</c:v>
                </c:pt>
                <c:pt idx="544">
                  <c:v>12.32</c:v>
                </c:pt>
                <c:pt idx="545">
                  <c:v>12.21</c:v>
                </c:pt>
                <c:pt idx="546">
                  <c:v>12.23</c:v>
                </c:pt>
                <c:pt idx="547">
                  <c:v>12.29</c:v>
                </c:pt>
                <c:pt idx="548">
                  <c:v>12.33</c:v>
                </c:pt>
                <c:pt idx="549">
                  <c:v>12.44</c:v>
                </c:pt>
                <c:pt idx="550">
                  <c:v>12.43</c:v>
                </c:pt>
                <c:pt idx="551">
                  <c:v>12.41</c:v>
                </c:pt>
                <c:pt idx="552">
                  <c:v>12.42</c:v>
                </c:pt>
                <c:pt idx="553">
                  <c:v>12.25</c:v>
                </c:pt>
                <c:pt idx="554">
                  <c:v>12.03</c:v>
                </c:pt>
                <c:pt idx="555">
                  <c:v>11.76</c:v>
                </c:pt>
                <c:pt idx="556">
                  <c:v>11.82</c:v>
                </c:pt>
                <c:pt idx="557">
                  <c:v>11.89</c:v>
                </c:pt>
                <c:pt idx="558">
                  <c:v>11.78</c:v>
                </c:pt>
                <c:pt idx="559">
                  <c:v>11.77</c:v>
                </c:pt>
                <c:pt idx="560">
                  <c:v>11.85</c:v>
                </c:pt>
                <c:pt idx="561">
                  <c:v>11.86</c:v>
                </c:pt>
                <c:pt idx="562">
                  <c:v>11.87</c:v>
                </c:pt>
                <c:pt idx="563">
                  <c:v>11.86</c:v>
                </c:pt>
                <c:pt idx="564">
                  <c:v>11.92</c:v>
                </c:pt>
                <c:pt idx="565">
                  <c:v>11.98</c:v>
                </c:pt>
                <c:pt idx="566">
                  <c:v>12.02</c:v>
                </c:pt>
                <c:pt idx="567">
                  <c:v>11.99</c:v>
                </c:pt>
                <c:pt idx="568">
                  <c:v>11.98</c:v>
                </c:pt>
                <c:pt idx="569">
                  <c:v>11.91</c:v>
                </c:pt>
                <c:pt idx="570">
                  <c:v>11.85</c:v>
                </c:pt>
                <c:pt idx="571">
                  <c:v>11.9</c:v>
                </c:pt>
                <c:pt idx="572">
                  <c:v>11.89</c:v>
                </c:pt>
                <c:pt idx="573">
                  <c:v>11.86</c:v>
                </c:pt>
                <c:pt idx="574">
                  <c:v>11.94</c:v>
                </c:pt>
                <c:pt idx="575">
                  <c:v>11.92</c:v>
                </c:pt>
                <c:pt idx="576">
                  <c:v>12.02</c:v>
                </c:pt>
                <c:pt idx="577">
                  <c:v>12.1</c:v>
                </c:pt>
                <c:pt idx="578">
                  <c:v>12.02</c:v>
                </c:pt>
                <c:pt idx="579">
                  <c:v>12.09</c:v>
                </c:pt>
                <c:pt idx="580">
                  <c:v>12.05</c:v>
                </c:pt>
                <c:pt idx="581">
                  <c:v>12.15</c:v>
                </c:pt>
                <c:pt idx="582">
                  <c:v>12.11</c:v>
                </c:pt>
                <c:pt idx="583">
                  <c:v>12.15</c:v>
                </c:pt>
                <c:pt idx="584">
                  <c:v>12.23</c:v>
                </c:pt>
                <c:pt idx="585">
                  <c:v>12.14</c:v>
                </c:pt>
                <c:pt idx="586">
                  <c:v>12.13</c:v>
                </c:pt>
                <c:pt idx="587">
                  <c:v>12.14</c:v>
                </c:pt>
                <c:pt idx="588">
                  <c:v>12.17</c:v>
                </c:pt>
                <c:pt idx="589">
                  <c:v>12.2</c:v>
                </c:pt>
                <c:pt idx="590">
                  <c:v>12.17</c:v>
                </c:pt>
                <c:pt idx="591">
                  <c:v>12.12</c:v>
                </c:pt>
                <c:pt idx="592">
                  <c:v>12.18</c:v>
                </c:pt>
                <c:pt idx="593">
                  <c:v>12.17</c:v>
                </c:pt>
                <c:pt idx="594">
                  <c:v>12.14</c:v>
                </c:pt>
                <c:pt idx="595">
                  <c:v>12.17</c:v>
                </c:pt>
                <c:pt idx="596">
                  <c:v>12.25</c:v>
                </c:pt>
                <c:pt idx="597">
                  <c:v>12.32</c:v>
                </c:pt>
                <c:pt idx="598">
                  <c:v>12.47</c:v>
                </c:pt>
                <c:pt idx="599">
                  <c:v>12.52</c:v>
                </c:pt>
                <c:pt idx="600">
                  <c:v>12.49</c:v>
                </c:pt>
                <c:pt idx="601">
                  <c:v>12.63</c:v>
                </c:pt>
                <c:pt idx="602">
                  <c:v>12.61</c:v>
                </c:pt>
                <c:pt idx="603">
                  <c:v>12.7</c:v>
                </c:pt>
                <c:pt idx="604">
                  <c:v>12.76</c:v>
                </c:pt>
                <c:pt idx="605">
                  <c:v>12.78</c:v>
                </c:pt>
                <c:pt idx="606">
                  <c:v>13.01</c:v>
                </c:pt>
                <c:pt idx="607">
                  <c:v>13.06</c:v>
                </c:pt>
                <c:pt idx="608">
                  <c:v>13.01</c:v>
                </c:pt>
                <c:pt idx="609">
                  <c:v>13.04</c:v>
                </c:pt>
                <c:pt idx="610">
                  <c:v>12.99</c:v>
                </c:pt>
                <c:pt idx="611">
                  <c:v>12.83</c:v>
                </c:pt>
                <c:pt idx="612">
                  <c:v>12.62</c:v>
                </c:pt>
                <c:pt idx="613">
                  <c:v>12.5</c:v>
                </c:pt>
                <c:pt idx="614">
                  <c:v>12.66</c:v>
                </c:pt>
                <c:pt idx="615">
                  <c:v>12.92</c:v>
                </c:pt>
                <c:pt idx="616">
                  <c:v>13.11</c:v>
                </c:pt>
                <c:pt idx="617">
                  <c:v>12.9</c:v>
                </c:pt>
                <c:pt idx="618">
                  <c:v>12.84</c:v>
                </c:pt>
                <c:pt idx="619">
                  <c:v>12.87</c:v>
                </c:pt>
                <c:pt idx="620">
                  <c:v>13.05</c:v>
                </c:pt>
                <c:pt idx="621">
                  <c:v>13.07</c:v>
                </c:pt>
                <c:pt idx="622">
                  <c:v>13.1</c:v>
                </c:pt>
                <c:pt idx="623">
                  <c:v>12.42</c:v>
                </c:pt>
                <c:pt idx="624">
                  <c:v>12.35</c:v>
                </c:pt>
                <c:pt idx="625">
                  <c:v>12.37</c:v>
                </c:pt>
                <c:pt idx="626">
                  <c:v>12.54</c:v>
                </c:pt>
                <c:pt idx="627">
                  <c:v>12.82</c:v>
                </c:pt>
                <c:pt idx="628">
                  <c:v>13.13</c:v>
                </c:pt>
                <c:pt idx="629">
                  <c:v>13.22</c:v>
                </c:pt>
                <c:pt idx="630">
                  <c:v>13.18</c:v>
                </c:pt>
                <c:pt idx="631">
                  <c:v>12.99</c:v>
                </c:pt>
                <c:pt idx="632">
                  <c:v>13.01</c:v>
                </c:pt>
                <c:pt idx="633">
                  <c:v>13.06</c:v>
                </c:pt>
                <c:pt idx="634">
                  <c:v>13.03</c:v>
                </c:pt>
                <c:pt idx="635">
                  <c:v>12.88</c:v>
                </c:pt>
                <c:pt idx="636">
                  <c:v>12.7</c:v>
                </c:pt>
                <c:pt idx="637">
                  <c:v>12.41</c:v>
                </c:pt>
                <c:pt idx="638">
                  <c:v>12.35</c:v>
                </c:pt>
                <c:pt idx="639">
                  <c:v>12.37</c:v>
                </c:pt>
                <c:pt idx="640">
                  <c:v>12.48</c:v>
                </c:pt>
                <c:pt idx="641">
                  <c:v>12.43</c:v>
                </c:pt>
                <c:pt idx="642">
                  <c:v>12.58</c:v>
                </c:pt>
                <c:pt idx="643">
                  <c:v>12.57</c:v>
                </c:pt>
                <c:pt idx="644">
                  <c:v>12.65</c:v>
                </c:pt>
                <c:pt idx="645">
                  <c:v>12.71</c:v>
                </c:pt>
                <c:pt idx="646">
                  <c:v>12.63</c:v>
                </c:pt>
                <c:pt idx="647">
                  <c:v>12.67</c:v>
                </c:pt>
                <c:pt idx="648">
                  <c:v>12.7</c:v>
                </c:pt>
                <c:pt idx="649">
                  <c:v>12.68</c:v>
                </c:pt>
                <c:pt idx="650">
                  <c:v>12.67</c:v>
                </c:pt>
                <c:pt idx="651">
                  <c:v>12.81</c:v>
                </c:pt>
                <c:pt idx="652">
                  <c:v>12.95</c:v>
                </c:pt>
                <c:pt idx="653">
                  <c:v>12.92</c:v>
                </c:pt>
                <c:pt idx="654">
                  <c:v>12.86</c:v>
                </c:pt>
                <c:pt idx="655">
                  <c:v>12.94</c:v>
                </c:pt>
                <c:pt idx="656">
                  <c:v>13.06</c:v>
                </c:pt>
                <c:pt idx="657">
                  <c:v>12.96</c:v>
                </c:pt>
                <c:pt idx="658">
                  <c:v>12.87</c:v>
                </c:pt>
                <c:pt idx="659">
                  <c:v>13</c:v>
                </c:pt>
                <c:pt idx="660">
                  <c:v>13.1</c:v>
                </c:pt>
                <c:pt idx="661">
                  <c:v>13.19</c:v>
                </c:pt>
                <c:pt idx="662">
                  <c:v>13.33</c:v>
                </c:pt>
                <c:pt idx="663">
                  <c:v>13.49</c:v>
                </c:pt>
                <c:pt idx="664">
                  <c:v>13.56</c:v>
                </c:pt>
                <c:pt idx="665">
                  <c:v>13.88</c:v>
                </c:pt>
                <c:pt idx="666">
                  <c:v>13.97</c:v>
                </c:pt>
                <c:pt idx="667">
                  <c:v>14.07</c:v>
                </c:pt>
                <c:pt idx="668">
                  <c:v>13.83</c:v>
                </c:pt>
                <c:pt idx="669">
                  <c:v>13.95</c:v>
                </c:pt>
                <c:pt idx="670">
                  <c:v>14.02</c:v>
                </c:pt>
                <c:pt idx="671">
                  <c:v>13.74</c:v>
                </c:pt>
                <c:pt idx="672">
                  <c:v>13.58</c:v>
                </c:pt>
                <c:pt idx="673">
                  <c:v>13.77</c:v>
                </c:pt>
                <c:pt idx="674">
                  <c:v>13.66</c:v>
                </c:pt>
                <c:pt idx="675">
                  <c:v>13.38</c:v>
                </c:pt>
                <c:pt idx="676">
                  <c:v>13.41</c:v>
                </c:pt>
                <c:pt idx="677">
                  <c:v>13.71</c:v>
                </c:pt>
                <c:pt idx="678">
                  <c:v>13.6</c:v>
                </c:pt>
                <c:pt idx="679">
                  <c:v>13.61</c:v>
                </c:pt>
                <c:pt idx="680">
                  <c:v>13.49</c:v>
                </c:pt>
                <c:pt idx="681">
                  <c:v>13.52</c:v>
                </c:pt>
                <c:pt idx="682">
                  <c:v>13.55</c:v>
                </c:pt>
                <c:pt idx="683">
                  <c:v>13.67</c:v>
                </c:pt>
                <c:pt idx="684">
                  <c:v>13.53</c:v>
                </c:pt>
                <c:pt idx="685">
                  <c:v>13.43</c:v>
                </c:pt>
                <c:pt idx="686">
                  <c:v>13.37</c:v>
                </c:pt>
                <c:pt idx="687">
                  <c:v>13.27</c:v>
                </c:pt>
                <c:pt idx="688">
                  <c:v>13.21</c:v>
                </c:pt>
                <c:pt idx="689">
                  <c:v>13.22</c:v>
                </c:pt>
                <c:pt idx="690">
                  <c:v>13.44</c:v>
                </c:pt>
                <c:pt idx="691">
                  <c:v>13.41</c:v>
                </c:pt>
                <c:pt idx="692">
                  <c:v>13.44</c:v>
                </c:pt>
                <c:pt idx="693">
                  <c:v>13.4</c:v>
                </c:pt>
                <c:pt idx="694">
                  <c:v>13.36</c:v>
                </c:pt>
                <c:pt idx="695">
                  <c:v>13.2</c:v>
                </c:pt>
                <c:pt idx="696">
                  <c:v>13.16</c:v>
                </c:pt>
                <c:pt idx="697">
                  <c:v>13.05</c:v>
                </c:pt>
                <c:pt idx="698">
                  <c:v>12.99</c:v>
                </c:pt>
                <c:pt idx="699">
                  <c:v>13.07</c:v>
                </c:pt>
                <c:pt idx="700">
                  <c:v>12.94</c:v>
                </c:pt>
                <c:pt idx="701">
                  <c:v>12.89</c:v>
                </c:pt>
                <c:pt idx="702">
                  <c:v>12.94</c:v>
                </c:pt>
                <c:pt idx="703">
                  <c:v>13.05</c:v>
                </c:pt>
                <c:pt idx="704">
                  <c:v>13.12</c:v>
                </c:pt>
                <c:pt idx="705">
                  <c:v>13.15</c:v>
                </c:pt>
                <c:pt idx="706">
                  <c:v>13.21</c:v>
                </c:pt>
                <c:pt idx="707">
                  <c:v>13.37</c:v>
                </c:pt>
                <c:pt idx="708">
                  <c:v>13.45</c:v>
                </c:pt>
                <c:pt idx="709">
                  <c:v>13.47</c:v>
                </c:pt>
                <c:pt idx="710">
                  <c:v>13.66</c:v>
                </c:pt>
                <c:pt idx="711">
                  <c:v>13.78</c:v>
                </c:pt>
                <c:pt idx="712">
                  <c:v>13.86</c:v>
                </c:pt>
                <c:pt idx="713">
                  <c:v>13.87</c:v>
                </c:pt>
                <c:pt idx="714">
                  <c:v>14.04</c:v>
                </c:pt>
                <c:pt idx="715">
                  <c:v>14</c:v>
                </c:pt>
                <c:pt idx="716">
                  <c:v>13.94</c:v>
                </c:pt>
                <c:pt idx="717">
                  <c:v>14.17</c:v>
                </c:pt>
                <c:pt idx="718">
                  <c:v>14.11</c:v>
                </c:pt>
                <c:pt idx="719">
                  <c:v>14.39</c:v>
                </c:pt>
                <c:pt idx="720">
                  <c:v>14.75</c:v>
                </c:pt>
                <c:pt idx="721">
                  <c:v>14.53</c:v>
                </c:pt>
                <c:pt idx="722">
                  <c:v>14.33</c:v>
                </c:pt>
                <c:pt idx="723">
                  <c:v>14.08</c:v>
                </c:pt>
                <c:pt idx="724">
                  <c:v>13.9</c:v>
                </c:pt>
                <c:pt idx="725">
                  <c:v>13.56</c:v>
                </c:pt>
                <c:pt idx="726">
                  <c:v>13.89</c:v>
                </c:pt>
                <c:pt idx="727">
                  <c:v>13.74</c:v>
                </c:pt>
                <c:pt idx="728">
                  <c:v>13.51</c:v>
                </c:pt>
                <c:pt idx="729">
                  <c:v>12.98</c:v>
                </c:pt>
                <c:pt idx="730">
                  <c:v>12.75</c:v>
                </c:pt>
                <c:pt idx="731">
                  <c:v>12.76</c:v>
                </c:pt>
                <c:pt idx="732">
                  <c:v>12.68</c:v>
                </c:pt>
                <c:pt idx="733">
                  <c:v>12.71</c:v>
                </c:pt>
                <c:pt idx="734">
                  <c:v>12.78</c:v>
                </c:pt>
                <c:pt idx="735">
                  <c:v>12.64</c:v>
                </c:pt>
                <c:pt idx="736">
                  <c:v>12.46</c:v>
                </c:pt>
                <c:pt idx="737">
                  <c:v>12.24</c:v>
                </c:pt>
              </c:numCache>
            </c:numRef>
          </c:val>
          <c:smooth val="0"/>
          <c:extLst>
            <c:ext xmlns:c16="http://schemas.microsoft.com/office/drawing/2014/chart" uri="{C3380CC4-5D6E-409C-BE32-E72D297353CC}">
              <c16:uniqueId val="{00000002-66B2-4F33-B0D1-05EBC05FD338}"/>
            </c:ext>
          </c:extLst>
        </c:ser>
        <c:dLbls>
          <c:showLegendKey val="0"/>
          <c:showVal val="0"/>
          <c:showCatName val="0"/>
          <c:showSerName val="0"/>
          <c:showPercent val="0"/>
          <c:showBubbleSize val="0"/>
        </c:dLbls>
        <c:smooth val="0"/>
        <c:axId val="1732059360"/>
        <c:axId val="1732060320"/>
      </c:lineChart>
      <c:dateAx>
        <c:axId val="1732059360"/>
        <c:scaling>
          <c:orientation val="minMax"/>
        </c:scaling>
        <c:delete val="0"/>
        <c:axPos val="b"/>
        <c:numFmt formatCode="mmm\-yy" sourceLinked="1"/>
        <c:majorTickMark val="none"/>
        <c:minorTickMark val="none"/>
        <c:tickLblPos val="nextTo"/>
        <c:spPr>
          <a:noFill/>
          <a:ln w="9525" cap="flat" cmpd="sng" algn="ctr">
            <a:solidFill>
              <a:srgbClr val="232A34"/>
            </a:solidFill>
            <a:round/>
          </a:ln>
          <a:effectLst/>
        </c:spPr>
        <c:txPr>
          <a:bodyPr rot="-5400000" spcFirstLastPara="1" vertOverflow="ellipsis"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732060320"/>
        <c:crosses val="autoZero"/>
        <c:auto val="1"/>
        <c:lblOffset val="100"/>
        <c:baseTimeUnit val="days"/>
        <c:majorUnit val="3"/>
        <c:majorTimeUnit val="months"/>
      </c:dateAx>
      <c:valAx>
        <c:axId val="1732060320"/>
        <c:scaling>
          <c:orientation val="minMax"/>
          <c:max val="15"/>
          <c:min val="7"/>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732059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s-CO"/>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2442514933462617E-2"/>
          <c:y val="4.8888786235269495E-2"/>
          <c:w val="0.88517647376431241"/>
          <c:h val="0.76332186088640908"/>
        </c:manualLayout>
      </c:layout>
      <c:lineChart>
        <c:grouping val="standard"/>
        <c:varyColors val="0"/>
        <c:ser>
          <c:idx val="0"/>
          <c:order val="0"/>
          <c:tx>
            <c:strRef>
              <c:f>'Gráfico 4'!$B$3</c:f>
              <c:strCache>
                <c:ptCount val="1"/>
                <c:pt idx="0">
                  <c:v>Bogotá</c:v>
                </c:pt>
              </c:strCache>
            </c:strRef>
          </c:tx>
          <c:spPr>
            <a:ln w="28575" cap="rnd">
              <a:solidFill>
                <a:srgbClr val="C00000"/>
              </a:solidFill>
              <a:round/>
            </a:ln>
            <a:effectLst/>
          </c:spPr>
          <c:marker>
            <c:symbol val="none"/>
          </c:marker>
          <c:dLbls>
            <c:dLbl>
              <c:idx val="88"/>
              <c:layout>
                <c:manualLayout>
                  <c:x val="-1.1811323564742751E-3"/>
                  <c:y val="3.4295315155795821E-2"/>
                </c:manualLayout>
              </c:layout>
              <c:spPr>
                <a:noFill/>
                <a:ln>
                  <a:noFill/>
                </a:ln>
                <a:effectLst/>
              </c:spPr>
              <c:txPr>
                <a:bodyPr rot="0" spcFirstLastPara="1" vertOverflow="ellipsis" vert="horz" wrap="square" anchor="ctr" anchorCtr="1"/>
                <a:lstStyle/>
                <a:p>
                  <a:pPr>
                    <a:defRPr sz="1200" b="1" i="0" u="none" strike="noStrike" kern="1200" baseline="0">
                      <a:solidFill>
                        <a:srgbClr val="C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A0-4AAD-94BC-C007A4FCB0F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'Gráfico 4'!$A$4:$A$92</c:f>
              <c:numCache>
                <c:formatCode>mmm\-yy</c:formatCode>
                <c:ptCount val="89"/>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numCache>
            </c:numRef>
          </c:cat>
          <c:val>
            <c:numRef>
              <c:f>'Gráfico 4'!$B$4:$B$92</c:f>
              <c:numCache>
                <c:formatCode>0.00</c:formatCode>
                <c:ptCount val="89"/>
                <c:pt idx="0">
                  <c:v>2.99</c:v>
                </c:pt>
                <c:pt idx="1">
                  <c:v>2.9</c:v>
                </c:pt>
                <c:pt idx="2">
                  <c:v>3.01</c:v>
                </c:pt>
                <c:pt idx="3">
                  <c:v>3.05</c:v>
                </c:pt>
                <c:pt idx="4">
                  <c:v>3.06</c:v>
                </c:pt>
                <c:pt idx="5">
                  <c:v>3.1</c:v>
                </c:pt>
                <c:pt idx="6">
                  <c:v>3.38</c:v>
                </c:pt>
                <c:pt idx="7">
                  <c:v>3.39</c:v>
                </c:pt>
                <c:pt idx="8">
                  <c:v>3.57</c:v>
                </c:pt>
                <c:pt idx="9">
                  <c:v>3.58</c:v>
                </c:pt>
                <c:pt idx="10">
                  <c:v>3.57</c:v>
                </c:pt>
                <c:pt idx="11">
                  <c:v>3.49</c:v>
                </c:pt>
                <c:pt idx="12">
                  <c:v>3.22</c:v>
                </c:pt>
                <c:pt idx="13">
                  <c:v>3.32</c:v>
                </c:pt>
                <c:pt idx="14">
                  <c:v>3.54</c:v>
                </c:pt>
                <c:pt idx="15">
                  <c:v>3.24</c:v>
                </c:pt>
                <c:pt idx="16">
                  <c:v>2.48</c:v>
                </c:pt>
                <c:pt idx="17">
                  <c:v>1.71</c:v>
                </c:pt>
                <c:pt idx="18">
                  <c:v>1.53</c:v>
                </c:pt>
                <c:pt idx="19">
                  <c:v>1.33</c:v>
                </c:pt>
                <c:pt idx="20">
                  <c:v>1.59</c:v>
                </c:pt>
                <c:pt idx="21">
                  <c:v>1.42</c:v>
                </c:pt>
                <c:pt idx="22">
                  <c:v>1.18</c:v>
                </c:pt>
                <c:pt idx="23">
                  <c:v>1.17</c:v>
                </c:pt>
                <c:pt idx="24">
                  <c:v>1.1499999999999999</c:v>
                </c:pt>
                <c:pt idx="25">
                  <c:v>1.01</c:v>
                </c:pt>
                <c:pt idx="26">
                  <c:v>0.97</c:v>
                </c:pt>
                <c:pt idx="27">
                  <c:v>1.38</c:v>
                </c:pt>
                <c:pt idx="28">
                  <c:v>2.41</c:v>
                </c:pt>
                <c:pt idx="29">
                  <c:v>3</c:v>
                </c:pt>
                <c:pt idx="30">
                  <c:v>3.4</c:v>
                </c:pt>
                <c:pt idx="31">
                  <c:v>3.92</c:v>
                </c:pt>
                <c:pt idx="32">
                  <c:v>3.64</c:v>
                </c:pt>
                <c:pt idx="33">
                  <c:v>3.7</c:v>
                </c:pt>
                <c:pt idx="34">
                  <c:v>4.97</c:v>
                </c:pt>
                <c:pt idx="35">
                  <c:v>4.62</c:v>
                </c:pt>
                <c:pt idx="36">
                  <c:v>5.94</c:v>
                </c:pt>
                <c:pt idx="37">
                  <c:v>7.03</c:v>
                </c:pt>
                <c:pt idx="38">
                  <c:v>7.34</c:v>
                </c:pt>
                <c:pt idx="39">
                  <c:v>8.11</c:v>
                </c:pt>
                <c:pt idx="40">
                  <c:v>8.33</c:v>
                </c:pt>
                <c:pt idx="41">
                  <c:v>8.89</c:v>
                </c:pt>
                <c:pt idx="42">
                  <c:v>9.2100000000000009</c:v>
                </c:pt>
                <c:pt idx="43">
                  <c:v>9.69</c:v>
                </c:pt>
                <c:pt idx="44">
                  <c:v>10.42</c:v>
                </c:pt>
                <c:pt idx="45">
                  <c:v>11.16</c:v>
                </c:pt>
                <c:pt idx="46">
                  <c:v>11.47</c:v>
                </c:pt>
                <c:pt idx="47">
                  <c:v>12.35</c:v>
                </c:pt>
                <c:pt idx="48">
                  <c:v>12.71</c:v>
                </c:pt>
                <c:pt idx="49">
                  <c:v>12.94</c:v>
                </c:pt>
                <c:pt idx="50">
                  <c:v>13.26</c:v>
                </c:pt>
                <c:pt idx="51">
                  <c:v>12.82</c:v>
                </c:pt>
                <c:pt idx="52">
                  <c:v>12.29</c:v>
                </c:pt>
                <c:pt idx="53">
                  <c:v>11.94</c:v>
                </c:pt>
                <c:pt idx="54">
                  <c:v>11.83</c:v>
                </c:pt>
                <c:pt idx="55">
                  <c:v>11.67</c:v>
                </c:pt>
                <c:pt idx="56">
                  <c:v>11.29</c:v>
                </c:pt>
                <c:pt idx="57">
                  <c:v>10.78</c:v>
                </c:pt>
                <c:pt idx="58">
                  <c:v>10.27</c:v>
                </c:pt>
                <c:pt idx="59">
                  <c:v>9.43</c:v>
                </c:pt>
                <c:pt idx="60">
                  <c:v>8.17</c:v>
                </c:pt>
                <c:pt idx="61">
                  <c:v>7.61</c:v>
                </c:pt>
                <c:pt idx="62">
                  <c:v>7.38</c:v>
                </c:pt>
                <c:pt idx="63">
                  <c:v>7.11</c:v>
                </c:pt>
                <c:pt idx="64">
                  <c:v>7.24</c:v>
                </c:pt>
                <c:pt idx="65">
                  <c:v>7.44</c:v>
                </c:pt>
                <c:pt idx="66">
                  <c:v>7.13</c:v>
                </c:pt>
                <c:pt idx="67">
                  <c:v>6.42</c:v>
                </c:pt>
                <c:pt idx="68">
                  <c:v>6.12</c:v>
                </c:pt>
                <c:pt idx="69">
                  <c:v>5.8</c:v>
                </c:pt>
                <c:pt idx="70">
                  <c:v>5.8</c:v>
                </c:pt>
                <c:pt idx="71">
                  <c:v>5.69</c:v>
                </c:pt>
                <c:pt idx="72">
                  <c:v>5.9</c:v>
                </c:pt>
                <c:pt idx="73">
                  <c:v>6.07</c:v>
                </c:pt>
                <c:pt idx="74">
                  <c:v>5.51</c:v>
                </c:pt>
                <c:pt idx="75">
                  <c:v>5.66</c:v>
                </c:pt>
                <c:pt idx="76">
                  <c:v>5.47</c:v>
                </c:pt>
                <c:pt idx="77">
                  <c:v>5.2</c:v>
                </c:pt>
                <c:pt idx="78">
                  <c:v>5.27</c:v>
                </c:pt>
                <c:pt idx="79">
                  <c:v>5.35</c:v>
                </c:pt>
                <c:pt idx="80">
                  <c:v>5.42</c:v>
                </c:pt>
                <c:pt idx="81">
                  <c:v>5.51</c:v>
                </c:pt>
                <c:pt idx="82">
                  <c:v>5.56</c:v>
                </c:pt>
                <c:pt idx="83">
                  <c:v>5.41</c:v>
                </c:pt>
                <c:pt idx="84">
                  <c:v>5.54</c:v>
                </c:pt>
                <c:pt idx="85">
                  <c:v>5.05</c:v>
                </c:pt>
                <c:pt idx="86">
                  <c:v>5.62</c:v>
                </c:pt>
                <c:pt idx="87">
                  <c:v>5.6</c:v>
                </c:pt>
                <c:pt idx="88">
                  <c:v>5.75</c:v>
                </c:pt>
              </c:numCache>
            </c:numRef>
          </c:val>
          <c:smooth val="0"/>
          <c:extLst>
            <c:ext xmlns:c16="http://schemas.microsoft.com/office/drawing/2014/chart" uri="{C3380CC4-5D6E-409C-BE32-E72D297353CC}">
              <c16:uniqueId val="{00000001-BDA0-4AAD-94BC-C007A4FCB0F8}"/>
            </c:ext>
          </c:extLst>
        </c:ser>
        <c:ser>
          <c:idx val="1"/>
          <c:order val="1"/>
          <c:tx>
            <c:strRef>
              <c:f>'Gráfico 4'!$C$3</c:f>
              <c:strCache>
                <c:ptCount val="1"/>
                <c:pt idx="0">
                  <c:v>Colombia</c:v>
                </c:pt>
              </c:strCache>
            </c:strRef>
          </c:tx>
          <c:spPr>
            <a:ln w="28575" cap="rnd">
              <a:solidFill>
                <a:schemeClr val="accent1">
                  <a:lumMod val="75000"/>
                </a:schemeClr>
              </a:solidFill>
              <a:round/>
            </a:ln>
            <a:effectLst/>
          </c:spPr>
          <c:marker>
            <c:symbol val="none"/>
          </c:marker>
          <c:dLbls>
            <c:dLbl>
              <c:idx val="88"/>
              <c:layout>
                <c:manualLayout>
                  <c:x val="-7.7334245494956764E-3"/>
                  <c:y val="-3.68833664424373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A0-4AAD-94BC-C007A4FCB0F8}"/>
                </c:ext>
              </c:extLst>
            </c:dLbl>
            <c:spPr>
              <a:noFill/>
              <a:ln>
                <a:noFill/>
              </a:ln>
              <a:effectLst/>
            </c:spPr>
            <c:txPr>
              <a:bodyPr rot="0" spcFirstLastPara="1" vertOverflow="ellipsis" vert="horz" wrap="square" anchor="ctr" anchorCtr="1"/>
              <a:lstStyle/>
              <a:p>
                <a:pPr>
                  <a:defRPr sz="1200" b="1" i="0" u="none" strike="noStrike" kern="1200" baseline="0">
                    <a:solidFill>
                      <a:srgbClr val="002060"/>
                    </a:solidFill>
                    <a:latin typeface="Arial" panose="020B0604020202020204" pitchFamily="34" charset="0"/>
                    <a:ea typeface="+mn-ea"/>
                    <a:cs typeface="Arial" panose="020B0604020202020204" pitchFamily="34" charset="0"/>
                  </a:defRPr>
                </a:pPr>
                <a:endParaRPr lang="es-MX"/>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'Gráfico 4'!$A$4:$A$92</c:f>
              <c:numCache>
                <c:formatCode>mmm\-yy</c:formatCode>
                <c:ptCount val="89"/>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numCache>
            </c:numRef>
          </c:cat>
          <c:val>
            <c:numRef>
              <c:f>'Gráfico 4'!$C$4:$C$92</c:f>
              <c:numCache>
                <c:formatCode>0.00</c:formatCode>
                <c:ptCount val="89"/>
                <c:pt idx="0">
                  <c:v>3.1477494104378057</c:v>
                </c:pt>
                <c:pt idx="1">
                  <c:v>3.0136428425982631</c:v>
                </c:pt>
                <c:pt idx="2">
                  <c:v>3.2199085830370677</c:v>
                </c:pt>
                <c:pt idx="3">
                  <c:v>3.2453745829542191</c:v>
                </c:pt>
                <c:pt idx="4">
                  <c:v>3.3077853973376481</c:v>
                </c:pt>
                <c:pt idx="5">
                  <c:v>3.4236229986909672</c:v>
                </c:pt>
                <c:pt idx="6">
                  <c:v>3.7910869126839941</c:v>
                </c:pt>
                <c:pt idx="7">
                  <c:v>3.7562940584088711</c:v>
                </c:pt>
                <c:pt idx="8">
                  <c:v>3.8101940283502556</c:v>
                </c:pt>
                <c:pt idx="9">
                  <c:v>3.8558088161462001</c:v>
                </c:pt>
                <c:pt idx="10">
                  <c:v>3.8515546639919851</c:v>
                </c:pt>
                <c:pt idx="11">
                  <c:v>3.8000000000000034</c:v>
                </c:pt>
                <c:pt idx="12">
                  <c:v>3.6182902584493082</c:v>
                </c:pt>
                <c:pt idx="13">
                  <c:v>3.7161494366475534</c:v>
                </c:pt>
                <c:pt idx="14">
                  <c:v>3.8476677819326843</c:v>
                </c:pt>
                <c:pt idx="15">
                  <c:v>3.5056795926361017</c:v>
                </c:pt>
                <c:pt idx="16">
                  <c:v>2.8504490433424401</c:v>
                </c:pt>
                <c:pt idx="17">
                  <c:v>2.2003699737124016</c:v>
                </c:pt>
                <c:pt idx="18">
                  <c:v>1.9720225374004308</c:v>
                </c:pt>
                <c:pt idx="19">
                  <c:v>1.8732408036494119</c:v>
                </c:pt>
                <c:pt idx="20">
                  <c:v>1.96591129188457</c:v>
                </c:pt>
                <c:pt idx="21">
                  <c:v>1.740307454316925</c:v>
                </c:pt>
                <c:pt idx="22">
                  <c:v>1.4873478848754118</c:v>
                </c:pt>
                <c:pt idx="23">
                  <c:v>1.6184971098265999</c:v>
                </c:pt>
                <c:pt idx="24">
                  <c:v>1.602072141212596</c:v>
                </c:pt>
                <c:pt idx="25">
                  <c:v>1.5627977892128886</c:v>
                </c:pt>
                <c:pt idx="26">
                  <c:v>1.51</c:v>
                </c:pt>
                <c:pt idx="27">
                  <c:v>1.95</c:v>
                </c:pt>
                <c:pt idx="28">
                  <c:v>3.3</c:v>
                </c:pt>
                <c:pt idx="29">
                  <c:v>3.63</c:v>
                </c:pt>
                <c:pt idx="30">
                  <c:v>3.97</c:v>
                </c:pt>
                <c:pt idx="31">
                  <c:v>4.4400000000000004</c:v>
                </c:pt>
                <c:pt idx="32">
                  <c:v>4.51</c:v>
                </c:pt>
                <c:pt idx="33">
                  <c:v>4.58</c:v>
                </c:pt>
                <c:pt idx="34">
                  <c:v>5.28</c:v>
                </c:pt>
                <c:pt idx="35">
                  <c:v>5.62</c:v>
                </c:pt>
                <c:pt idx="36">
                  <c:v>6.94</c:v>
                </c:pt>
                <c:pt idx="37">
                  <c:v>8.01</c:v>
                </c:pt>
                <c:pt idx="38">
                  <c:v>8.5299999999999994</c:v>
                </c:pt>
                <c:pt idx="39">
                  <c:v>9.23</c:v>
                </c:pt>
                <c:pt idx="40">
                  <c:v>9.07</c:v>
                </c:pt>
                <c:pt idx="41">
                  <c:v>9.67</c:v>
                </c:pt>
                <c:pt idx="42">
                  <c:v>10.210000000000001</c:v>
                </c:pt>
                <c:pt idx="43">
                  <c:v>10.84</c:v>
                </c:pt>
                <c:pt idx="44">
                  <c:v>11.44</c:v>
                </c:pt>
                <c:pt idx="45">
                  <c:v>12.22</c:v>
                </c:pt>
                <c:pt idx="46">
                  <c:v>12.53</c:v>
                </c:pt>
                <c:pt idx="47">
                  <c:v>13.12</c:v>
                </c:pt>
                <c:pt idx="48">
                  <c:v>13.25</c:v>
                </c:pt>
                <c:pt idx="49">
                  <c:v>13.28</c:v>
                </c:pt>
                <c:pt idx="50">
                  <c:v>13.34</c:v>
                </c:pt>
                <c:pt idx="51">
                  <c:v>12.82</c:v>
                </c:pt>
                <c:pt idx="52">
                  <c:v>12.36</c:v>
                </c:pt>
                <c:pt idx="53">
                  <c:v>12.13</c:v>
                </c:pt>
                <c:pt idx="54">
                  <c:v>11.78</c:v>
                </c:pt>
                <c:pt idx="55">
                  <c:v>11.43</c:v>
                </c:pt>
                <c:pt idx="56">
                  <c:v>10.99</c:v>
                </c:pt>
                <c:pt idx="57">
                  <c:v>10.48</c:v>
                </c:pt>
                <c:pt idx="58">
                  <c:v>10.15</c:v>
                </c:pt>
                <c:pt idx="59">
                  <c:v>9.2799999999999994</c:v>
                </c:pt>
                <c:pt idx="60">
                  <c:v>8.35</c:v>
                </c:pt>
                <c:pt idx="61">
                  <c:v>7.74</c:v>
                </c:pt>
                <c:pt idx="62">
                  <c:v>7.36</c:v>
                </c:pt>
                <c:pt idx="63">
                  <c:v>7.16</c:v>
                </c:pt>
                <c:pt idx="64">
                  <c:v>7.16</c:v>
                </c:pt>
                <c:pt idx="65">
                  <c:v>7.18</c:v>
                </c:pt>
                <c:pt idx="66">
                  <c:v>6.86</c:v>
                </c:pt>
                <c:pt idx="67">
                  <c:v>6.12</c:v>
                </c:pt>
                <c:pt idx="68">
                  <c:v>5.81</c:v>
                </c:pt>
                <c:pt idx="69">
                  <c:v>5.41</c:v>
                </c:pt>
                <c:pt idx="70">
                  <c:v>5.2</c:v>
                </c:pt>
                <c:pt idx="71">
                  <c:v>5.2</c:v>
                </c:pt>
                <c:pt idx="72">
                  <c:v>5.22</c:v>
                </c:pt>
                <c:pt idx="73">
                  <c:v>5.28</c:v>
                </c:pt>
                <c:pt idx="74">
                  <c:v>5.09</c:v>
                </c:pt>
                <c:pt idx="75">
                  <c:v>5.16</c:v>
                </c:pt>
                <c:pt idx="76">
                  <c:v>5.05</c:v>
                </c:pt>
                <c:pt idx="77">
                  <c:v>4.82</c:v>
                </c:pt>
                <c:pt idx="78">
                  <c:v>4.9000000000000004</c:v>
                </c:pt>
                <c:pt idx="79">
                  <c:v>5.0999999999999996</c:v>
                </c:pt>
                <c:pt idx="80">
                  <c:v>5.18</c:v>
                </c:pt>
                <c:pt idx="81">
                  <c:v>5.8</c:v>
                </c:pt>
                <c:pt idx="82">
                  <c:v>5.3</c:v>
                </c:pt>
                <c:pt idx="83">
                  <c:v>5.0999999999999996</c:v>
                </c:pt>
                <c:pt idx="84">
                  <c:v>5.35</c:v>
                </c:pt>
                <c:pt idx="85">
                  <c:v>5.29</c:v>
                </c:pt>
                <c:pt idx="86">
                  <c:v>5.56</c:v>
                </c:pt>
                <c:pt idx="87">
                  <c:v>5.68</c:v>
                </c:pt>
                <c:pt idx="88">
                  <c:v>5.84</c:v>
                </c:pt>
              </c:numCache>
            </c:numRef>
          </c:val>
          <c:smooth val="0"/>
          <c:extLst>
            <c:ext xmlns:c16="http://schemas.microsoft.com/office/drawing/2014/chart" uri="{C3380CC4-5D6E-409C-BE32-E72D297353CC}">
              <c16:uniqueId val="{00000003-BDA0-4AAD-94BC-C007A4FCB0F8}"/>
            </c:ext>
          </c:extLst>
        </c:ser>
        <c:ser>
          <c:idx val="2"/>
          <c:order val="2"/>
          <c:tx>
            <c:strRef>
              <c:f>'Gráfico 4'!$D$3</c:f>
              <c:strCache>
                <c:ptCount val="1"/>
              </c:strCache>
            </c:strRef>
          </c:tx>
          <c:spPr>
            <a:ln w="3175" cap="rnd">
              <a:solidFill>
                <a:sysClr val="windowText" lastClr="000000"/>
              </a:solidFill>
              <a:prstDash val="dash"/>
              <a:round/>
            </a:ln>
            <a:effectLst/>
          </c:spPr>
          <c:marker>
            <c:symbol val="none"/>
          </c:marker>
          <c:cat>
            <c:numRef>
              <c:f>'Gráfico 4'!$A$4:$A$92</c:f>
              <c:numCache>
                <c:formatCode>mmm\-yy</c:formatCode>
                <c:ptCount val="89"/>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numCache>
            </c:numRef>
          </c:cat>
          <c:val>
            <c:numRef>
              <c:f>'Gráfico 4'!$D$4:$D$92</c:f>
              <c:numCache>
                <c:formatCode>0</c:formatCode>
                <c:ptCount val="89"/>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pt idx="34">
                  <c:v>2</c:v>
                </c:pt>
                <c:pt idx="35">
                  <c:v>2</c:v>
                </c:pt>
                <c:pt idx="36">
                  <c:v>2</c:v>
                </c:pt>
                <c:pt idx="37">
                  <c:v>2</c:v>
                </c:pt>
                <c:pt idx="38">
                  <c:v>2</c:v>
                </c:pt>
                <c:pt idx="39">
                  <c:v>2</c:v>
                </c:pt>
                <c:pt idx="40">
                  <c:v>2</c:v>
                </c:pt>
                <c:pt idx="41">
                  <c:v>2</c:v>
                </c:pt>
                <c:pt idx="42">
                  <c:v>2</c:v>
                </c:pt>
                <c:pt idx="43">
                  <c:v>2</c:v>
                </c:pt>
                <c:pt idx="44">
                  <c:v>2</c:v>
                </c:pt>
                <c:pt idx="45">
                  <c:v>2</c:v>
                </c:pt>
                <c:pt idx="46">
                  <c:v>2</c:v>
                </c:pt>
                <c:pt idx="47">
                  <c:v>2</c:v>
                </c:pt>
                <c:pt idx="48">
                  <c:v>2</c:v>
                </c:pt>
                <c:pt idx="49">
                  <c:v>2</c:v>
                </c:pt>
                <c:pt idx="50">
                  <c:v>2</c:v>
                </c:pt>
                <c:pt idx="51">
                  <c:v>2</c:v>
                </c:pt>
                <c:pt idx="52">
                  <c:v>2</c:v>
                </c:pt>
                <c:pt idx="53">
                  <c:v>2</c:v>
                </c:pt>
                <c:pt idx="54">
                  <c:v>2</c:v>
                </c:pt>
                <c:pt idx="55">
                  <c:v>2</c:v>
                </c:pt>
                <c:pt idx="56">
                  <c:v>2</c:v>
                </c:pt>
                <c:pt idx="57">
                  <c:v>2</c:v>
                </c:pt>
                <c:pt idx="58">
                  <c:v>2</c:v>
                </c:pt>
                <c:pt idx="59">
                  <c:v>2</c:v>
                </c:pt>
                <c:pt idx="60">
                  <c:v>2</c:v>
                </c:pt>
                <c:pt idx="61">
                  <c:v>2</c:v>
                </c:pt>
                <c:pt idx="62">
                  <c:v>2</c:v>
                </c:pt>
                <c:pt idx="63">
                  <c:v>2</c:v>
                </c:pt>
                <c:pt idx="64">
                  <c:v>2</c:v>
                </c:pt>
                <c:pt idx="65">
                  <c:v>2</c:v>
                </c:pt>
                <c:pt idx="66">
                  <c:v>2</c:v>
                </c:pt>
                <c:pt idx="67">
                  <c:v>2</c:v>
                </c:pt>
                <c:pt idx="68">
                  <c:v>2</c:v>
                </c:pt>
                <c:pt idx="69">
                  <c:v>2</c:v>
                </c:pt>
                <c:pt idx="70">
                  <c:v>2</c:v>
                </c:pt>
                <c:pt idx="71">
                  <c:v>2</c:v>
                </c:pt>
                <c:pt idx="72">
                  <c:v>2</c:v>
                </c:pt>
                <c:pt idx="73">
                  <c:v>2</c:v>
                </c:pt>
                <c:pt idx="74">
                  <c:v>2</c:v>
                </c:pt>
                <c:pt idx="75">
                  <c:v>2</c:v>
                </c:pt>
                <c:pt idx="76">
                  <c:v>2</c:v>
                </c:pt>
                <c:pt idx="77">
                  <c:v>2</c:v>
                </c:pt>
                <c:pt idx="78">
                  <c:v>2</c:v>
                </c:pt>
                <c:pt idx="79">
                  <c:v>2</c:v>
                </c:pt>
                <c:pt idx="80">
                  <c:v>2</c:v>
                </c:pt>
                <c:pt idx="81">
                  <c:v>2</c:v>
                </c:pt>
                <c:pt idx="82">
                  <c:v>2</c:v>
                </c:pt>
                <c:pt idx="83">
                  <c:v>2</c:v>
                </c:pt>
                <c:pt idx="84">
                  <c:v>2</c:v>
                </c:pt>
                <c:pt idx="85">
                  <c:v>2</c:v>
                </c:pt>
                <c:pt idx="86">
                  <c:v>2</c:v>
                </c:pt>
                <c:pt idx="87">
                  <c:v>2</c:v>
                </c:pt>
                <c:pt idx="88">
                  <c:v>2</c:v>
                </c:pt>
              </c:numCache>
            </c:numRef>
          </c:val>
          <c:smooth val="0"/>
          <c:extLst>
            <c:ext xmlns:c16="http://schemas.microsoft.com/office/drawing/2014/chart" uri="{C3380CC4-5D6E-409C-BE32-E72D297353CC}">
              <c16:uniqueId val="{00000004-BDA0-4AAD-94BC-C007A4FCB0F8}"/>
            </c:ext>
          </c:extLst>
        </c:ser>
        <c:ser>
          <c:idx val="3"/>
          <c:order val="3"/>
          <c:tx>
            <c:strRef>
              <c:f>'Gráfico 4'!$E$3</c:f>
              <c:strCache>
                <c:ptCount val="1"/>
              </c:strCache>
            </c:strRef>
          </c:tx>
          <c:spPr>
            <a:ln w="3175" cap="rnd">
              <a:solidFill>
                <a:sysClr val="windowText" lastClr="000000"/>
              </a:solidFill>
              <a:prstDash val="dash"/>
              <a:round/>
            </a:ln>
            <a:effectLst/>
          </c:spPr>
          <c:marker>
            <c:symbol val="none"/>
          </c:marker>
          <c:cat>
            <c:numRef>
              <c:f>'Gráfico 4'!$A$4:$A$92</c:f>
              <c:numCache>
                <c:formatCode>mmm\-yy</c:formatCode>
                <c:ptCount val="89"/>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pt idx="88">
                  <c:v>46143</c:v>
                </c:pt>
              </c:numCache>
            </c:numRef>
          </c:cat>
          <c:val>
            <c:numRef>
              <c:f>'Gráfico 4'!$E$4:$E$92</c:f>
              <c:numCache>
                <c:formatCode>General</c:formatCode>
                <c:ptCount val="89"/>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pt idx="19">
                  <c:v>4</c:v>
                </c:pt>
                <c:pt idx="20">
                  <c:v>4</c:v>
                </c:pt>
                <c:pt idx="21">
                  <c:v>4</c:v>
                </c:pt>
                <c:pt idx="22">
                  <c:v>4</c:v>
                </c:pt>
                <c:pt idx="23">
                  <c:v>4</c:v>
                </c:pt>
                <c:pt idx="24">
                  <c:v>4</c:v>
                </c:pt>
                <c:pt idx="25">
                  <c:v>4</c:v>
                </c:pt>
                <c:pt idx="26">
                  <c:v>4</c:v>
                </c:pt>
                <c:pt idx="27">
                  <c:v>4</c:v>
                </c:pt>
                <c:pt idx="28">
                  <c:v>4</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c:v>
                </c:pt>
                <c:pt idx="43">
                  <c:v>4</c:v>
                </c:pt>
                <c:pt idx="44">
                  <c:v>4</c:v>
                </c:pt>
                <c:pt idx="45">
                  <c:v>4</c:v>
                </c:pt>
                <c:pt idx="46">
                  <c:v>4</c:v>
                </c:pt>
                <c:pt idx="47">
                  <c:v>4</c:v>
                </c:pt>
                <c:pt idx="48">
                  <c:v>4</c:v>
                </c:pt>
                <c:pt idx="49">
                  <c:v>4</c:v>
                </c:pt>
                <c:pt idx="50">
                  <c:v>4</c:v>
                </c:pt>
                <c:pt idx="51">
                  <c:v>4</c:v>
                </c:pt>
                <c:pt idx="52">
                  <c:v>4</c:v>
                </c:pt>
                <c:pt idx="53">
                  <c:v>4</c:v>
                </c:pt>
                <c:pt idx="54">
                  <c:v>4</c:v>
                </c:pt>
                <c:pt idx="55">
                  <c:v>4</c:v>
                </c:pt>
                <c:pt idx="56">
                  <c:v>4</c:v>
                </c:pt>
                <c:pt idx="57">
                  <c:v>4</c:v>
                </c:pt>
                <c:pt idx="58">
                  <c:v>4</c:v>
                </c:pt>
                <c:pt idx="59">
                  <c:v>4</c:v>
                </c:pt>
                <c:pt idx="60">
                  <c:v>4</c:v>
                </c:pt>
                <c:pt idx="61">
                  <c:v>4</c:v>
                </c:pt>
                <c:pt idx="62">
                  <c:v>4</c:v>
                </c:pt>
                <c:pt idx="63">
                  <c:v>4</c:v>
                </c:pt>
                <c:pt idx="64">
                  <c:v>4</c:v>
                </c:pt>
                <c:pt idx="65">
                  <c:v>4</c:v>
                </c:pt>
                <c:pt idx="66">
                  <c:v>4</c:v>
                </c:pt>
                <c:pt idx="67">
                  <c:v>4</c:v>
                </c:pt>
                <c:pt idx="68">
                  <c:v>4</c:v>
                </c:pt>
                <c:pt idx="69">
                  <c:v>4</c:v>
                </c:pt>
                <c:pt idx="70">
                  <c:v>4</c:v>
                </c:pt>
                <c:pt idx="71">
                  <c:v>4</c:v>
                </c:pt>
                <c:pt idx="72">
                  <c:v>4</c:v>
                </c:pt>
                <c:pt idx="73">
                  <c:v>4</c:v>
                </c:pt>
                <c:pt idx="74">
                  <c:v>4</c:v>
                </c:pt>
                <c:pt idx="75">
                  <c:v>4</c:v>
                </c:pt>
                <c:pt idx="76">
                  <c:v>4</c:v>
                </c:pt>
                <c:pt idx="77">
                  <c:v>4</c:v>
                </c:pt>
                <c:pt idx="78">
                  <c:v>4</c:v>
                </c:pt>
                <c:pt idx="79">
                  <c:v>4</c:v>
                </c:pt>
                <c:pt idx="80">
                  <c:v>4</c:v>
                </c:pt>
                <c:pt idx="81">
                  <c:v>4</c:v>
                </c:pt>
                <c:pt idx="82">
                  <c:v>4</c:v>
                </c:pt>
                <c:pt idx="83">
                  <c:v>4</c:v>
                </c:pt>
                <c:pt idx="84">
                  <c:v>4</c:v>
                </c:pt>
                <c:pt idx="85">
                  <c:v>4</c:v>
                </c:pt>
                <c:pt idx="86">
                  <c:v>4</c:v>
                </c:pt>
                <c:pt idx="87">
                  <c:v>4</c:v>
                </c:pt>
                <c:pt idx="88">
                  <c:v>4</c:v>
                </c:pt>
              </c:numCache>
            </c:numRef>
          </c:val>
          <c:smooth val="0"/>
          <c:extLst>
            <c:ext xmlns:c16="http://schemas.microsoft.com/office/drawing/2014/chart" uri="{C3380CC4-5D6E-409C-BE32-E72D297353CC}">
              <c16:uniqueId val="{00000005-BDA0-4AAD-94BC-C007A4FCB0F8}"/>
            </c:ext>
          </c:extLst>
        </c:ser>
        <c:dLbls>
          <c:showLegendKey val="0"/>
          <c:showVal val="0"/>
          <c:showCatName val="0"/>
          <c:showSerName val="0"/>
          <c:showPercent val="0"/>
          <c:showBubbleSize val="0"/>
        </c:dLbls>
        <c:smooth val="0"/>
        <c:axId val="360989967"/>
        <c:axId val="302278415"/>
      </c:lineChart>
      <c:dateAx>
        <c:axId val="360989967"/>
        <c:scaling>
          <c:orientation val="minMax"/>
          <c:min val="44927"/>
        </c:scaling>
        <c:delete val="0"/>
        <c:axPos val="b"/>
        <c:numFmt formatCode="mmm\-yy" sourceLinked="1"/>
        <c:majorTickMark val="out"/>
        <c:minorTickMark val="none"/>
        <c:tickLblPos val="nextTo"/>
        <c:spPr>
          <a:noFill/>
          <a:ln w="9525" cap="flat" cmpd="sng" algn="ctr">
            <a:solidFill>
              <a:srgbClr val="232A34"/>
            </a:solidFill>
            <a:round/>
          </a:ln>
          <a:effectLst/>
        </c:spPr>
        <c:txPr>
          <a:bodyPr rot="-5400000" spcFirstLastPara="1" vertOverflow="ellipsis"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302278415"/>
        <c:crosses val="autoZero"/>
        <c:auto val="1"/>
        <c:lblOffset val="100"/>
        <c:baseTimeUnit val="months"/>
        <c:majorUnit val="2"/>
        <c:majorTimeUnit val="months"/>
      </c:dateAx>
      <c:valAx>
        <c:axId val="302278415"/>
        <c:scaling>
          <c:orientation val="minMax"/>
          <c:max val="14"/>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360989967"/>
        <c:crosses val="autoZero"/>
        <c:crossBetween val="between"/>
        <c:majorUnit val="2"/>
      </c:valAx>
      <c:spPr>
        <a:noFill/>
        <a:ln>
          <a:noFill/>
        </a:ln>
        <a:effectLst/>
      </c:spPr>
    </c:plotArea>
    <c:legend>
      <c:legendPos val="b"/>
      <c:legendEntry>
        <c:idx val="2"/>
        <c:delete val="1"/>
      </c:legendEntry>
      <c:legendEntry>
        <c:idx val="3"/>
        <c:delete val="1"/>
      </c:legendEntry>
      <c:layout>
        <c:manualLayout>
          <c:xMode val="edge"/>
          <c:yMode val="edge"/>
          <c:x val="0.55451876853365722"/>
          <c:y val="6.328159134284668E-2"/>
          <c:w val="0.35835930603486749"/>
          <c:h val="5.585351468697559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s-CO"/>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991061692272207E-2"/>
          <c:y val="3.6506931955513085E-2"/>
          <c:w val="0.91592463482732767"/>
          <c:h val="0.80207856748345197"/>
        </c:manualLayout>
      </c:layout>
      <c:lineChart>
        <c:grouping val="standard"/>
        <c:varyColors val="0"/>
        <c:ser>
          <c:idx val="0"/>
          <c:order val="0"/>
          <c:tx>
            <c:strRef>
              <c:f>Datos!$D$1</c:f>
              <c:strCache>
                <c:ptCount val="1"/>
                <c:pt idx="0">
                  <c:v>Tasa de política monetaria</c:v>
                </c:pt>
              </c:strCache>
            </c:strRef>
          </c:tx>
          <c:spPr>
            <a:ln w="28575" cap="rnd">
              <a:solidFill>
                <a:srgbClr val="002060"/>
              </a:solidFill>
              <a:round/>
            </a:ln>
            <a:effectLst/>
          </c:spPr>
          <c:marker>
            <c:symbol val="none"/>
          </c:marker>
          <c:dLbls>
            <c:dLbl>
              <c:idx val="136"/>
              <c:layout>
                <c:manualLayout>
                  <c:x val="-2.6440033839674356E-2"/>
                  <c:y val="-3.74268867976656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F94-4650-9880-62D9938CFC9E}"/>
                </c:ext>
              </c:extLst>
            </c:dLbl>
            <c:dLbl>
              <c:idx val="619"/>
              <c:layout>
                <c:manualLayout>
                  <c:x val="-2.4551459993983331E-2"/>
                  <c:y val="-4.67836084970821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F94-4650-9880-62D9938CFC9E}"/>
                </c:ext>
              </c:extLst>
            </c:dLbl>
            <c:dLbl>
              <c:idx val="1555"/>
              <c:layout>
                <c:manualLayout>
                  <c:x val="-3.2105755376747432E-2"/>
                  <c:y val="-3.43079795645268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F94-4650-9880-62D9938CFC9E}"/>
                </c:ext>
              </c:extLst>
            </c:dLbl>
            <c:dLbl>
              <c:idx val="2184"/>
              <c:layout>
                <c:manualLayout>
                  <c:x val="-1.3220016919837178E-2"/>
                  <c:y val="4.67836084970821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F94-4650-9880-62D9938CFC9E}"/>
                </c:ext>
              </c:extLst>
            </c:dLbl>
            <c:dLbl>
              <c:idx val="2474"/>
              <c:layout>
                <c:manualLayout>
                  <c:x val="0"/>
                  <c:y val="-4.67836084970820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F94-4650-9880-62D9938CFC9E}"/>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Datos!$C$7873:$C$10357</c:f>
              <c:numCache>
                <c:formatCode>mmm\-yy</c:formatCode>
                <c:ptCount val="2485"/>
                <c:pt idx="0">
                  <c:v>43709</c:v>
                </c:pt>
                <c:pt idx="1">
                  <c:v>43710</c:v>
                </c:pt>
                <c:pt idx="2">
                  <c:v>43711</c:v>
                </c:pt>
                <c:pt idx="3">
                  <c:v>43712</c:v>
                </c:pt>
                <c:pt idx="4">
                  <c:v>43713</c:v>
                </c:pt>
                <c:pt idx="5">
                  <c:v>43714</c:v>
                </c:pt>
                <c:pt idx="6">
                  <c:v>43715</c:v>
                </c:pt>
                <c:pt idx="7">
                  <c:v>43716</c:v>
                </c:pt>
                <c:pt idx="8">
                  <c:v>43717</c:v>
                </c:pt>
                <c:pt idx="9">
                  <c:v>43718</c:v>
                </c:pt>
                <c:pt idx="10">
                  <c:v>43719</c:v>
                </c:pt>
                <c:pt idx="11">
                  <c:v>43720</c:v>
                </c:pt>
                <c:pt idx="12">
                  <c:v>43721</c:v>
                </c:pt>
                <c:pt idx="13">
                  <c:v>43722</c:v>
                </c:pt>
                <c:pt idx="14">
                  <c:v>43723</c:v>
                </c:pt>
                <c:pt idx="15">
                  <c:v>43724</c:v>
                </c:pt>
                <c:pt idx="16">
                  <c:v>43725</c:v>
                </c:pt>
                <c:pt idx="17">
                  <c:v>43726</c:v>
                </c:pt>
                <c:pt idx="18">
                  <c:v>43727</c:v>
                </c:pt>
                <c:pt idx="19">
                  <c:v>43728</c:v>
                </c:pt>
                <c:pt idx="20">
                  <c:v>43729</c:v>
                </c:pt>
                <c:pt idx="21">
                  <c:v>43730</c:v>
                </c:pt>
                <c:pt idx="22">
                  <c:v>43731</c:v>
                </c:pt>
                <c:pt idx="23">
                  <c:v>43732</c:v>
                </c:pt>
                <c:pt idx="24">
                  <c:v>43733</c:v>
                </c:pt>
                <c:pt idx="25">
                  <c:v>43734</c:v>
                </c:pt>
                <c:pt idx="26">
                  <c:v>43735</c:v>
                </c:pt>
                <c:pt idx="27">
                  <c:v>43736</c:v>
                </c:pt>
                <c:pt idx="28">
                  <c:v>43737</c:v>
                </c:pt>
                <c:pt idx="29">
                  <c:v>43738</c:v>
                </c:pt>
                <c:pt idx="30">
                  <c:v>43739</c:v>
                </c:pt>
                <c:pt idx="31">
                  <c:v>43740</c:v>
                </c:pt>
                <c:pt idx="32">
                  <c:v>43741</c:v>
                </c:pt>
                <c:pt idx="33">
                  <c:v>43742</c:v>
                </c:pt>
                <c:pt idx="34">
                  <c:v>43743</c:v>
                </c:pt>
                <c:pt idx="35">
                  <c:v>43744</c:v>
                </c:pt>
                <c:pt idx="36">
                  <c:v>43745</c:v>
                </c:pt>
                <c:pt idx="37">
                  <c:v>43746</c:v>
                </c:pt>
                <c:pt idx="38">
                  <c:v>43747</c:v>
                </c:pt>
                <c:pt idx="39">
                  <c:v>43748</c:v>
                </c:pt>
                <c:pt idx="40">
                  <c:v>43749</c:v>
                </c:pt>
                <c:pt idx="41">
                  <c:v>43750</c:v>
                </c:pt>
                <c:pt idx="42">
                  <c:v>43751</c:v>
                </c:pt>
                <c:pt idx="43">
                  <c:v>43752</c:v>
                </c:pt>
                <c:pt idx="44">
                  <c:v>43753</c:v>
                </c:pt>
                <c:pt idx="45">
                  <c:v>43754</c:v>
                </c:pt>
                <c:pt idx="46">
                  <c:v>43755</c:v>
                </c:pt>
                <c:pt idx="47">
                  <c:v>43756</c:v>
                </c:pt>
                <c:pt idx="48">
                  <c:v>43757</c:v>
                </c:pt>
                <c:pt idx="49">
                  <c:v>43758</c:v>
                </c:pt>
                <c:pt idx="50">
                  <c:v>43759</c:v>
                </c:pt>
                <c:pt idx="51">
                  <c:v>43760</c:v>
                </c:pt>
                <c:pt idx="52">
                  <c:v>43761</c:v>
                </c:pt>
                <c:pt idx="53">
                  <c:v>43762</c:v>
                </c:pt>
                <c:pt idx="54">
                  <c:v>43763</c:v>
                </c:pt>
                <c:pt idx="55">
                  <c:v>43764</c:v>
                </c:pt>
                <c:pt idx="56">
                  <c:v>43765</c:v>
                </c:pt>
                <c:pt idx="57">
                  <c:v>43766</c:v>
                </c:pt>
                <c:pt idx="58">
                  <c:v>43767</c:v>
                </c:pt>
                <c:pt idx="59">
                  <c:v>43768</c:v>
                </c:pt>
                <c:pt idx="60">
                  <c:v>43769</c:v>
                </c:pt>
                <c:pt idx="61">
                  <c:v>43770</c:v>
                </c:pt>
                <c:pt idx="62">
                  <c:v>43771</c:v>
                </c:pt>
                <c:pt idx="63">
                  <c:v>43772</c:v>
                </c:pt>
                <c:pt idx="64">
                  <c:v>43773</c:v>
                </c:pt>
                <c:pt idx="65">
                  <c:v>43774</c:v>
                </c:pt>
                <c:pt idx="66">
                  <c:v>43775</c:v>
                </c:pt>
                <c:pt idx="67">
                  <c:v>43776</c:v>
                </c:pt>
                <c:pt idx="68">
                  <c:v>43777</c:v>
                </c:pt>
                <c:pt idx="69">
                  <c:v>43778</c:v>
                </c:pt>
                <c:pt idx="70">
                  <c:v>43779</c:v>
                </c:pt>
                <c:pt idx="71">
                  <c:v>43780</c:v>
                </c:pt>
                <c:pt idx="72">
                  <c:v>43781</c:v>
                </c:pt>
                <c:pt idx="73">
                  <c:v>43782</c:v>
                </c:pt>
                <c:pt idx="74">
                  <c:v>43783</c:v>
                </c:pt>
                <c:pt idx="75">
                  <c:v>43784</c:v>
                </c:pt>
                <c:pt idx="76">
                  <c:v>43785</c:v>
                </c:pt>
                <c:pt idx="77">
                  <c:v>43786</c:v>
                </c:pt>
                <c:pt idx="78">
                  <c:v>43787</c:v>
                </c:pt>
                <c:pt idx="79">
                  <c:v>43788</c:v>
                </c:pt>
                <c:pt idx="80">
                  <c:v>43789</c:v>
                </c:pt>
                <c:pt idx="81">
                  <c:v>43790</c:v>
                </c:pt>
                <c:pt idx="82">
                  <c:v>43791</c:v>
                </c:pt>
                <c:pt idx="83">
                  <c:v>43792</c:v>
                </c:pt>
                <c:pt idx="84">
                  <c:v>43793</c:v>
                </c:pt>
                <c:pt idx="85">
                  <c:v>43794</c:v>
                </c:pt>
                <c:pt idx="86">
                  <c:v>43795</c:v>
                </c:pt>
                <c:pt idx="87">
                  <c:v>43796</c:v>
                </c:pt>
                <c:pt idx="88">
                  <c:v>43797</c:v>
                </c:pt>
                <c:pt idx="89">
                  <c:v>43798</c:v>
                </c:pt>
                <c:pt idx="90">
                  <c:v>43799</c:v>
                </c:pt>
                <c:pt idx="91">
                  <c:v>43800</c:v>
                </c:pt>
                <c:pt idx="92">
                  <c:v>43801</c:v>
                </c:pt>
                <c:pt idx="93">
                  <c:v>43802</c:v>
                </c:pt>
                <c:pt idx="94">
                  <c:v>43803</c:v>
                </c:pt>
                <c:pt idx="95">
                  <c:v>43804</c:v>
                </c:pt>
                <c:pt idx="96">
                  <c:v>43805</c:v>
                </c:pt>
                <c:pt idx="97">
                  <c:v>43806</c:v>
                </c:pt>
                <c:pt idx="98">
                  <c:v>43807</c:v>
                </c:pt>
                <c:pt idx="99">
                  <c:v>43808</c:v>
                </c:pt>
                <c:pt idx="100">
                  <c:v>43809</c:v>
                </c:pt>
                <c:pt idx="101">
                  <c:v>43810</c:v>
                </c:pt>
                <c:pt idx="102">
                  <c:v>43811</c:v>
                </c:pt>
                <c:pt idx="103">
                  <c:v>43812</c:v>
                </c:pt>
                <c:pt idx="104">
                  <c:v>43813</c:v>
                </c:pt>
                <c:pt idx="105">
                  <c:v>43814</c:v>
                </c:pt>
                <c:pt idx="106">
                  <c:v>43815</c:v>
                </c:pt>
                <c:pt idx="107">
                  <c:v>43816</c:v>
                </c:pt>
                <c:pt idx="108">
                  <c:v>43817</c:v>
                </c:pt>
                <c:pt idx="109">
                  <c:v>43818</c:v>
                </c:pt>
                <c:pt idx="110">
                  <c:v>43819</c:v>
                </c:pt>
                <c:pt idx="111">
                  <c:v>43820</c:v>
                </c:pt>
                <c:pt idx="112">
                  <c:v>43821</c:v>
                </c:pt>
                <c:pt idx="113">
                  <c:v>43822</c:v>
                </c:pt>
                <c:pt idx="114">
                  <c:v>43823</c:v>
                </c:pt>
                <c:pt idx="115">
                  <c:v>43824</c:v>
                </c:pt>
                <c:pt idx="116">
                  <c:v>43825</c:v>
                </c:pt>
                <c:pt idx="117">
                  <c:v>43826</c:v>
                </c:pt>
                <c:pt idx="118">
                  <c:v>43827</c:v>
                </c:pt>
                <c:pt idx="119">
                  <c:v>43828</c:v>
                </c:pt>
                <c:pt idx="120">
                  <c:v>43829</c:v>
                </c:pt>
                <c:pt idx="121">
                  <c:v>43830</c:v>
                </c:pt>
                <c:pt idx="122">
                  <c:v>43831</c:v>
                </c:pt>
                <c:pt idx="123">
                  <c:v>43832</c:v>
                </c:pt>
                <c:pt idx="124">
                  <c:v>43833</c:v>
                </c:pt>
                <c:pt idx="125">
                  <c:v>43834</c:v>
                </c:pt>
                <c:pt idx="126">
                  <c:v>43835</c:v>
                </c:pt>
                <c:pt idx="127">
                  <c:v>43836</c:v>
                </c:pt>
                <c:pt idx="128">
                  <c:v>43837</c:v>
                </c:pt>
                <c:pt idx="129">
                  <c:v>43838</c:v>
                </c:pt>
                <c:pt idx="130">
                  <c:v>43839</c:v>
                </c:pt>
                <c:pt idx="131">
                  <c:v>43840</c:v>
                </c:pt>
                <c:pt idx="132">
                  <c:v>43841</c:v>
                </c:pt>
                <c:pt idx="133">
                  <c:v>43842</c:v>
                </c:pt>
                <c:pt idx="134">
                  <c:v>43843</c:v>
                </c:pt>
                <c:pt idx="135">
                  <c:v>43844</c:v>
                </c:pt>
                <c:pt idx="136">
                  <c:v>43845</c:v>
                </c:pt>
                <c:pt idx="137">
                  <c:v>43846</c:v>
                </c:pt>
                <c:pt idx="138">
                  <c:v>43847</c:v>
                </c:pt>
                <c:pt idx="139">
                  <c:v>43848</c:v>
                </c:pt>
                <c:pt idx="140">
                  <c:v>43849</c:v>
                </c:pt>
                <c:pt idx="141">
                  <c:v>43850</c:v>
                </c:pt>
                <c:pt idx="142">
                  <c:v>43851</c:v>
                </c:pt>
                <c:pt idx="143">
                  <c:v>43852</c:v>
                </c:pt>
                <c:pt idx="144">
                  <c:v>43853</c:v>
                </c:pt>
                <c:pt idx="145">
                  <c:v>43854</c:v>
                </c:pt>
                <c:pt idx="146">
                  <c:v>43855</c:v>
                </c:pt>
                <c:pt idx="147">
                  <c:v>43856</c:v>
                </c:pt>
                <c:pt idx="148">
                  <c:v>43857</c:v>
                </c:pt>
                <c:pt idx="149">
                  <c:v>43858</c:v>
                </c:pt>
                <c:pt idx="150">
                  <c:v>43859</c:v>
                </c:pt>
                <c:pt idx="151">
                  <c:v>43860</c:v>
                </c:pt>
                <c:pt idx="152">
                  <c:v>43861</c:v>
                </c:pt>
                <c:pt idx="153">
                  <c:v>43862</c:v>
                </c:pt>
                <c:pt idx="154">
                  <c:v>43863</c:v>
                </c:pt>
                <c:pt idx="155">
                  <c:v>43864</c:v>
                </c:pt>
                <c:pt idx="156">
                  <c:v>43865</c:v>
                </c:pt>
                <c:pt idx="157">
                  <c:v>43866</c:v>
                </c:pt>
                <c:pt idx="158">
                  <c:v>43867</c:v>
                </c:pt>
                <c:pt idx="159">
                  <c:v>43868</c:v>
                </c:pt>
                <c:pt idx="160">
                  <c:v>43869</c:v>
                </c:pt>
                <c:pt idx="161">
                  <c:v>43870</c:v>
                </c:pt>
                <c:pt idx="162">
                  <c:v>43871</c:v>
                </c:pt>
                <c:pt idx="163">
                  <c:v>43872</c:v>
                </c:pt>
                <c:pt idx="164">
                  <c:v>43873</c:v>
                </c:pt>
                <c:pt idx="165">
                  <c:v>43874</c:v>
                </c:pt>
                <c:pt idx="166">
                  <c:v>43875</c:v>
                </c:pt>
                <c:pt idx="167">
                  <c:v>43876</c:v>
                </c:pt>
                <c:pt idx="168">
                  <c:v>43877</c:v>
                </c:pt>
                <c:pt idx="169">
                  <c:v>43878</c:v>
                </c:pt>
                <c:pt idx="170">
                  <c:v>43879</c:v>
                </c:pt>
                <c:pt idx="171">
                  <c:v>43880</c:v>
                </c:pt>
                <c:pt idx="172">
                  <c:v>43881</c:v>
                </c:pt>
                <c:pt idx="173">
                  <c:v>43882</c:v>
                </c:pt>
                <c:pt idx="174">
                  <c:v>43883</c:v>
                </c:pt>
                <c:pt idx="175">
                  <c:v>43884</c:v>
                </c:pt>
                <c:pt idx="176">
                  <c:v>43885</c:v>
                </c:pt>
                <c:pt idx="177">
                  <c:v>43886</c:v>
                </c:pt>
                <c:pt idx="178">
                  <c:v>43887</c:v>
                </c:pt>
                <c:pt idx="179">
                  <c:v>43888</c:v>
                </c:pt>
                <c:pt idx="180">
                  <c:v>43889</c:v>
                </c:pt>
                <c:pt idx="181">
                  <c:v>43890</c:v>
                </c:pt>
                <c:pt idx="182">
                  <c:v>43891</c:v>
                </c:pt>
                <c:pt idx="183">
                  <c:v>43892</c:v>
                </c:pt>
                <c:pt idx="184">
                  <c:v>43893</c:v>
                </c:pt>
                <c:pt idx="185">
                  <c:v>43894</c:v>
                </c:pt>
                <c:pt idx="186">
                  <c:v>43895</c:v>
                </c:pt>
                <c:pt idx="187">
                  <c:v>43896</c:v>
                </c:pt>
                <c:pt idx="188">
                  <c:v>43897</c:v>
                </c:pt>
                <c:pt idx="189">
                  <c:v>43898</c:v>
                </c:pt>
                <c:pt idx="190">
                  <c:v>43899</c:v>
                </c:pt>
                <c:pt idx="191">
                  <c:v>43900</c:v>
                </c:pt>
                <c:pt idx="192">
                  <c:v>43901</c:v>
                </c:pt>
                <c:pt idx="193">
                  <c:v>43902</c:v>
                </c:pt>
                <c:pt idx="194">
                  <c:v>43903</c:v>
                </c:pt>
                <c:pt idx="195">
                  <c:v>43904</c:v>
                </c:pt>
                <c:pt idx="196">
                  <c:v>43905</c:v>
                </c:pt>
                <c:pt idx="197">
                  <c:v>43906</c:v>
                </c:pt>
                <c:pt idx="198">
                  <c:v>43907</c:v>
                </c:pt>
                <c:pt idx="199">
                  <c:v>43908</c:v>
                </c:pt>
                <c:pt idx="200">
                  <c:v>43909</c:v>
                </c:pt>
                <c:pt idx="201">
                  <c:v>43910</c:v>
                </c:pt>
                <c:pt idx="202">
                  <c:v>43911</c:v>
                </c:pt>
                <c:pt idx="203">
                  <c:v>43912</c:v>
                </c:pt>
                <c:pt idx="204">
                  <c:v>43913</c:v>
                </c:pt>
                <c:pt idx="205">
                  <c:v>43914</c:v>
                </c:pt>
                <c:pt idx="206">
                  <c:v>43915</c:v>
                </c:pt>
                <c:pt idx="207">
                  <c:v>43916</c:v>
                </c:pt>
                <c:pt idx="208">
                  <c:v>43917</c:v>
                </c:pt>
                <c:pt idx="209">
                  <c:v>43918</c:v>
                </c:pt>
                <c:pt idx="210">
                  <c:v>43919</c:v>
                </c:pt>
                <c:pt idx="211">
                  <c:v>43920</c:v>
                </c:pt>
                <c:pt idx="212">
                  <c:v>43921</c:v>
                </c:pt>
                <c:pt idx="213">
                  <c:v>43922</c:v>
                </c:pt>
                <c:pt idx="214">
                  <c:v>43923</c:v>
                </c:pt>
                <c:pt idx="215">
                  <c:v>43924</c:v>
                </c:pt>
                <c:pt idx="216">
                  <c:v>43925</c:v>
                </c:pt>
                <c:pt idx="217">
                  <c:v>43926</c:v>
                </c:pt>
                <c:pt idx="218">
                  <c:v>43927</c:v>
                </c:pt>
                <c:pt idx="219">
                  <c:v>43928</c:v>
                </c:pt>
                <c:pt idx="220">
                  <c:v>43929</c:v>
                </c:pt>
                <c:pt idx="221">
                  <c:v>43930</c:v>
                </c:pt>
                <c:pt idx="222">
                  <c:v>43931</c:v>
                </c:pt>
                <c:pt idx="223">
                  <c:v>43932</c:v>
                </c:pt>
                <c:pt idx="224">
                  <c:v>43933</c:v>
                </c:pt>
                <c:pt idx="225">
                  <c:v>43934</c:v>
                </c:pt>
                <c:pt idx="226">
                  <c:v>43935</c:v>
                </c:pt>
                <c:pt idx="227">
                  <c:v>43936</c:v>
                </c:pt>
                <c:pt idx="228">
                  <c:v>43937</c:v>
                </c:pt>
                <c:pt idx="229">
                  <c:v>43938</c:v>
                </c:pt>
                <c:pt idx="230">
                  <c:v>43939</c:v>
                </c:pt>
                <c:pt idx="231">
                  <c:v>43940</c:v>
                </c:pt>
                <c:pt idx="232">
                  <c:v>43941</c:v>
                </c:pt>
                <c:pt idx="233">
                  <c:v>43942</c:v>
                </c:pt>
                <c:pt idx="234">
                  <c:v>43943</c:v>
                </c:pt>
                <c:pt idx="235">
                  <c:v>43944</c:v>
                </c:pt>
                <c:pt idx="236">
                  <c:v>43945</c:v>
                </c:pt>
                <c:pt idx="237">
                  <c:v>43946</c:v>
                </c:pt>
                <c:pt idx="238">
                  <c:v>43947</c:v>
                </c:pt>
                <c:pt idx="239">
                  <c:v>43948</c:v>
                </c:pt>
                <c:pt idx="240">
                  <c:v>43949</c:v>
                </c:pt>
                <c:pt idx="241">
                  <c:v>43950</c:v>
                </c:pt>
                <c:pt idx="242">
                  <c:v>43951</c:v>
                </c:pt>
                <c:pt idx="243">
                  <c:v>43952</c:v>
                </c:pt>
                <c:pt idx="244">
                  <c:v>43953</c:v>
                </c:pt>
                <c:pt idx="245">
                  <c:v>43954</c:v>
                </c:pt>
                <c:pt idx="246">
                  <c:v>43955</c:v>
                </c:pt>
                <c:pt idx="247">
                  <c:v>43956</c:v>
                </c:pt>
                <c:pt idx="248">
                  <c:v>43957</c:v>
                </c:pt>
                <c:pt idx="249">
                  <c:v>43958</c:v>
                </c:pt>
                <c:pt idx="250">
                  <c:v>43959</c:v>
                </c:pt>
                <c:pt idx="251">
                  <c:v>43960</c:v>
                </c:pt>
                <c:pt idx="252">
                  <c:v>43961</c:v>
                </c:pt>
                <c:pt idx="253">
                  <c:v>43962</c:v>
                </c:pt>
                <c:pt idx="254">
                  <c:v>43963</c:v>
                </c:pt>
                <c:pt idx="255">
                  <c:v>43964</c:v>
                </c:pt>
                <c:pt idx="256">
                  <c:v>43965</c:v>
                </c:pt>
                <c:pt idx="257">
                  <c:v>43966</c:v>
                </c:pt>
                <c:pt idx="258">
                  <c:v>43967</c:v>
                </c:pt>
                <c:pt idx="259">
                  <c:v>43968</c:v>
                </c:pt>
                <c:pt idx="260">
                  <c:v>43969</c:v>
                </c:pt>
                <c:pt idx="261">
                  <c:v>43970</c:v>
                </c:pt>
                <c:pt idx="262">
                  <c:v>43971</c:v>
                </c:pt>
                <c:pt idx="263">
                  <c:v>43972</c:v>
                </c:pt>
                <c:pt idx="264">
                  <c:v>43973</c:v>
                </c:pt>
                <c:pt idx="265">
                  <c:v>43974</c:v>
                </c:pt>
                <c:pt idx="266">
                  <c:v>43975</c:v>
                </c:pt>
                <c:pt idx="267">
                  <c:v>43976</c:v>
                </c:pt>
                <c:pt idx="268">
                  <c:v>43977</c:v>
                </c:pt>
                <c:pt idx="269">
                  <c:v>43978</c:v>
                </c:pt>
                <c:pt idx="270">
                  <c:v>43979</c:v>
                </c:pt>
                <c:pt idx="271">
                  <c:v>43980</c:v>
                </c:pt>
                <c:pt idx="272">
                  <c:v>43981</c:v>
                </c:pt>
                <c:pt idx="273">
                  <c:v>43982</c:v>
                </c:pt>
                <c:pt idx="274">
                  <c:v>43983</c:v>
                </c:pt>
                <c:pt idx="275">
                  <c:v>43984</c:v>
                </c:pt>
                <c:pt idx="276">
                  <c:v>43985</c:v>
                </c:pt>
                <c:pt idx="277">
                  <c:v>43986</c:v>
                </c:pt>
                <c:pt idx="278">
                  <c:v>43987</c:v>
                </c:pt>
                <c:pt idx="279">
                  <c:v>43988</c:v>
                </c:pt>
                <c:pt idx="280">
                  <c:v>43989</c:v>
                </c:pt>
                <c:pt idx="281">
                  <c:v>43990</c:v>
                </c:pt>
                <c:pt idx="282">
                  <c:v>43991</c:v>
                </c:pt>
                <c:pt idx="283">
                  <c:v>43992</c:v>
                </c:pt>
                <c:pt idx="284">
                  <c:v>43993</c:v>
                </c:pt>
                <c:pt idx="285">
                  <c:v>43994</c:v>
                </c:pt>
                <c:pt idx="286">
                  <c:v>43995</c:v>
                </c:pt>
                <c:pt idx="287">
                  <c:v>43996</c:v>
                </c:pt>
                <c:pt idx="288">
                  <c:v>43997</c:v>
                </c:pt>
                <c:pt idx="289">
                  <c:v>43998</c:v>
                </c:pt>
                <c:pt idx="290">
                  <c:v>43999</c:v>
                </c:pt>
                <c:pt idx="291">
                  <c:v>44000</c:v>
                </c:pt>
                <c:pt idx="292">
                  <c:v>44001</c:v>
                </c:pt>
                <c:pt idx="293">
                  <c:v>44002</c:v>
                </c:pt>
                <c:pt idx="294">
                  <c:v>44003</c:v>
                </c:pt>
                <c:pt idx="295">
                  <c:v>44004</c:v>
                </c:pt>
                <c:pt idx="296">
                  <c:v>44005</c:v>
                </c:pt>
                <c:pt idx="297">
                  <c:v>44006</c:v>
                </c:pt>
                <c:pt idx="298">
                  <c:v>44007</c:v>
                </c:pt>
                <c:pt idx="299">
                  <c:v>44008</c:v>
                </c:pt>
                <c:pt idx="300">
                  <c:v>44009</c:v>
                </c:pt>
                <c:pt idx="301">
                  <c:v>44010</c:v>
                </c:pt>
                <c:pt idx="302">
                  <c:v>44011</c:v>
                </c:pt>
                <c:pt idx="303">
                  <c:v>44012</c:v>
                </c:pt>
                <c:pt idx="304">
                  <c:v>44013</c:v>
                </c:pt>
                <c:pt idx="305">
                  <c:v>44014</c:v>
                </c:pt>
                <c:pt idx="306">
                  <c:v>44015</c:v>
                </c:pt>
                <c:pt idx="307">
                  <c:v>44016</c:v>
                </c:pt>
                <c:pt idx="308">
                  <c:v>44017</c:v>
                </c:pt>
                <c:pt idx="309">
                  <c:v>44018</c:v>
                </c:pt>
                <c:pt idx="310">
                  <c:v>44019</c:v>
                </c:pt>
                <c:pt idx="311">
                  <c:v>44020</c:v>
                </c:pt>
                <c:pt idx="312">
                  <c:v>44021</c:v>
                </c:pt>
                <c:pt idx="313">
                  <c:v>44022</c:v>
                </c:pt>
                <c:pt idx="314">
                  <c:v>44023</c:v>
                </c:pt>
                <c:pt idx="315">
                  <c:v>44024</c:v>
                </c:pt>
                <c:pt idx="316">
                  <c:v>44025</c:v>
                </c:pt>
                <c:pt idx="317">
                  <c:v>44026</c:v>
                </c:pt>
                <c:pt idx="318">
                  <c:v>44027</c:v>
                </c:pt>
                <c:pt idx="319">
                  <c:v>44028</c:v>
                </c:pt>
                <c:pt idx="320">
                  <c:v>44029</c:v>
                </c:pt>
                <c:pt idx="321">
                  <c:v>44030</c:v>
                </c:pt>
                <c:pt idx="322">
                  <c:v>44031</c:v>
                </c:pt>
                <c:pt idx="323">
                  <c:v>44032</c:v>
                </c:pt>
                <c:pt idx="324">
                  <c:v>44033</c:v>
                </c:pt>
                <c:pt idx="325">
                  <c:v>44034</c:v>
                </c:pt>
                <c:pt idx="326">
                  <c:v>44035</c:v>
                </c:pt>
                <c:pt idx="327">
                  <c:v>44036</c:v>
                </c:pt>
                <c:pt idx="328">
                  <c:v>44037</c:v>
                </c:pt>
                <c:pt idx="329">
                  <c:v>44038</c:v>
                </c:pt>
                <c:pt idx="330">
                  <c:v>44039</c:v>
                </c:pt>
                <c:pt idx="331">
                  <c:v>44040</c:v>
                </c:pt>
                <c:pt idx="332">
                  <c:v>44041</c:v>
                </c:pt>
                <c:pt idx="333">
                  <c:v>44042</c:v>
                </c:pt>
                <c:pt idx="334">
                  <c:v>44043</c:v>
                </c:pt>
                <c:pt idx="335">
                  <c:v>44044</c:v>
                </c:pt>
                <c:pt idx="336">
                  <c:v>44045</c:v>
                </c:pt>
                <c:pt idx="337">
                  <c:v>44046</c:v>
                </c:pt>
                <c:pt idx="338">
                  <c:v>44047</c:v>
                </c:pt>
                <c:pt idx="339">
                  <c:v>44048</c:v>
                </c:pt>
                <c:pt idx="340">
                  <c:v>44049</c:v>
                </c:pt>
                <c:pt idx="341">
                  <c:v>44050</c:v>
                </c:pt>
                <c:pt idx="342">
                  <c:v>44051</c:v>
                </c:pt>
                <c:pt idx="343">
                  <c:v>44052</c:v>
                </c:pt>
                <c:pt idx="344">
                  <c:v>44053</c:v>
                </c:pt>
                <c:pt idx="345">
                  <c:v>44054</c:v>
                </c:pt>
                <c:pt idx="346">
                  <c:v>44055</c:v>
                </c:pt>
                <c:pt idx="347">
                  <c:v>44056</c:v>
                </c:pt>
                <c:pt idx="348">
                  <c:v>44057</c:v>
                </c:pt>
                <c:pt idx="349">
                  <c:v>44058</c:v>
                </c:pt>
                <c:pt idx="350">
                  <c:v>44059</c:v>
                </c:pt>
                <c:pt idx="351">
                  <c:v>44060</c:v>
                </c:pt>
                <c:pt idx="352">
                  <c:v>44061</c:v>
                </c:pt>
                <c:pt idx="353">
                  <c:v>44062</c:v>
                </c:pt>
                <c:pt idx="354">
                  <c:v>44063</c:v>
                </c:pt>
                <c:pt idx="355">
                  <c:v>44064</c:v>
                </c:pt>
                <c:pt idx="356">
                  <c:v>44065</c:v>
                </c:pt>
                <c:pt idx="357">
                  <c:v>44066</c:v>
                </c:pt>
                <c:pt idx="358">
                  <c:v>44067</c:v>
                </c:pt>
                <c:pt idx="359">
                  <c:v>44068</c:v>
                </c:pt>
                <c:pt idx="360">
                  <c:v>44069</c:v>
                </c:pt>
                <c:pt idx="361">
                  <c:v>44070</c:v>
                </c:pt>
                <c:pt idx="362">
                  <c:v>44071</c:v>
                </c:pt>
                <c:pt idx="363">
                  <c:v>44072</c:v>
                </c:pt>
                <c:pt idx="364">
                  <c:v>44073</c:v>
                </c:pt>
                <c:pt idx="365">
                  <c:v>44074</c:v>
                </c:pt>
                <c:pt idx="366">
                  <c:v>44075</c:v>
                </c:pt>
                <c:pt idx="367">
                  <c:v>44076</c:v>
                </c:pt>
                <c:pt idx="368">
                  <c:v>44077</c:v>
                </c:pt>
                <c:pt idx="369">
                  <c:v>44078</c:v>
                </c:pt>
                <c:pt idx="370">
                  <c:v>44079</c:v>
                </c:pt>
                <c:pt idx="371">
                  <c:v>44080</c:v>
                </c:pt>
                <c:pt idx="372">
                  <c:v>44081</c:v>
                </c:pt>
                <c:pt idx="373">
                  <c:v>44082</c:v>
                </c:pt>
                <c:pt idx="374">
                  <c:v>44083</c:v>
                </c:pt>
                <c:pt idx="375">
                  <c:v>44084</c:v>
                </c:pt>
                <c:pt idx="376">
                  <c:v>44085</c:v>
                </c:pt>
                <c:pt idx="377">
                  <c:v>44086</c:v>
                </c:pt>
                <c:pt idx="378">
                  <c:v>44087</c:v>
                </c:pt>
                <c:pt idx="379">
                  <c:v>44088</c:v>
                </c:pt>
                <c:pt idx="380">
                  <c:v>44089</c:v>
                </c:pt>
                <c:pt idx="381">
                  <c:v>44090</c:v>
                </c:pt>
                <c:pt idx="382">
                  <c:v>44091</c:v>
                </c:pt>
                <c:pt idx="383">
                  <c:v>44092</c:v>
                </c:pt>
                <c:pt idx="384">
                  <c:v>44093</c:v>
                </c:pt>
                <c:pt idx="385">
                  <c:v>44094</c:v>
                </c:pt>
                <c:pt idx="386">
                  <c:v>44095</c:v>
                </c:pt>
                <c:pt idx="387">
                  <c:v>44096</c:v>
                </c:pt>
                <c:pt idx="388">
                  <c:v>44097</c:v>
                </c:pt>
                <c:pt idx="389">
                  <c:v>44098</c:v>
                </c:pt>
                <c:pt idx="390">
                  <c:v>44099</c:v>
                </c:pt>
                <c:pt idx="391">
                  <c:v>44100</c:v>
                </c:pt>
                <c:pt idx="392">
                  <c:v>44101</c:v>
                </c:pt>
                <c:pt idx="393">
                  <c:v>44102</c:v>
                </c:pt>
                <c:pt idx="394">
                  <c:v>44103</c:v>
                </c:pt>
                <c:pt idx="395">
                  <c:v>44104</c:v>
                </c:pt>
                <c:pt idx="396">
                  <c:v>44105</c:v>
                </c:pt>
                <c:pt idx="397">
                  <c:v>44106</c:v>
                </c:pt>
                <c:pt idx="398">
                  <c:v>44107</c:v>
                </c:pt>
                <c:pt idx="399">
                  <c:v>44108</c:v>
                </c:pt>
                <c:pt idx="400">
                  <c:v>44109</c:v>
                </c:pt>
                <c:pt idx="401">
                  <c:v>44110</c:v>
                </c:pt>
                <c:pt idx="402">
                  <c:v>44111</c:v>
                </c:pt>
                <c:pt idx="403">
                  <c:v>44112</c:v>
                </c:pt>
                <c:pt idx="404">
                  <c:v>44113</c:v>
                </c:pt>
                <c:pt idx="405">
                  <c:v>44114</c:v>
                </c:pt>
                <c:pt idx="406">
                  <c:v>44115</c:v>
                </c:pt>
                <c:pt idx="407">
                  <c:v>44116</c:v>
                </c:pt>
                <c:pt idx="408">
                  <c:v>44117</c:v>
                </c:pt>
                <c:pt idx="409">
                  <c:v>44118</c:v>
                </c:pt>
                <c:pt idx="410">
                  <c:v>44119</c:v>
                </c:pt>
                <c:pt idx="411">
                  <c:v>44120</c:v>
                </c:pt>
                <c:pt idx="412">
                  <c:v>44121</c:v>
                </c:pt>
                <c:pt idx="413">
                  <c:v>44122</c:v>
                </c:pt>
                <c:pt idx="414">
                  <c:v>44123</c:v>
                </c:pt>
                <c:pt idx="415">
                  <c:v>44124</c:v>
                </c:pt>
                <c:pt idx="416">
                  <c:v>44125</c:v>
                </c:pt>
                <c:pt idx="417">
                  <c:v>44126</c:v>
                </c:pt>
                <c:pt idx="418">
                  <c:v>44127</c:v>
                </c:pt>
                <c:pt idx="419">
                  <c:v>44128</c:v>
                </c:pt>
                <c:pt idx="420">
                  <c:v>44129</c:v>
                </c:pt>
                <c:pt idx="421">
                  <c:v>44130</c:v>
                </c:pt>
                <c:pt idx="422">
                  <c:v>44131</c:v>
                </c:pt>
                <c:pt idx="423">
                  <c:v>44132</c:v>
                </c:pt>
                <c:pt idx="424">
                  <c:v>44133</c:v>
                </c:pt>
                <c:pt idx="425">
                  <c:v>44134</c:v>
                </c:pt>
                <c:pt idx="426">
                  <c:v>44135</c:v>
                </c:pt>
                <c:pt idx="427">
                  <c:v>44136</c:v>
                </c:pt>
                <c:pt idx="428">
                  <c:v>44137</c:v>
                </c:pt>
                <c:pt idx="429">
                  <c:v>44138</c:v>
                </c:pt>
                <c:pt idx="430">
                  <c:v>44139</c:v>
                </c:pt>
                <c:pt idx="431">
                  <c:v>44140</c:v>
                </c:pt>
                <c:pt idx="432">
                  <c:v>44141</c:v>
                </c:pt>
                <c:pt idx="433">
                  <c:v>44142</c:v>
                </c:pt>
                <c:pt idx="434">
                  <c:v>44143</c:v>
                </c:pt>
                <c:pt idx="435">
                  <c:v>44144</c:v>
                </c:pt>
                <c:pt idx="436">
                  <c:v>44145</c:v>
                </c:pt>
                <c:pt idx="437">
                  <c:v>44146</c:v>
                </c:pt>
                <c:pt idx="438">
                  <c:v>44147</c:v>
                </c:pt>
                <c:pt idx="439">
                  <c:v>44148</c:v>
                </c:pt>
                <c:pt idx="440">
                  <c:v>44149</c:v>
                </c:pt>
                <c:pt idx="441">
                  <c:v>44150</c:v>
                </c:pt>
                <c:pt idx="442">
                  <c:v>44151</c:v>
                </c:pt>
                <c:pt idx="443">
                  <c:v>44152</c:v>
                </c:pt>
                <c:pt idx="444">
                  <c:v>44153</c:v>
                </c:pt>
                <c:pt idx="445">
                  <c:v>44154</c:v>
                </c:pt>
                <c:pt idx="446">
                  <c:v>44155</c:v>
                </c:pt>
                <c:pt idx="447">
                  <c:v>44156</c:v>
                </c:pt>
                <c:pt idx="448">
                  <c:v>44157</c:v>
                </c:pt>
                <c:pt idx="449">
                  <c:v>44158</c:v>
                </c:pt>
                <c:pt idx="450">
                  <c:v>44159</c:v>
                </c:pt>
                <c:pt idx="451">
                  <c:v>44160</c:v>
                </c:pt>
                <c:pt idx="452">
                  <c:v>44161</c:v>
                </c:pt>
                <c:pt idx="453">
                  <c:v>44162</c:v>
                </c:pt>
                <c:pt idx="454">
                  <c:v>44163</c:v>
                </c:pt>
                <c:pt idx="455">
                  <c:v>44164</c:v>
                </c:pt>
                <c:pt idx="456">
                  <c:v>44165</c:v>
                </c:pt>
                <c:pt idx="457">
                  <c:v>44166</c:v>
                </c:pt>
                <c:pt idx="458">
                  <c:v>44167</c:v>
                </c:pt>
                <c:pt idx="459">
                  <c:v>44168</c:v>
                </c:pt>
                <c:pt idx="460">
                  <c:v>44169</c:v>
                </c:pt>
                <c:pt idx="461">
                  <c:v>44170</c:v>
                </c:pt>
                <c:pt idx="462">
                  <c:v>44171</c:v>
                </c:pt>
                <c:pt idx="463">
                  <c:v>44172</c:v>
                </c:pt>
                <c:pt idx="464">
                  <c:v>44173</c:v>
                </c:pt>
                <c:pt idx="465">
                  <c:v>44174</c:v>
                </c:pt>
                <c:pt idx="466">
                  <c:v>44175</c:v>
                </c:pt>
                <c:pt idx="467">
                  <c:v>44176</c:v>
                </c:pt>
                <c:pt idx="468">
                  <c:v>44177</c:v>
                </c:pt>
                <c:pt idx="469">
                  <c:v>44178</c:v>
                </c:pt>
                <c:pt idx="470">
                  <c:v>44179</c:v>
                </c:pt>
                <c:pt idx="471">
                  <c:v>44180</c:v>
                </c:pt>
                <c:pt idx="472">
                  <c:v>44181</c:v>
                </c:pt>
                <c:pt idx="473">
                  <c:v>44182</c:v>
                </c:pt>
                <c:pt idx="474">
                  <c:v>44183</c:v>
                </c:pt>
                <c:pt idx="475">
                  <c:v>44184</c:v>
                </c:pt>
                <c:pt idx="476">
                  <c:v>44185</c:v>
                </c:pt>
                <c:pt idx="477">
                  <c:v>44186</c:v>
                </c:pt>
                <c:pt idx="478">
                  <c:v>44187</c:v>
                </c:pt>
                <c:pt idx="479">
                  <c:v>44188</c:v>
                </c:pt>
                <c:pt idx="480">
                  <c:v>44189</c:v>
                </c:pt>
                <c:pt idx="481">
                  <c:v>44190</c:v>
                </c:pt>
                <c:pt idx="482">
                  <c:v>44191</c:v>
                </c:pt>
                <c:pt idx="483">
                  <c:v>44192</c:v>
                </c:pt>
                <c:pt idx="484">
                  <c:v>44193</c:v>
                </c:pt>
                <c:pt idx="485">
                  <c:v>44194</c:v>
                </c:pt>
                <c:pt idx="486">
                  <c:v>44195</c:v>
                </c:pt>
                <c:pt idx="487">
                  <c:v>44196</c:v>
                </c:pt>
                <c:pt idx="488">
                  <c:v>44197</c:v>
                </c:pt>
                <c:pt idx="489">
                  <c:v>44198</c:v>
                </c:pt>
                <c:pt idx="490">
                  <c:v>44199</c:v>
                </c:pt>
                <c:pt idx="491">
                  <c:v>44200</c:v>
                </c:pt>
                <c:pt idx="492">
                  <c:v>44201</c:v>
                </c:pt>
                <c:pt idx="493">
                  <c:v>44202</c:v>
                </c:pt>
                <c:pt idx="494">
                  <c:v>44203</c:v>
                </c:pt>
                <c:pt idx="495">
                  <c:v>44204</c:v>
                </c:pt>
                <c:pt idx="496">
                  <c:v>44205</c:v>
                </c:pt>
                <c:pt idx="497">
                  <c:v>44206</c:v>
                </c:pt>
                <c:pt idx="498">
                  <c:v>44207</c:v>
                </c:pt>
                <c:pt idx="499">
                  <c:v>44208</c:v>
                </c:pt>
                <c:pt idx="500">
                  <c:v>44209</c:v>
                </c:pt>
                <c:pt idx="501">
                  <c:v>44210</c:v>
                </c:pt>
                <c:pt idx="502">
                  <c:v>44211</c:v>
                </c:pt>
                <c:pt idx="503">
                  <c:v>44212</c:v>
                </c:pt>
                <c:pt idx="504">
                  <c:v>44213</c:v>
                </c:pt>
                <c:pt idx="505">
                  <c:v>44214</c:v>
                </c:pt>
                <c:pt idx="506">
                  <c:v>44215</c:v>
                </c:pt>
                <c:pt idx="507">
                  <c:v>44216</c:v>
                </c:pt>
                <c:pt idx="508">
                  <c:v>44217</c:v>
                </c:pt>
                <c:pt idx="509">
                  <c:v>44218</c:v>
                </c:pt>
                <c:pt idx="510">
                  <c:v>44219</c:v>
                </c:pt>
                <c:pt idx="511">
                  <c:v>44220</c:v>
                </c:pt>
                <c:pt idx="512">
                  <c:v>44221</c:v>
                </c:pt>
                <c:pt idx="513">
                  <c:v>44222</c:v>
                </c:pt>
                <c:pt idx="514">
                  <c:v>44223</c:v>
                </c:pt>
                <c:pt idx="515">
                  <c:v>44224</c:v>
                </c:pt>
                <c:pt idx="516">
                  <c:v>44225</c:v>
                </c:pt>
                <c:pt idx="517">
                  <c:v>44226</c:v>
                </c:pt>
                <c:pt idx="518">
                  <c:v>44227</c:v>
                </c:pt>
                <c:pt idx="519">
                  <c:v>44228</c:v>
                </c:pt>
                <c:pt idx="520">
                  <c:v>44229</c:v>
                </c:pt>
                <c:pt idx="521">
                  <c:v>44230</c:v>
                </c:pt>
                <c:pt idx="522">
                  <c:v>44231</c:v>
                </c:pt>
                <c:pt idx="523">
                  <c:v>44232</c:v>
                </c:pt>
                <c:pt idx="524">
                  <c:v>44233</c:v>
                </c:pt>
                <c:pt idx="525">
                  <c:v>44234</c:v>
                </c:pt>
                <c:pt idx="526">
                  <c:v>44235</c:v>
                </c:pt>
                <c:pt idx="527">
                  <c:v>44236</c:v>
                </c:pt>
                <c:pt idx="528">
                  <c:v>44237</c:v>
                </c:pt>
                <c:pt idx="529">
                  <c:v>44238</c:v>
                </c:pt>
                <c:pt idx="530">
                  <c:v>44239</c:v>
                </c:pt>
                <c:pt idx="531">
                  <c:v>44240</c:v>
                </c:pt>
                <c:pt idx="532">
                  <c:v>44241</c:v>
                </c:pt>
                <c:pt idx="533">
                  <c:v>44242</c:v>
                </c:pt>
                <c:pt idx="534">
                  <c:v>44243</c:v>
                </c:pt>
                <c:pt idx="535">
                  <c:v>44244</c:v>
                </c:pt>
                <c:pt idx="536">
                  <c:v>44245</c:v>
                </c:pt>
                <c:pt idx="537">
                  <c:v>44246</c:v>
                </c:pt>
                <c:pt idx="538">
                  <c:v>44247</c:v>
                </c:pt>
                <c:pt idx="539">
                  <c:v>44248</c:v>
                </c:pt>
                <c:pt idx="540">
                  <c:v>44249</c:v>
                </c:pt>
                <c:pt idx="541">
                  <c:v>44250</c:v>
                </c:pt>
                <c:pt idx="542">
                  <c:v>44251</c:v>
                </c:pt>
                <c:pt idx="543">
                  <c:v>44252</c:v>
                </c:pt>
                <c:pt idx="544">
                  <c:v>44253</c:v>
                </c:pt>
                <c:pt idx="545">
                  <c:v>44254</c:v>
                </c:pt>
                <c:pt idx="546">
                  <c:v>44255</c:v>
                </c:pt>
                <c:pt idx="547">
                  <c:v>44256</c:v>
                </c:pt>
                <c:pt idx="548">
                  <c:v>44257</c:v>
                </c:pt>
                <c:pt idx="549">
                  <c:v>44258</c:v>
                </c:pt>
                <c:pt idx="550">
                  <c:v>44259</c:v>
                </c:pt>
                <c:pt idx="551">
                  <c:v>44260</c:v>
                </c:pt>
                <c:pt idx="552">
                  <c:v>44261</c:v>
                </c:pt>
                <c:pt idx="553">
                  <c:v>44262</c:v>
                </c:pt>
                <c:pt idx="554">
                  <c:v>44263</c:v>
                </c:pt>
                <c:pt idx="555">
                  <c:v>44264</c:v>
                </c:pt>
                <c:pt idx="556">
                  <c:v>44265</c:v>
                </c:pt>
                <c:pt idx="557">
                  <c:v>44266</c:v>
                </c:pt>
                <c:pt idx="558">
                  <c:v>44267</c:v>
                </c:pt>
                <c:pt idx="559">
                  <c:v>44268</c:v>
                </c:pt>
                <c:pt idx="560">
                  <c:v>44269</c:v>
                </c:pt>
                <c:pt idx="561">
                  <c:v>44270</c:v>
                </c:pt>
                <c:pt idx="562">
                  <c:v>44271</c:v>
                </c:pt>
                <c:pt idx="563">
                  <c:v>44272</c:v>
                </c:pt>
                <c:pt idx="564">
                  <c:v>44273</c:v>
                </c:pt>
                <c:pt idx="565">
                  <c:v>44274</c:v>
                </c:pt>
                <c:pt idx="566">
                  <c:v>44275</c:v>
                </c:pt>
                <c:pt idx="567">
                  <c:v>44276</c:v>
                </c:pt>
                <c:pt idx="568">
                  <c:v>44277</c:v>
                </c:pt>
                <c:pt idx="569">
                  <c:v>44278</c:v>
                </c:pt>
                <c:pt idx="570">
                  <c:v>44279</c:v>
                </c:pt>
                <c:pt idx="571">
                  <c:v>44280</c:v>
                </c:pt>
                <c:pt idx="572">
                  <c:v>44281</c:v>
                </c:pt>
                <c:pt idx="573">
                  <c:v>44282</c:v>
                </c:pt>
                <c:pt idx="574">
                  <c:v>44283</c:v>
                </c:pt>
                <c:pt idx="575">
                  <c:v>44284</c:v>
                </c:pt>
                <c:pt idx="576">
                  <c:v>44285</c:v>
                </c:pt>
                <c:pt idx="577">
                  <c:v>44286</c:v>
                </c:pt>
                <c:pt idx="578">
                  <c:v>44287</c:v>
                </c:pt>
                <c:pt idx="579">
                  <c:v>44288</c:v>
                </c:pt>
                <c:pt idx="580">
                  <c:v>44289</c:v>
                </c:pt>
                <c:pt idx="581">
                  <c:v>44290</c:v>
                </c:pt>
                <c:pt idx="582">
                  <c:v>44291</c:v>
                </c:pt>
                <c:pt idx="583">
                  <c:v>44292</c:v>
                </c:pt>
                <c:pt idx="584">
                  <c:v>44293</c:v>
                </c:pt>
                <c:pt idx="585">
                  <c:v>44294</c:v>
                </c:pt>
                <c:pt idx="586">
                  <c:v>44295</c:v>
                </c:pt>
                <c:pt idx="587">
                  <c:v>44296</c:v>
                </c:pt>
                <c:pt idx="588">
                  <c:v>44297</c:v>
                </c:pt>
                <c:pt idx="589">
                  <c:v>44298</c:v>
                </c:pt>
                <c:pt idx="590">
                  <c:v>44299</c:v>
                </c:pt>
                <c:pt idx="591">
                  <c:v>44300</c:v>
                </c:pt>
                <c:pt idx="592">
                  <c:v>44301</c:v>
                </c:pt>
                <c:pt idx="593">
                  <c:v>44302</c:v>
                </c:pt>
                <c:pt idx="594">
                  <c:v>44303</c:v>
                </c:pt>
                <c:pt idx="595">
                  <c:v>44304</c:v>
                </c:pt>
                <c:pt idx="596">
                  <c:v>44305</c:v>
                </c:pt>
                <c:pt idx="597">
                  <c:v>44306</c:v>
                </c:pt>
                <c:pt idx="598">
                  <c:v>44307</c:v>
                </c:pt>
                <c:pt idx="599">
                  <c:v>44308</c:v>
                </c:pt>
                <c:pt idx="600">
                  <c:v>44309</c:v>
                </c:pt>
                <c:pt idx="601">
                  <c:v>44310</c:v>
                </c:pt>
                <c:pt idx="602">
                  <c:v>44311</c:v>
                </c:pt>
                <c:pt idx="603">
                  <c:v>44312</c:v>
                </c:pt>
                <c:pt idx="604">
                  <c:v>44313</c:v>
                </c:pt>
                <c:pt idx="605">
                  <c:v>44314</c:v>
                </c:pt>
                <c:pt idx="606">
                  <c:v>44315</c:v>
                </c:pt>
                <c:pt idx="607">
                  <c:v>44316</c:v>
                </c:pt>
                <c:pt idx="608">
                  <c:v>44317</c:v>
                </c:pt>
                <c:pt idx="609">
                  <c:v>44318</c:v>
                </c:pt>
                <c:pt idx="610">
                  <c:v>44319</c:v>
                </c:pt>
                <c:pt idx="611">
                  <c:v>44320</c:v>
                </c:pt>
                <c:pt idx="612">
                  <c:v>44321</c:v>
                </c:pt>
                <c:pt idx="613">
                  <c:v>44322</c:v>
                </c:pt>
                <c:pt idx="614">
                  <c:v>44323</c:v>
                </c:pt>
                <c:pt idx="615">
                  <c:v>44324</c:v>
                </c:pt>
                <c:pt idx="616">
                  <c:v>44325</c:v>
                </c:pt>
                <c:pt idx="617">
                  <c:v>44326</c:v>
                </c:pt>
                <c:pt idx="618">
                  <c:v>44327</c:v>
                </c:pt>
                <c:pt idx="619">
                  <c:v>44328</c:v>
                </c:pt>
                <c:pt idx="620">
                  <c:v>44329</c:v>
                </c:pt>
                <c:pt idx="621">
                  <c:v>44330</c:v>
                </c:pt>
                <c:pt idx="622">
                  <c:v>44331</c:v>
                </c:pt>
                <c:pt idx="623">
                  <c:v>44332</c:v>
                </c:pt>
                <c:pt idx="624">
                  <c:v>44333</c:v>
                </c:pt>
                <c:pt idx="625">
                  <c:v>44334</c:v>
                </c:pt>
                <c:pt idx="626">
                  <c:v>44335</c:v>
                </c:pt>
                <c:pt idx="627">
                  <c:v>44336</c:v>
                </c:pt>
                <c:pt idx="628">
                  <c:v>44337</c:v>
                </c:pt>
                <c:pt idx="629">
                  <c:v>44338</c:v>
                </c:pt>
                <c:pt idx="630">
                  <c:v>44339</c:v>
                </c:pt>
                <c:pt idx="631">
                  <c:v>44340</c:v>
                </c:pt>
                <c:pt idx="632">
                  <c:v>44341</c:v>
                </c:pt>
                <c:pt idx="633">
                  <c:v>44342</c:v>
                </c:pt>
                <c:pt idx="634">
                  <c:v>44343</c:v>
                </c:pt>
                <c:pt idx="635">
                  <c:v>44344</c:v>
                </c:pt>
                <c:pt idx="636">
                  <c:v>44345</c:v>
                </c:pt>
                <c:pt idx="637">
                  <c:v>44346</c:v>
                </c:pt>
                <c:pt idx="638">
                  <c:v>44347</c:v>
                </c:pt>
                <c:pt idx="639">
                  <c:v>44348</c:v>
                </c:pt>
                <c:pt idx="640">
                  <c:v>44349</c:v>
                </c:pt>
                <c:pt idx="641">
                  <c:v>44350</c:v>
                </c:pt>
                <c:pt idx="642">
                  <c:v>44351</c:v>
                </c:pt>
                <c:pt idx="643">
                  <c:v>44352</c:v>
                </c:pt>
                <c:pt idx="644">
                  <c:v>44353</c:v>
                </c:pt>
                <c:pt idx="645">
                  <c:v>44354</c:v>
                </c:pt>
                <c:pt idx="646">
                  <c:v>44355</c:v>
                </c:pt>
                <c:pt idx="647">
                  <c:v>44356</c:v>
                </c:pt>
                <c:pt idx="648">
                  <c:v>44357</c:v>
                </c:pt>
                <c:pt idx="649">
                  <c:v>44358</c:v>
                </c:pt>
                <c:pt idx="650">
                  <c:v>44359</c:v>
                </c:pt>
                <c:pt idx="651">
                  <c:v>44360</c:v>
                </c:pt>
                <c:pt idx="652">
                  <c:v>44361</c:v>
                </c:pt>
                <c:pt idx="653">
                  <c:v>44362</c:v>
                </c:pt>
                <c:pt idx="654">
                  <c:v>44363</c:v>
                </c:pt>
                <c:pt idx="655">
                  <c:v>44364</c:v>
                </c:pt>
                <c:pt idx="656">
                  <c:v>44365</c:v>
                </c:pt>
                <c:pt idx="657">
                  <c:v>44366</c:v>
                </c:pt>
                <c:pt idx="658">
                  <c:v>44367</c:v>
                </c:pt>
                <c:pt idx="659">
                  <c:v>44368</c:v>
                </c:pt>
                <c:pt idx="660">
                  <c:v>44369</c:v>
                </c:pt>
                <c:pt idx="661">
                  <c:v>44370</c:v>
                </c:pt>
                <c:pt idx="662">
                  <c:v>44371</c:v>
                </c:pt>
                <c:pt idx="663">
                  <c:v>44372</c:v>
                </c:pt>
                <c:pt idx="664">
                  <c:v>44373</c:v>
                </c:pt>
                <c:pt idx="665">
                  <c:v>44374</c:v>
                </c:pt>
                <c:pt idx="666">
                  <c:v>44375</c:v>
                </c:pt>
                <c:pt idx="667">
                  <c:v>44376</c:v>
                </c:pt>
                <c:pt idx="668">
                  <c:v>44377</c:v>
                </c:pt>
                <c:pt idx="669">
                  <c:v>44378</c:v>
                </c:pt>
                <c:pt idx="670">
                  <c:v>44379</c:v>
                </c:pt>
                <c:pt idx="671">
                  <c:v>44380</c:v>
                </c:pt>
                <c:pt idx="672">
                  <c:v>44381</c:v>
                </c:pt>
                <c:pt idx="673">
                  <c:v>44382</c:v>
                </c:pt>
                <c:pt idx="674">
                  <c:v>44383</c:v>
                </c:pt>
                <c:pt idx="675">
                  <c:v>44384</c:v>
                </c:pt>
                <c:pt idx="676">
                  <c:v>44385</c:v>
                </c:pt>
                <c:pt idx="677">
                  <c:v>44386</c:v>
                </c:pt>
                <c:pt idx="678">
                  <c:v>44387</c:v>
                </c:pt>
                <c:pt idx="679">
                  <c:v>44388</c:v>
                </c:pt>
                <c:pt idx="680">
                  <c:v>44389</c:v>
                </c:pt>
                <c:pt idx="681">
                  <c:v>44390</c:v>
                </c:pt>
                <c:pt idx="682">
                  <c:v>44391</c:v>
                </c:pt>
                <c:pt idx="683">
                  <c:v>44392</c:v>
                </c:pt>
                <c:pt idx="684">
                  <c:v>44393</c:v>
                </c:pt>
                <c:pt idx="685">
                  <c:v>44394</c:v>
                </c:pt>
                <c:pt idx="686">
                  <c:v>44395</c:v>
                </c:pt>
                <c:pt idx="687">
                  <c:v>44396</c:v>
                </c:pt>
                <c:pt idx="688">
                  <c:v>44397</c:v>
                </c:pt>
                <c:pt idx="689">
                  <c:v>44398</c:v>
                </c:pt>
                <c:pt idx="690">
                  <c:v>44399</c:v>
                </c:pt>
                <c:pt idx="691">
                  <c:v>44400</c:v>
                </c:pt>
                <c:pt idx="692">
                  <c:v>44401</c:v>
                </c:pt>
                <c:pt idx="693">
                  <c:v>44402</c:v>
                </c:pt>
                <c:pt idx="694">
                  <c:v>44403</c:v>
                </c:pt>
                <c:pt idx="695">
                  <c:v>44404</c:v>
                </c:pt>
                <c:pt idx="696">
                  <c:v>44405</c:v>
                </c:pt>
                <c:pt idx="697">
                  <c:v>44406</c:v>
                </c:pt>
                <c:pt idx="698">
                  <c:v>44407</c:v>
                </c:pt>
                <c:pt idx="699">
                  <c:v>44408</c:v>
                </c:pt>
                <c:pt idx="700">
                  <c:v>44409</c:v>
                </c:pt>
                <c:pt idx="701">
                  <c:v>44410</c:v>
                </c:pt>
                <c:pt idx="702">
                  <c:v>44411</c:v>
                </c:pt>
                <c:pt idx="703">
                  <c:v>44412</c:v>
                </c:pt>
                <c:pt idx="704">
                  <c:v>44413</c:v>
                </c:pt>
                <c:pt idx="705">
                  <c:v>44414</c:v>
                </c:pt>
                <c:pt idx="706">
                  <c:v>44415</c:v>
                </c:pt>
                <c:pt idx="707">
                  <c:v>44416</c:v>
                </c:pt>
                <c:pt idx="708">
                  <c:v>44417</c:v>
                </c:pt>
                <c:pt idx="709">
                  <c:v>44418</c:v>
                </c:pt>
                <c:pt idx="710">
                  <c:v>44419</c:v>
                </c:pt>
                <c:pt idx="711">
                  <c:v>44420</c:v>
                </c:pt>
                <c:pt idx="712">
                  <c:v>44421</c:v>
                </c:pt>
                <c:pt idx="713">
                  <c:v>44422</c:v>
                </c:pt>
                <c:pt idx="714">
                  <c:v>44423</c:v>
                </c:pt>
                <c:pt idx="715">
                  <c:v>44424</c:v>
                </c:pt>
                <c:pt idx="716">
                  <c:v>44425</c:v>
                </c:pt>
                <c:pt idx="717">
                  <c:v>44426</c:v>
                </c:pt>
                <c:pt idx="718">
                  <c:v>44427</c:v>
                </c:pt>
                <c:pt idx="719">
                  <c:v>44428</c:v>
                </c:pt>
                <c:pt idx="720">
                  <c:v>44429</c:v>
                </c:pt>
                <c:pt idx="721">
                  <c:v>44430</c:v>
                </c:pt>
                <c:pt idx="722">
                  <c:v>44431</c:v>
                </c:pt>
                <c:pt idx="723">
                  <c:v>44432</c:v>
                </c:pt>
                <c:pt idx="724">
                  <c:v>44433</c:v>
                </c:pt>
                <c:pt idx="725">
                  <c:v>44434</c:v>
                </c:pt>
                <c:pt idx="726">
                  <c:v>44435</c:v>
                </c:pt>
                <c:pt idx="727">
                  <c:v>44436</c:v>
                </c:pt>
                <c:pt idx="728">
                  <c:v>44437</c:v>
                </c:pt>
                <c:pt idx="729">
                  <c:v>44438</c:v>
                </c:pt>
                <c:pt idx="730">
                  <c:v>44439</c:v>
                </c:pt>
                <c:pt idx="731">
                  <c:v>44440</c:v>
                </c:pt>
                <c:pt idx="732">
                  <c:v>44441</c:v>
                </c:pt>
                <c:pt idx="733">
                  <c:v>44442</c:v>
                </c:pt>
                <c:pt idx="734">
                  <c:v>44443</c:v>
                </c:pt>
                <c:pt idx="735">
                  <c:v>44444</c:v>
                </c:pt>
                <c:pt idx="736">
                  <c:v>44445</c:v>
                </c:pt>
                <c:pt idx="737">
                  <c:v>44446</c:v>
                </c:pt>
                <c:pt idx="738">
                  <c:v>44447</c:v>
                </c:pt>
                <c:pt idx="739">
                  <c:v>44448</c:v>
                </c:pt>
                <c:pt idx="740">
                  <c:v>44449</c:v>
                </c:pt>
                <c:pt idx="741">
                  <c:v>44450</c:v>
                </c:pt>
                <c:pt idx="742">
                  <c:v>44451</c:v>
                </c:pt>
                <c:pt idx="743">
                  <c:v>44452</c:v>
                </c:pt>
                <c:pt idx="744">
                  <c:v>44453</c:v>
                </c:pt>
                <c:pt idx="745">
                  <c:v>44454</c:v>
                </c:pt>
                <c:pt idx="746">
                  <c:v>44455</c:v>
                </c:pt>
                <c:pt idx="747">
                  <c:v>44456</c:v>
                </c:pt>
                <c:pt idx="748">
                  <c:v>44457</c:v>
                </c:pt>
                <c:pt idx="749">
                  <c:v>44458</c:v>
                </c:pt>
                <c:pt idx="750">
                  <c:v>44459</c:v>
                </c:pt>
                <c:pt idx="751">
                  <c:v>44460</c:v>
                </c:pt>
                <c:pt idx="752">
                  <c:v>44461</c:v>
                </c:pt>
                <c:pt idx="753">
                  <c:v>44462</c:v>
                </c:pt>
                <c:pt idx="754">
                  <c:v>44463</c:v>
                </c:pt>
                <c:pt idx="755">
                  <c:v>44464</c:v>
                </c:pt>
                <c:pt idx="756">
                  <c:v>44465</c:v>
                </c:pt>
                <c:pt idx="757">
                  <c:v>44466</c:v>
                </c:pt>
                <c:pt idx="758">
                  <c:v>44467</c:v>
                </c:pt>
                <c:pt idx="759">
                  <c:v>44468</c:v>
                </c:pt>
                <c:pt idx="760">
                  <c:v>44469</c:v>
                </c:pt>
                <c:pt idx="761">
                  <c:v>44470</c:v>
                </c:pt>
                <c:pt idx="762">
                  <c:v>44471</c:v>
                </c:pt>
                <c:pt idx="763">
                  <c:v>44472</c:v>
                </c:pt>
                <c:pt idx="764">
                  <c:v>44473</c:v>
                </c:pt>
                <c:pt idx="765">
                  <c:v>44474</c:v>
                </c:pt>
                <c:pt idx="766">
                  <c:v>44475</c:v>
                </c:pt>
                <c:pt idx="767">
                  <c:v>44476</c:v>
                </c:pt>
                <c:pt idx="768">
                  <c:v>44477</c:v>
                </c:pt>
                <c:pt idx="769">
                  <c:v>44478</c:v>
                </c:pt>
                <c:pt idx="770">
                  <c:v>44479</c:v>
                </c:pt>
                <c:pt idx="771">
                  <c:v>44480</c:v>
                </c:pt>
                <c:pt idx="772">
                  <c:v>44481</c:v>
                </c:pt>
                <c:pt idx="773">
                  <c:v>44482</c:v>
                </c:pt>
                <c:pt idx="774">
                  <c:v>44483</c:v>
                </c:pt>
                <c:pt idx="775">
                  <c:v>44484</c:v>
                </c:pt>
                <c:pt idx="776">
                  <c:v>44485</c:v>
                </c:pt>
                <c:pt idx="777">
                  <c:v>44486</c:v>
                </c:pt>
                <c:pt idx="778">
                  <c:v>44487</c:v>
                </c:pt>
                <c:pt idx="779">
                  <c:v>44488</c:v>
                </c:pt>
                <c:pt idx="780">
                  <c:v>44489</c:v>
                </c:pt>
                <c:pt idx="781">
                  <c:v>44490</c:v>
                </c:pt>
                <c:pt idx="782">
                  <c:v>44491</c:v>
                </c:pt>
                <c:pt idx="783">
                  <c:v>44492</c:v>
                </c:pt>
                <c:pt idx="784">
                  <c:v>44493</c:v>
                </c:pt>
                <c:pt idx="785">
                  <c:v>44494</c:v>
                </c:pt>
                <c:pt idx="786">
                  <c:v>44495</c:v>
                </c:pt>
                <c:pt idx="787">
                  <c:v>44496</c:v>
                </c:pt>
                <c:pt idx="788">
                  <c:v>44497</c:v>
                </c:pt>
                <c:pt idx="789">
                  <c:v>44498</c:v>
                </c:pt>
                <c:pt idx="790">
                  <c:v>44499</c:v>
                </c:pt>
                <c:pt idx="791">
                  <c:v>44500</c:v>
                </c:pt>
                <c:pt idx="792">
                  <c:v>44501</c:v>
                </c:pt>
                <c:pt idx="793">
                  <c:v>44502</c:v>
                </c:pt>
                <c:pt idx="794">
                  <c:v>44503</c:v>
                </c:pt>
                <c:pt idx="795">
                  <c:v>44504</c:v>
                </c:pt>
                <c:pt idx="796">
                  <c:v>44505</c:v>
                </c:pt>
                <c:pt idx="797">
                  <c:v>44506</c:v>
                </c:pt>
                <c:pt idx="798">
                  <c:v>44507</c:v>
                </c:pt>
                <c:pt idx="799">
                  <c:v>44508</c:v>
                </c:pt>
                <c:pt idx="800">
                  <c:v>44509</c:v>
                </c:pt>
                <c:pt idx="801">
                  <c:v>44510</c:v>
                </c:pt>
                <c:pt idx="802">
                  <c:v>44511</c:v>
                </c:pt>
                <c:pt idx="803">
                  <c:v>44512</c:v>
                </c:pt>
                <c:pt idx="804">
                  <c:v>44513</c:v>
                </c:pt>
                <c:pt idx="805">
                  <c:v>44514</c:v>
                </c:pt>
                <c:pt idx="806">
                  <c:v>44515</c:v>
                </c:pt>
                <c:pt idx="807">
                  <c:v>44516</c:v>
                </c:pt>
                <c:pt idx="808">
                  <c:v>44517</c:v>
                </c:pt>
                <c:pt idx="809">
                  <c:v>44518</c:v>
                </c:pt>
                <c:pt idx="810">
                  <c:v>44519</c:v>
                </c:pt>
                <c:pt idx="811">
                  <c:v>44520</c:v>
                </c:pt>
                <c:pt idx="812">
                  <c:v>44521</c:v>
                </c:pt>
                <c:pt idx="813">
                  <c:v>44522</c:v>
                </c:pt>
                <c:pt idx="814">
                  <c:v>44523</c:v>
                </c:pt>
                <c:pt idx="815">
                  <c:v>44524</c:v>
                </c:pt>
                <c:pt idx="816">
                  <c:v>44525</c:v>
                </c:pt>
                <c:pt idx="817">
                  <c:v>44526</c:v>
                </c:pt>
                <c:pt idx="818">
                  <c:v>44527</c:v>
                </c:pt>
                <c:pt idx="819">
                  <c:v>44528</c:v>
                </c:pt>
                <c:pt idx="820">
                  <c:v>44529</c:v>
                </c:pt>
                <c:pt idx="821">
                  <c:v>44530</c:v>
                </c:pt>
                <c:pt idx="822">
                  <c:v>44531</c:v>
                </c:pt>
                <c:pt idx="823">
                  <c:v>44532</c:v>
                </c:pt>
                <c:pt idx="824">
                  <c:v>44533</c:v>
                </c:pt>
                <c:pt idx="825">
                  <c:v>44534</c:v>
                </c:pt>
                <c:pt idx="826">
                  <c:v>44535</c:v>
                </c:pt>
                <c:pt idx="827">
                  <c:v>44536</c:v>
                </c:pt>
                <c:pt idx="828">
                  <c:v>44537</c:v>
                </c:pt>
                <c:pt idx="829">
                  <c:v>44538</c:v>
                </c:pt>
                <c:pt idx="830">
                  <c:v>44539</c:v>
                </c:pt>
                <c:pt idx="831">
                  <c:v>44540</c:v>
                </c:pt>
                <c:pt idx="832">
                  <c:v>44541</c:v>
                </c:pt>
                <c:pt idx="833">
                  <c:v>44542</c:v>
                </c:pt>
                <c:pt idx="834">
                  <c:v>44543</c:v>
                </c:pt>
                <c:pt idx="835">
                  <c:v>44544</c:v>
                </c:pt>
                <c:pt idx="836">
                  <c:v>44545</c:v>
                </c:pt>
                <c:pt idx="837">
                  <c:v>44546</c:v>
                </c:pt>
                <c:pt idx="838">
                  <c:v>44547</c:v>
                </c:pt>
                <c:pt idx="839">
                  <c:v>44548</c:v>
                </c:pt>
                <c:pt idx="840">
                  <c:v>44549</c:v>
                </c:pt>
                <c:pt idx="841">
                  <c:v>44550</c:v>
                </c:pt>
                <c:pt idx="842">
                  <c:v>44551</c:v>
                </c:pt>
                <c:pt idx="843">
                  <c:v>44552</c:v>
                </c:pt>
                <c:pt idx="844">
                  <c:v>44553</c:v>
                </c:pt>
                <c:pt idx="845">
                  <c:v>44554</c:v>
                </c:pt>
                <c:pt idx="846">
                  <c:v>44555</c:v>
                </c:pt>
                <c:pt idx="847">
                  <c:v>44556</c:v>
                </c:pt>
                <c:pt idx="848">
                  <c:v>44557</c:v>
                </c:pt>
                <c:pt idx="849">
                  <c:v>44558</c:v>
                </c:pt>
                <c:pt idx="850">
                  <c:v>44559</c:v>
                </c:pt>
                <c:pt idx="851">
                  <c:v>44560</c:v>
                </c:pt>
                <c:pt idx="852">
                  <c:v>44561</c:v>
                </c:pt>
                <c:pt idx="853">
                  <c:v>44562</c:v>
                </c:pt>
                <c:pt idx="854">
                  <c:v>44563</c:v>
                </c:pt>
                <c:pt idx="855">
                  <c:v>44564</c:v>
                </c:pt>
                <c:pt idx="856">
                  <c:v>44565</c:v>
                </c:pt>
                <c:pt idx="857">
                  <c:v>44566</c:v>
                </c:pt>
                <c:pt idx="858">
                  <c:v>44567</c:v>
                </c:pt>
                <c:pt idx="859">
                  <c:v>44568</c:v>
                </c:pt>
                <c:pt idx="860">
                  <c:v>44569</c:v>
                </c:pt>
                <c:pt idx="861">
                  <c:v>44570</c:v>
                </c:pt>
                <c:pt idx="862">
                  <c:v>44571</c:v>
                </c:pt>
                <c:pt idx="863">
                  <c:v>44572</c:v>
                </c:pt>
                <c:pt idx="864">
                  <c:v>44573</c:v>
                </c:pt>
                <c:pt idx="865">
                  <c:v>44574</c:v>
                </c:pt>
                <c:pt idx="866">
                  <c:v>44575</c:v>
                </c:pt>
                <c:pt idx="867">
                  <c:v>44576</c:v>
                </c:pt>
                <c:pt idx="868">
                  <c:v>44577</c:v>
                </c:pt>
                <c:pt idx="869">
                  <c:v>44578</c:v>
                </c:pt>
                <c:pt idx="870">
                  <c:v>44579</c:v>
                </c:pt>
                <c:pt idx="871">
                  <c:v>44580</c:v>
                </c:pt>
                <c:pt idx="872">
                  <c:v>44581</c:v>
                </c:pt>
                <c:pt idx="873">
                  <c:v>44582</c:v>
                </c:pt>
                <c:pt idx="874">
                  <c:v>44583</c:v>
                </c:pt>
                <c:pt idx="875">
                  <c:v>44584</c:v>
                </c:pt>
                <c:pt idx="876">
                  <c:v>44585</c:v>
                </c:pt>
                <c:pt idx="877">
                  <c:v>44586</c:v>
                </c:pt>
                <c:pt idx="878">
                  <c:v>44587</c:v>
                </c:pt>
                <c:pt idx="879">
                  <c:v>44588</c:v>
                </c:pt>
                <c:pt idx="880">
                  <c:v>44589</c:v>
                </c:pt>
                <c:pt idx="881">
                  <c:v>44590</c:v>
                </c:pt>
                <c:pt idx="882">
                  <c:v>44591</c:v>
                </c:pt>
                <c:pt idx="883">
                  <c:v>44592</c:v>
                </c:pt>
                <c:pt idx="884">
                  <c:v>44593</c:v>
                </c:pt>
                <c:pt idx="885">
                  <c:v>44594</c:v>
                </c:pt>
                <c:pt idx="886">
                  <c:v>44595</c:v>
                </c:pt>
                <c:pt idx="887">
                  <c:v>44596</c:v>
                </c:pt>
                <c:pt idx="888">
                  <c:v>44597</c:v>
                </c:pt>
                <c:pt idx="889">
                  <c:v>44598</c:v>
                </c:pt>
                <c:pt idx="890">
                  <c:v>44599</c:v>
                </c:pt>
                <c:pt idx="891">
                  <c:v>44600</c:v>
                </c:pt>
                <c:pt idx="892">
                  <c:v>44601</c:v>
                </c:pt>
                <c:pt idx="893">
                  <c:v>44602</c:v>
                </c:pt>
                <c:pt idx="894">
                  <c:v>44603</c:v>
                </c:pt>
                <c:pt idx="895">
                  <c:v>44604</c:v>
                </c:pt>
                <c:pt idx="896">
                  <c:v>44605</c:v>
                </c:pt>
                <c:pt idx="897">
                  <c:v>44606</c:v>
                </c:pt>
                <c:pt idx="898">
                  <c:v>44607</c:v>
                </c:pt>
                <c:pt idx="899">
                  <c:v>44608</c:v>
                </c:pt>
                <c:pt idx="900">
                  <c:v>44609</c:v>
                </c:pt>
                <c:pt idx="901">
                  <c:v>44610</c:v>
                </c:pt>
                <c:pt idx="902">
                  <c:v>44611</c:v>
                </c:pt>
                <c:pt idx="903">
                  <c:v>44612</c:v>
                </c:pt>
                <c:pt idx="904">
                  <c:v>44613</c:v>
                </c:pt>
                <c:pt idx="905">
                  <c:v>44614</c:v>
                </c:pt>
                <c:pt idx="906">
                  <c:v>44615</c:v>
                </c:pt>
                <c:pt idx="907">
                  <c:v>44616</c:v>
                </c:pt>
                <c:pt idx="908">
                  <c:v>44617</c:v>
                </c:pt>
                <c:pt idx="909">
                  <c:v>44618</c:v>
                </c:pt>
                <c:pt idx="910">
                  <c:v>44619</c:v>
                </c:pt>
                <c:pt idx="911">
                  <c:v>44620</c:v>
                </c:pt>
                <c:pt idx="912">
                  <c:v>44621</c:v>
                </c:pt>
                <c:pt idx="913">
                  <c:v>44622</c:v>
                </c:pt>
                <c:pt idx="914">
                  <c:v>44623</c:v>
                </c:pt>
                <c:pt idx="915">
                  <c:v>44624</c:v>
                </c:pt>
                <c:pt idx="916">
                  <c:v>44625</c:v>
                </c:pt>
                <c:pt idx="917">
                  <c:v>44626</c:v>
                </c:pt>
                <c:pt idx="918">
                  <c:v>44627</c:v>
                </c:pt>
                <c:pt idx="919">
                  <c:v>44628</c:v>
                </c:pt>
                <c:pt idx="920">
                  <c:v>44629</c:v>
                </c:pt>
                <c:pt idx="921">
                  <c:v>44630</c:v>
                </c:pt>
                <c:pt idx="922">
                  <c:v>44631</c:v>
                </c:pt>
                <c:pt idx="923">
                  <c:v>44632</c:v>
                </c:pt>
                <c:pt idx="924">
                  <c:v>44633</c:v>
                </c:pt>
                <c:pt idx="925">
                  <c:v>44634</c:v>
                </c:pt>
                <c:pt idx="926">
                  <c:v>44635</c:v>
                </c:pt>
                <c:pt idx="927">
                  <c:v>44636</c:v>
                </c:pt>
                <c:pt idx="928">
                  <c:v>44637</c:v>
                </c:pt>
                <c:pt idx="929">
                  <c:v>44638</c:v>
                </c:pt>
                <c:pt idx="930">
                  <c:v>44639</c:v>
                </c:pt>
                <c:pt idx="931">
                  <c:v>44640</c:v>
                </c:pt>
                <c:pt idx="932">
                  <c:v>44641</c:v>
                </c:pt>
                <c:pt idx="933">
                  <c:v>44642</c:v>
                </c:pt>
                <c:pt idx="934">
                  <c:v>44643</c:v>
                </c:pt>
                <c:pt idx="935">
                  <c:v>44644</c:v>
                </c:pt>
                <c:pt idx="936">
                  <c:v>44645</c:v>
                </c:pt>
                <c:pt idx="937">
                  <c:v>44646</c:v>
                </c:pt>
                <c:pt idx="938">
                  <c:v>44647</c:v>
                </c:pt>
                <c:pt idx="939">
                  <c:v>44648</c:v>
                </c:pt>
                <c:pt idx="940">
                  <c:v>44649</c:v>
                </c:pt>
                <c:pt idx="941">
                  <c:v>44650</c:v>
                </c:pt>
                <c:pt idx="942">
                  <c:v>44651</c:v>
                </c:pt>
                <c:pt idx="943">
                  <c:v>44652</c:v>
                </c:pt>
                <c:pt idx="944">
                  <c:v>44653</c:v>
                </c:pt>
                <c:pt idx="945">
                  <c:v>44654</c:v>
                </c:pt>
                <c:pt idx="946">
                  <c:v>44655</c:v>
                </c:pt>
                <c:pt idx="947">
                  <c:v>44656</c:v>
                </c:pt>
                <c:pt idx="948">
                  <c:v>44657</c:v>
                </c:pt>
                <c:pt idx="949">
                  <c:v>44658</c:v>
                </c:pt>
                <c:pt idx="950">
                  <c:v>44659</c:v>
                </c:pt>
                <c:pt idx="951">
                  <c:v>44660</c:v>
                </c:pt>
                <c:pt idx="952">
                  <c:v>44661</c:v>
                </c:pt>
                <c:pt idx="953">
                  <c:v>44662</c:v>
                </c:pt>
                <c:pt idx="954">
                  <c:v>44663</c:v>
                </c:pt>
                <c:pt idx="955">
                  <c:v>44664</c:v>
                </c:pt>
                <c:pt idx="956">
                  <c:v>44665</c:v>
                </c:pt>
                <c:pt idx="957">
                  <c:v>44666</c:v>
                </c:pt>
                <c:pt idx="958">
                  <c:v>44667</c:v>
                </c:pt>
                <c:pt idx="959">
                  <c:v>44668</c:v>
                </c:pt>
                <c:pt idx="960">
                  <c:v>44669</c:v>
                </c:pt>
                <c:pt idx="961">
                  <c:v>44670</c:v>
                </c:pt>
                <c:pt idx="962">
                  <c:v>44671</c:v>
                </c:pt>
                <c:pt idx="963">
                  <c:v>44672</c:v>
                </c:pt>
                <c:pt idx="964">
                  <c:v>44673</c:v>
                </c:pt>
                <c:pt idx="965">
                  <c:v>44674</c:v>
                </c:pt>
                <c:pt idx="966">
                  <c:v>44675</c:v>
                </c:pt>
                <c:pt idx="967">
                  <c:v>44676</c:v>
                </c:pt>
                <c:pt idx="968">
                  <c:v>44677</c:v>
                </c:pt>
                <c:pt idx="969">
                  <c:v>44678</c:v>
                </c:pt>
                <c:pt idx="970">
                  <c:v>44679</c:v>
                </c:pt>
                <c:pt idx="971">
                  <c:v>44680</c:v>
                </c:pt>
                <c:pt idx="972">
                  <c:v>44681</c:v>
                </c:pt>
                <c:pt idx="973">
                  <c:v>44682</c:v>
                </c:pt>
                <c:pt idx="974">
                  <c:v>44683</c:v>
                </c:pt>
                <c:pt idx="975">
                  <c:v>44684</c:v>
                </c:pt>
                <c:pt idx="976">
                  <c:v>44685</c:v>
                </c:pt>
                <c:pt idx="977">
                  <c:v>44686</c:v>
                </c:pt>
                <c:pt idx="978">
                  <c:v>44687</c:v>
                </c:pt>
                <c:pt idx="979">
                  <c:v>44688</c:v>
                </c:pt>
                <c:pt idx="980">
                  <c:v>44689</c:v>
                </c:pt>
                <c:pt idx="981">
                  <c:v>44690</c:v>
                </c:pt>
                <c:pt idx="982">
                  <c:v>44691</c:v>
                </c:pt>
                <c:pt idx="983">
                  <c:v>44692</c:v>
                </c:pt>
                <c:pt idx="984">
                  <c:v>44693</c:v>
                </c:pt>
                <c:pt idx="985">
                  <c:v>44694</c:v>
                </c:pt>
                <c:pt idx="986">
                  <c:v>44695</c:v>
                </c:pt>
                <c:pt idx="987">
                  <c:v>44696</c:v>
                </c:pt>
                <c:pt idx="988">
                  <c:v>44697</c:v>
                </c:pt>
                <c:pt idx="989">
                  <c:v>44698</c:v>
                </c:pt>
                <c:pt idx="990">
                  <c:v>44699</c:v>
                </c:pt>
                <c:pt idx="991">
                  <c:v>44700</c:v>
                </c:pt>
                <c:pt idx="992">
                  <c:v>44701</c:v>
                </c:pt>
                <c:pt idx="993">
                  <c:v>44702</c:v>
                </c:pt>
                <c:pt idx="994">
                  <c:v>44703</c:v>
                </c:pt>
                <c:pt idx="995">
                  <c:v>44704</c:v>
                </c:pt>
                <c:pt idx="996">
                  <c:v>44705</c:v>
                </c:pt>
                <c:pt idx="997">
                  <c:v>44706</c:v>
                </c:pt>
                <c:pt idx="998">
                  <c:v>44707</c:v>
                </c:pt>
                <c:pt idx="999">
                  <c:v>44708</c:v>
                </c:pt>
                <c:pt idx="1000">
                  <c:v>44709</c:v>
                </c:pt>
                <c:pt idx="1001">
                  <c:v>44710</c:v>
                </c:pt>
                <c:pt idx="1002">
                  <c:v>44711</c:v>
                </c:pt>
                <c:pt idx="1003">
                  <c:v>44712</c:v>
                </c:pt>
                <c:pt idx="1004">
                  <c:v>44713</c:v>
                </c:pt>
                <c:pt idx="1005">
                  <c:v>44714</c:v>
                </c:pt>
                <c:pt idx="1006">
                  <c:v>44715</c:v>
                </c:pt>
                <c:pt idx="1007">
                  <c:v>44716</c:v>
                </c:pt>
                <c:pt idx="1008">
                  <c:v>44717</c:v>
                </c:pt>
                <c:pt idx="1009">
                  <c:v>44718</c:v>
                </c:pt>
                <c:pt idx="1010">
                  <c:v>44719</c:v>
                </c:pt>
                <c:pt idx="1011">
                  <c:v>44720</c:v>
                </c:pt>
                <c:pt idx="1012">
                  <c:v>44721</c:v>
                </c:pt>
                <c:pt idx="1013">
                  <c:v>44722</c:v>
                </c:pt>
                <c:pt idx="1014">
                  <c:v>44723</c:v>
                </c:pt>
                <c:pt idx="1015">
                  <c:v>44724</c:v>
                </c:pt>
                <c:pt idx="1016">
                  <c:v>44725</c:v>
                </c:pt>
                <c:pt idx="1017">
                  <c:v>44726</c:v>
                </c:pt>
                <c:pt idx="1018">
                  <c:v>44727</c:v>
                </c:pt>
                <c:pt idx="1019">
                  <c:v>44728</c:v>
                </c:pt>
                <c:pt idx="1020">
                  <c:v>44729</c:v>
                </c:pt>
                <c:pt idx="1021">
                  <c:v>44730</c:v>
                </c:pt>
                <c:pt idx="1022">
                  <c:v>44731</c:v>
                </c:pt>
                <c:pt idx="1023">
                  <c:v>44732</c:v>
                </c:pt>
                <c:pt idx="1024">
                  <c:v>44733</c:v>
                </c:pt>
                <c:pt idx="1025">
                  <c:v>44734</c:v>
                </c:pt>
                <c:pt idx="1026">
                  <c:v>44735</c:v>
                </c:pt>
                <c:pt idx="1027">
                  <c:v>44736</c:v>
                </c:pt>
                <c:pt idx="1028">
                  <c:v>44737</c:v>
                </c:pt>
                <c:pt idx="1029">
                  <c:v>44738</c:v>
                </c:pt>
                <c:pt idx="1030">
                  <c:v>44739</c:v>
                </c:pt>
                <c:pt idx="1031">
                  <c:v>44740</c:v>
                </c:pt>
                <c:pt idx="1032">
                  <c:v>44741</c:v>
                </c:pt>
                <c:pt idx="1033">
                  <c:v>44742</c:v>
                </c:pt>
                <c:pt idx="1034">
                  <c:v>44743</c:v>
                </c:pt>
                <c:pt idx="1035">
                  <c:v>44744</c:v>
                </c:pt>
                <c:pt idx="1036">
                  <c:v>44745</c:v>
                </c:pt>
                <c:pt idx="1037">
                  <c:v>44746</c:v>
                </c:pt>
                <c:pt idx="1038">
                  <c:v>44747</c:v>
                </c:pt>
                <c:pt idx="1039">
                  <c:v>44748</c:v>
                </c:pt>
                <c:pt idx="1040">
                  <c:v>44749</c:v>
                </c:pt>
                <c:pt idx="1041">
                  <c:v>44750</c:v>
                </c:pt>
                <c:pt idx="1042">
                  <c:v>44751</c:v>
                </c:pt>
                <c:pt idx="1043">
                  <c:v>44752</c:v>
                </c:pt>
                <c:pt idx="1044">
                  <c:v>44753</c:v>
                </c:pt>
                <c:pt idx="1045">
                  <c:v>44754</c:v>
                </c:pt>
                <c:pt idx="1046">
                  <c:v>44755</c:v>
                </c:pt>
                <c:pt idx="1047">
                  <c:v>44756</c:v>
                </c:pt>
                <c:pt idx="1048">
                  <c:v>44757</c:v>
                </c:pt>
                <c:pt idx="1049">
                  <c:v>44758</c:v>
                </c:pt>
                <c:pt idx="1050">
                  <c:v>44759</c:v>
                </c:pt>
                <c:pt idx="1051">
                  <c:v>44760</c:v>
                </c:pt>
                <c:pt idx="1052">
                  <c:v>44761</c:v>
                </c:pt>
                <c:pt idx="1053">
                  <c:v>44762</c:v>
                </c:pt>
                <c:pt idx="1054">
                  <c:v>44763</c:v>
                </c:pt>
                <c:pt idx="1055">
                  <c:v>44764</c:v>
                </c:pt>
                <c:pt idx="1056">
                  <c:v>44765</c:v>
                </c:pt>
                <c:pt idx="1057">
                  <c:v>44766</c:v>
                </c:pt>
                <c:pt idx="1058">
                  <c:v>44767</c:v>
                </c:pt>
                <c:pt idx="1059">
                  <c:v>44768</c:v>
                </c:pt>
                <c:pt idx="1060">
                  <c:v>44769</c:v>
                </c:pt>
                <c:pt idx="1061">
                  <c:v>44770</c:v>
                </c:pt>
                <c:pt idx="1062">
                  <c:v>44771</c:v>
                </c:pt>
                <c:pt idx="1063">
                  <c:v>44772</c:v>
                </c:pt>
                <c:pt idx="1064">
                  <c:v>44773</c:v>
                </c:pt>
                <c:pt idx="1065">
                  <c:v>44774</c:v>
                </c:pt>
                <c:pt idx="1066">
                  <c:v>44775</c:v>
                </c:pt>
                <c:pt idx="1067">
                  <c:v>44776</c:v>
                </c:pt>
                <c:pt idx="1068">
                  <c:v>44777</c:v>
                </c:pt>
                <c:pt idx="1069">
                  <c:v>44778</c:v>
                </c:pt>
                <c:pt idx="1070">
                  <c:v>44779</c:v>
                </c:pt>
                <c:pt idx="1071">
                  <c:v>44780</c:v>
                </c:pt>
                <c:pt idx="1072">
                  <c:v>44781</c:v>
                </c:pt>
                <c:pt idx="1073">
                  <c:v>44782</c:v>
                </c:pt>
                <c:pt idx="1074">
                  <c:v>44783</c:v>
                </c:pt>
                <c:pt idx="1075">
                  <c:v>44784</c:v>
                </c:pt>
                <c:pt idx="1076">
                  <c:v>44785</c:v>
                </c:pt>
                <c:pt idx="1077">
                  <c:v>44786</c:v>
                </c:pt>
                <c:pt idx="1078">
                  <c:v>44787</c:v>
                </c:pt>
                <c:pt idx="1079">
                  <c:v>44788</c:v>
                </c:pt>
                <c:pt idx="1080">
                  <c:v>44789</c:v>
                </c:pt>
                <c:pt idx="1081">
                  <c:v>44790</c:v>
                </c:pt>
                <c:pt idx="1082">
                  <c:v>44791</c:v>
                </c:pt>
                <c:pt idx="1083">
                  <c:v>44792</c:v>
                </c:pt>
                <c:pt idx="1084">
                  <c:v>44793</c:v>
                </c:pt>
                <c:pt idx="1085">
                  <c:v>44794</c:v>
                </c:pt>
                <c:pt idx="1086">
                  <c:v>44795</c:v>
                </c:pt>
                <c:pt idx="1087">
                  <c:v>44796</c:v>
                </c:pt>
                <c:pt idx="1088">
                  <c:v>44797</c:v>
                </c:pt>
                <c:pt idx="1089">
                  <c:v>44798</c:v>
                </c:pt>
                <c:pt idx="1090">
                  <c:v>44799</c:v>
                </c:pt>
                <c:pt idx="1091">
                  <c:v>44800</c:v>
                </c:pt>
                <c:pt idx="1092">
                  <c:v>44801</c:v>
                </c:pt>
                <c:pt idx="1093">
                  <c:v>44802</c:v>
                </c:pt>
                <c:pt idx="1094">
                  <c:v>44803</c:v>
                </c:pt>
                <c:pt idx="1095">
                  <c:v>44804</c:v>
                </c:pt>
                <c:pt idx="1096">
                  <c:v>44805</c:v>
                </c:pt>
                <c:pt idx="1097">
                  <c:v>44806</c:v>
                </c:pt>
                <c:pt idx="1098">
                  <c:v>44807</c:v>
                </c:pt>
                <c:pt idx="1099">
                  <c:v>44808</c:v>
                </c:pt>
                <c:pt idx="1100">
                  <c:v>44809</c:v>
                </c:pt>
                <c:pt idx="1101">
                  <c:v>44810</c:v>
                </c:pt>
                <c:pt idx="1102">
                  <c:v>44811</c:v>
                </c:pt>
                <c:pt idx="1103">
                  <c:v>44812</c:v>
                </c:pt>
                <c:pt idx="1104">
                  <c:v>44813</c:v>
                </c:pt>
                <c:pt idx="1105">
                  <c:v>44814</c:v>
                </c:pt>
                <c:pt idx="1106">
                  <c:v>44815</c:v>
                </c:pt>
                <c:pt idx="1107">
                  <c:v>44816</c:v>
                </c:pt>
                <c:pt idx="1108">
                  <c:v>44817</c:v>
                </c:pt>
                <c:pt idx="1109">
                  <c:v>44818</c:v>
                </c:pt>
                <c:pt idx="1110">
                  <c:v>44819</c:v>
                </c:pt>
                <c:pt idx="1111">
                  <c:v>44820</c:v>
                </c:pt>
                <c:pt idx="1112">
                  <c:v>44821</c:v>
                </c:pt>
                <c:pt idx="1113">
                  <c:v>44822</c:v>
                </c:pt>
                <c:pt idx="1114">
                  <c:v>44823</c:v>
                </c:pt>
                <c:pt idx="1115">
                  <c:v>44824</c:v>
                </c:pt>
                <c:pt idx="1116">
                  <c:v>44825</c:v>
                </c:pt>
                <c:pt idx="1117">
                  <c:v>44826</c:v>
                </c:pt>
                <c:pt idx="1118">
                  <c:v>44827</c:v>
                </c:pt>
                <c:pt idx="1119">
                  <c:v>44828</c:v>
                </c:pt>
                <c:pt idx="1120">
                  <c:v>44829</c:v>
                </c:pt>
                <c:pt idx="1121">
                  <c:v>44830</c:v>
                </c:pt>
                <c:pt idx="1122">
                  <c:v>44831</c:v>
                </c:pt>
                <c:pt idx="1123">
                  <c:v>44832</c:v>
                </c:pt>
                <c:pt idx="1124">
                  <c:v>44833</c:v>
                </c:pt>
                <c:pt idx="1125">
                  <c:v>44834</c:v>
                </c:pt>
                <c:pt idx="1126">
                  <c:v>44835</c:v>
                </c:pt>
                <c:pt idx="1127">
                  <c:v>44836</c:v>
                </c:pt>
                <c:pt idx="1128">
                  <c:v>44837</c:v>
                </c:pt>
                <c:pt idx="1129">
                  <c:v>44838</c:v>
                </c:pt>
                <c:pt idx="1130">
                  <c:v>44839</c:v>
                </c:pt>
                <c:pt idx="1131">
                  <c:v>44840</c:v>
                </c:pt>
                <c:pt idx="1132">
                  <c:v>44841</c:v>
                </c:pt>
                <c:pt idx="1133">
                  <c:v>44842</c:v>
                </c:pt>
                <c:pt idx="1134">
                  <c:v>44843</c:v>
                </c:pt>
                <c:pt idx="1135">
                  <c:v>44844</c:v>
                </c:pt>
                <c:pt idx="1136">
                  <c:v>44845</c:v>
                </c:pt>
                <c:pt idx="1137">
                  <c:v>44846</c:v>
                </c:pt>
                <c:pt idx="1138">
                  <c:v>44847</c:v>
                </c:pt>
                <c:pt idx="1139">
                  <c:v>44848</c:v>
                </c:pt>
                <c:pt idx="1140">
                  <c:v>44849</c:v>
                </c:pt>
                <c:pt idx="1141">
                  <c:v>44850</c:v>
                </c:pt>
                <c:pt idx="1142">
                  <c:v>44851</c:v>
                </c:pt>
                <c:pt idx="1143">
                  <c:v>44852</c:v>
                </c:pt>
                <c:pt idx="1144">
                  <c:v>44853</c:v>
                </c:pt>
                <c:pt idx="1145">
                  <c:v>44854</c:v>
                </c:pt>
                <c:pt idx="1146">
                  <c:v>44855</c:v>
                </c:pt>
                <c:pt idx="1147">
                  <c:v>44856</c:v>
                </c:pt>
                <c:pt idx="1148">
                  <c:v>44857</c:v>
                </c:pt>
                <c:pt idx="1149">
                  <c:v>44858</c:v>
                </c:pt>
                <c:pt idx="1150">
                  <c:v>44859</c:v>
                </c:pt>
                <c:pt idx="1151">
                  <c:v>44860</c:v>
                </c:pt>
                <c:pt idx="1152">
                  <c:v>44861</c:v>
                </c:pt>
                <c:pt idx="1153">
                  <c:v>44862</c:v>
                </c:pt>
                <c:pt idx="1154">
                  <c:v>44863</c:v>
                </c:pt>
                <c:pt idx="1155">
                  <c:v>44864</c:v>
                </c:pt>
                <c:pt idx="1156">
                  <c:v>44865</c:v>
                </c:pt>
                <c:pt idx="1157">
                  <c:v>44866</c:v>
                </c:pt>
                <c:pt idx="1158">
                  <c:v>44867</c:v>
                </c:pt>
                <c:pt idx="1159">
                  <c:v>44868</c:v>
                </c:pt>
                <c:pt idx="1160">
                  <c:v>44869</c:v>
                </c:pt>
                <c:pt idx="1161">
                  <c:v>44870</c:v>
                </c:pt>
                <c:pt idx="1162">
                  <c:v>44871</c:v>
                </c:pt>
                <c:pt idx="1163">
                  <c:v>44872</c:v>
                </c:pt>
                <c:pt idx="1164">
                  <c:v>44873</c:v>
                </c:pt>
                <c:pt idx="1165">
                  <c:v>44874</c:v>
                </c:pt>
                <c:pt idx="1166">
                  <c:v>44875</c:v>
                </c:pt>
                <c:pt idx="1167">
                  <c:v>44876</c:v>
                </c:pt>
                <c:pt idx="1168">
                  <c:v>44877</c:v>
                </c:pt>
                <c:pt idx="1169">
                  <c:v>44878</c:v>
                </c:pt>
                <c:pt idx="1170">
                  <c:v>44879</c:v>
                </c:pt>
                <c:pt idx="1171">
                  <c:v>44880</c:v>
                </c:pt>
                <c:pt idx="1172">
                  <c:v>44881</c:v>
                </c:pt>
                <c:pt idx="1173">
                  <c:v>44882</c:v>
                </c:pt>
                <c:pt idx="1174">
                  <c:v>44883</c:v>
                </c:pt>
                <c:pt idx="1175">
                  <c:v>44884</c:v>
                </c:pt>
                <c:pt idx="1176">
                  <c:v>44885</c:v>
                </c:pt>
                <c:pt idx="1177">
                  <c:v>44886</c:v>
                </c:pt>
                <c:pt idx="1178">
                  <c:v>44887</c:v>
                </c:pt>
                <c:pt idx="1179">
                  <c:v>44888</c:v>
                </c:pt>
                <c:pt idx="1180">
                  <c:v>44889</c:v>
                </c:pt>
                <c:pt idx="1181">
                  <c:v>44890</c:v>
                </c:pt>
                <c:pt idx="1182">
                  <c:v>44891</c:v>
                </c:pt>
                <c:pt idx="1183">
                  <c:v>44892</c:v>
                </c:pt>
                <c:pt idx="1184">
                  <c:v>44893</c:v>
                </c:pt>
                <c:pt idx="1185">
                  <c:v>44894</c:v>
                </c:pt>
                <c:pt idx="1186">
                  <c:v>44895</c:v>
                </c:pt>
                <c:pt idx="1187">
                  <c:v>44896</c:v>
                </c:pt>
                <c:pt idx="1188">
                  <c:v>44897</c:v>
                </c:pt>
                <c:pt idx="1189">
                  <c:v>44898</c:v>
                </c:pt>
                <c:pt idx="1190">
                  <c:v>44899</c:v>
                </c:pt>
                <c:pt idx="1191">
                  <c:v>44900</c:v>
                </c:pt>
                <c:pt idx="1192">
                  <c:v>44901</c:v>
                </c:pt>
                <c:pt idx="1193">
                  <c:v>44902</c:v>
                </c:pt>
                <c:pt idx="1194">
                  <c:v>44903</c:v>
                </c:pt>
                <c:pt idx="1195">
                  <c:v>44904</c:v>
                </c:pt>
                <c:pt idx="1196">
                  <c:v>44905</c:v>
                </c:pt>
                <c:pt idx="1197">
                  <c:v>44906</c:v>
                </c:pt>
                <c:pt idx="1198">
                  <c:v>44907</c:v>
                </c:pt>
                <c:pt idx="1199">
                  <c:v>44908</c:v>
                </c:pt>
                <c:pt idx="1200">
                  <c:v>44909</c:v>
                </c:pt>
                <c:pt idx="1201">
                  <c:v>44910</c:v>
                </c:pt>
                <c:pt idx="1202">
                  <c:v>44911</c:v>
                </c:pt>
                <c:pt idx="1203">
                  <c:v>44912</c:v>
                </c:pt>
                <c:pt idx="1204">
                  <c:v>44913</c:v>
                </c:pt>
                <c:pt idx="1205">
                  <c:v>44914</c:v>
                </c:pt>
                <c:pt idx="1206">
                  <c:v>44915</c:v>
                </c:pt>
                <c:pt idx="1207">
                  <c:v>44916</c:v>
                </c:pt>
                <c:pt idx="1208">
                  <c:v>44917</c:v>
                </c:pt>
                <c:pt idx="1209">
                  <c:v>44918</c:v>
                </c:pt>
                <c:pt idx="1210">
                  <c:v>44919</c:v>
                </c:pt>
                <c:pt idx="1211">
                  <c:v>44920</c:v>
                </c:pt>
                <c:pt idx="1212">
                  <c:v>44921</c:v>
                </c:pt>
                <c:pt idx="1213">
                  <c:v>44922</c:v>
                </c:pt>
                <c:pt idx="1214">
                  <c:v>44923</c:v>
                </c:pt>
                <c:pt idx="1215">
                  <c:v>44924</c:v>
                </c:pt>
                <c:pt idx="1216">
                  <c:v>44925</c:v>
                </c:pt>
                <c:pt idx="1217">
                  <c:v>44926</c:v>
                </c:pt>
                <c:pt idx="1218">
                  <c:v>44927</c:v>
                </c:pt>
                <c:pt idx="1219">
                  <c:v>44928</c:v>
                </c:pt>
                <c:pt idx="1220">
                  <c:v>44929</c:v>
                </c:pt>
                <c:pt idx="1221">
                  <c:v>44930</c:v>
                </c:pt>
                <c:pt idx="1222">
                  <c:v>44931</c:v>
                </c:pt>
                <c:pt idx="1223">
                  <c:v>44932</c:v>
                </c:pt>
                <c:pt idx="1224">
                  <c:v>44933</c:v>
                </c:pt>
                <c:pt idx="1225">
                  <c:v>44934</c:v>
                </c:pt>
                <c:pt idx="1226">
                  <c:v>44935</c:v>
                </c:pt>
                <c:pt idx="1227">
                  <c:v>44936</c:v>
                </c:pt>
                <c:pt idx="1228">
                  <c:v>44937</c:v>
                </c:pt>
                <c:pt idx="1229">
                  <c:v>44938</c:v>
                </c:pt>
                <c:pt idx="1230">
                  <c:v>44939</c:v>
                </c:pt>
                <c:pt idx="1231">
                  <c:v>44940</c:v>
                </c:pt>
                <c:pt idx="1232">
                  <c:v>44941</c:v>
                </c:pt>
                <c:pt idx="1233">
                  <c:v>44942</c:v>
                </c:pt>
                <c:pt idx="1234">
                  <c:v>44943</c:v>
                </c:pt>
                <c:pt idx="1235">
                  <c:v>44944</c:v>
                </c:pt>
                <c:pt idx="1236">
                  <c:v>44945</c:v>
                </c:pt>
                <c:pt idx="1237">
                  <c:v>44946</c:v>
                </c:pt>
                <c:pt idx="1238">
                  <c:v>44947</c:v>
                </c:pt>
                <c:pt idx="1239">
                  <c:v>44948</c:v>
                </c:pt>
                <c:pt idx="1240">
                  <c:v>44949</c:v>
                </c:pt>
                <c:pt idx="1241">
                  <c:v>44950</c:v>
                </c:pt>
                <c:pt idx="1242">
                  <c:v>44951</c:v>
                </c:pt>
                <c:pt idx="1243">
                  <c:v>44952</c:v>
                </c:pt>
                <c:pt idx="1244">
                  <c:v>44953</c:v>
                </c:pt>
                <c:pt idx="1245">
                  <c:v>44954</c:v>
                </c:pt>
                <c:pt idx="1246">
                  <c:v>44955</c:v>
                </c:pt>
                <c:pt idx="1247">
                  <c:v>44956</c:v>
                </c:pt>
                <c:pt idx="1248">
                  <c:v>44957</c:v>
                </c:pt>
                <c:pt idx="1249">
                  <c:v>44958</c:v>
                </c:pt>
                <c:pt idx="1250">
                  <c:v>44959</c:v>
                </c:pt>
                <c:pt idx="1251">
                  <c:v>44960</c:v>
                </c:pt>
                <c:pt idx="1252">
                  <c:v>44961</c:v>
                </c:pt>
                <c:pt idx="1253">
                  <c:v>44962</c:v>
                </c:pt>
                <c:pt idx="1254">
                  <c:v>44963</c:v>
                </c:pt>
                <c:pt idx="1255">
                  <c:v>44964</c:v>
                </c:pt>
                <c:pt idx="1256">
                  <c:v>44965</c:v>
                </c:pt>
                <c:pt idx="1257">
                  <c:v>44966</c:v>
                </c:pt>
                <c:pt idx="1258">
                  <c:v>44967</c:v>
                </c:pt>
                <c:pt idx="1259">
                  <c:v>44968</c:v>
                </c:pt>
                <c:pt idx="1260">
                  <c:v>44969</c:v>
                </c:pt>
                <c:pt idx="1261">
                  <c:v>44970</c:v>
                </c:pt>
                <c:pt idx="1262">
                  <c:v>44971</c:v>
                </c:pt>
                <c:pt idx="1263">
                  <c:v>44972</c:v>
                </c:pt>
                <c:pt idx="1264">
                  <c:v>44973</c:v>
                </c:pt>
                <c:pt idx="1265">
                  <c:v>44974</c:v>
                </c:pt>
                <c:pt idx="1266">
                  <c:v>44975</c:v>
                </c:pt>
                <c:pt idx="1267">
                  <c:v>44976</c:v>
                </c:pt>
                <c:pt idx="1268">
                  <c:v>44977</c:v>
                </c:pt>
                <c:pt idx="1269">
                  <c:v>44978</c:v>
                </c:pt>
                <c:pt idx="1270">
                  <c:v>44979</c:v>
                </c:pt>
                <c:pt idx="1271">
                  <c:v>44980</c:v>
                </c:pt>
                <c:pt idx="1272">
                  <c:v>44981</c:v>
                </c:pt>
                <c:pt idx="1273">
                  <c:v>44982</c:v>
                </c:pt>
                <c:pt idx="1274">
                  <c:v>44983</c:v>
                </c:pt>
                <c:pt idx="1275">
                  <c:v>44984</c:v>
                </c:pt>
                <c:pt idx="1276">
                  <c:v>44985</c:v>
                </c:pt>
                <c:pt idx="1277">
                  <c:v>44986</c:v>
                </c:pt>
                <c:pt idx="1278">
                  <c:v>44987</c:v>
                </c:pt>
                <c:pt idx="1279">
                  <c:v>44988</c:v>
                </c:pt>
                <c:pt idx="1280">
                  <c:v>44989</c:v>
                </c:pt>
                <c:pt idx="1281">
                  <c:v>44990</c:v>
                </c:pt>
                <c:pt idx="1282">
                  <c:v>44991</c:v>
                </c:pt>
                <c:pt idx="1283">
                  <c:v>44992</c:v>
                </c:pt>
                <c:pt idx="1284">
                  <c:v>44993</c:v>
                </c:pt>
                <c:pt idx="1285">
                  <c:v>44994</c:v>
                </c:pt>
                <c:pt idx="1286">
                  <c:v>44995</c:v>
                </c:pt>
                <c:pt idx="1287">
                  <c:v>44996</c:v>
                </c:pt>
                <c:pt idx="1288">
                  <c:v>44997</c:v>
                </c:pt>
                <c:pt idx="1289">
                  <c:v>44998</c:v>
                </c:pt>
                <c:pt idx="1290">
                  <c:v>44999</c:v>
                </c:pt>
                <c:pt idx="1291">
                  <c:v>45000</c:v>
                </c:pt>
                <c:pt idx="1292">
                  <c:v>45001</c:v>
                </c:pt>
                <c:pt idx="1293">
                  <c:v>45002</c:v>
                </c:pt>
                <c:pt idx="1294">
                  <c:v>45003</c:v>
                </c:pt>
                <c:pt idx="1295">
                  <c:v>45004</c:v>
                </c:pt>
                <c:pt idx="1296">
                  <c:v>45005</c:v>
                </c:pt>
                <c:pt idx="1297">
                  <c:v>45006</c:v>
                </c:pt>
                <c:pt idx="1298">
                  <c:v>45007</c:v>
                </c:pt>
                <c:pt idx="1299">
                  <c:v>45008</c:v>
                </c:pt>
                <c:pt idx="1300">
                  <c:v>45009</c:v>
                </c:pt>
                <c:pt idx="1301">
                  <c:v>45010</c:v>
                </c:pt>
                <c:pt idx="1302">
                  <c:v>45011</c:v>
                </c:pt>
                <c:pt idx="1303">
                  <c:v>45012</c:v>
                </c:pt>
                <c:pt idx="1304">
                  <c:v>45013</c:v>
                </c:pt>
                <c:pt idx="1305">
                  <c:v>45014</c:v>
                </c:pt>
                <c:pt idx="1306">
                  <c:v>45015</c:v>
                </c:pt>
                <c:pt idx="1307">
                  <c:v>45016</c:v>
                </c:pt>
                <c:pt idx="1308">
                  <c:v>45017</c:v>
                </c:pt>
                <c:pt idx="1309">
                  <c:v>45018</c:v>
                </c:pt>
                <c:pt idx="1310">
                  <c:v>45019</c:v>
                </c:pt>
                <c:pt idx="1311">
                  <c:v>45020</c:v>
                </c:pt>
                <c:pt idx="1312">
                  <c:v>45021</c:v>
                </c:pt>
                <c:pt idx="1313">
                  <c:v>45022</c:v>
                </c:pt>
                <c:pt idx="1314">
                  <c:v>45023</c:v>
                </c:pt>
                <c:pt idx="1315">
                  <c:v>45024</c:v>
                </c:pt>
                <c:pt idx="1316">
                  <c:v>45025</c:v>
                </c:pt>
                <c:pt idx="1317">
                  <c:v>45026</c:v>
                </c:pt>
                <c:pt idx="1318">
                  <c:v>45027</c:v>
                </c:pt>
                <c:pt idx="1319">
                  <c:v>45028</c:v>
                </c:pt>
                <c:pt idx="1320">
                  <c:v>45029</c:v>
                </c:pt>
                <c:pt idx="1321">
                  <c:v>45030</c:v>
                </c:pt>
                <c:pt idx="1322">
                  <c:v>45031</c:v>
                </c:pt>
                <c:pt idx="1323">
                  <c:v>45032</c:v>
                </c:pt>
                <c:pt idx="1324">
                  <c:v>45033</c:v>
                </c:pt>
                <c:pt idx="1325">
                  <c:v>45034</c:v>
                </c:pt>
                <c:pt idx="1326">
                  <c:v>45035</c:v>
                </c:pt>
                <c:pt idx="1327">
                  <c:v>45036</c:v>
                </c:pt>
                <c:pt idx="1328">
                  <c:v>45037</c:v>
                </c:pt>
                <c:pt idx="1329">
                  <c:v>45038</c:v>
                </c:pt>
                <c:pt idx="1330">
                  <c:v>45039</c:v>
                </c:pt>
                <c:pt idx="1331">
                  <c:v>45040</c:v>
                </c:pt>
                <c:pt idx="1332">
                  <c:v>45041</c:v>
                </c:pt>
                <c:pt idx="1333">
                  <c:v>45042</c:v>
                </c:pt>
                <c:pt idx="1334">
                  <c:v>45043</c:v>
                </c:pt>
                <c:pt idx="1335">
                  <c:v>45044</c:v>
                </c:pt>
                <c:pt idx="1336">
                  <c:v>45045</c:v>
                </c:pt>
                <c:pt idx="1337">
                  <c:v>45046</c:v>
                </c:pt>
                <c:pt idx="1338">
                  <c:v>45047</c:v>
                </c:pt>
                <c:pt idx="1339">
                  <c:v>45048</c:v>
                </c:pt>
                <c:pt idx="1340">
                  <c:v>45049</c:v>
                </c:pt>
                <c:pt idx="1341">
                  <c:v>45050</c:v>
                </c:pt>
                <c:pt idx="1342">
                  <c:v>45051</c:v>
                </c:pt>
                <c:pt idx="1343">
                  <c:v>45052</c:v>
                </c:pt>
                <c:pt idx="1344">
                  <c:v>45053</c:v>
                </c:pt>
                <c:pt idx="1345">
                  <c:v>45054</c:v>
                </c:pt>
                <c:pt idx="1346">
                  <c:v>45055</c:v>
                </c:pt>
                <c:pt idx="1347">
                  <c:v>45056</c:v>
                </c:pt>
                <c:pt idx="1348">
                  <c:v>45057</c:v>
                </c:pt>
                <c:pt idx="1349">
                  <c:v>45058</c:v>
                </c:pt>
                <c:pt idx="1350">
                  <c:v>45059</c:v>
                </c:pt>
                <c:pt idx="1351">
                  <c:v>45060</c:v>
                </c:pt>
                <c:pt idx="1352">
                  <c:v>45061</c:v>
                </c:pt>
                <c:pt idx="1353">
                  <c:v>45062</c:v>
                </c:pt>
                <c:pt idx="1354">
                  <c:v>45063</c:v>
                </c:pt>
                <c:pt idx="1355">
                  <c:v>45064</c:v>
                </c:pt>
                <c:pt idx="1356">
                  <c:v>45065</c:v>
                </c:pt>
                <c:pt idx="1357">
                  <c:v>45066</c:v>
                </c:pt>
                <c:pt idx="1358">
                  <c:v>45067</c:v>
                </c:pt>
                <c:pt idx="1359">
                  <c:v>45068</c:v>
                </c:pt>
                <c:pt idx="1360">
                  <c:v>45069</c:v>
                </c:pt>
                <c:pt idx="1361">
                  <c:v>45070</c:v>
                </c:pt>
                <c:pt idx="1362">
                  <c:v>45071</c:v>
                </c:pt>
                <c:pt idx="1363">
                  <c:v>45072</c:v>
                </c:pt>
                <c:pt idx="1364">
                  <c:v>45073</c:v>
                </c:pt>
                <c:pt idx="1365">
                  <c:v>45074</c:v>
                </c:pt>
                <c:pt idx="1366">
                  <c:v>45075</c:v>
                </c:pt>
                <c:pt idx="1367">
                  <c:v>45076</c:v>
                </c:pt>
                <c:pt idx="1368">
                  <c:v>45077</c:v>
                </c:pt>
                <c:pt idx="1369">
                  <c:v>45078</c:v>
                </c:pt>
                <c:pt idx="1370">
                  <c:v>45079</c:v>
                </c:pt>
                <c:pt idx="1371">
                  <c:v>45080</c:v>
                </c:pt>
                <c:pt idx="1372">
                  <c:v>45081</c:v>
                </c:pt>
                <c:pt idx="1373">
                  <c:v>45082</c:v>
                </c:pt>
                <c:pt idx="1374">
                  <c:v>45083</c:v>
                </c:pt>
                <c:pt idx="1375">
                  <c:v>45084</c:v>
                </c:pt>
                <c:pt idx="1376">
                  <c:v>45085</c:v>
                </c:pt>
                <c:pt idx="1377">
                  <c:v>45086</c:v>
                </c:pt>
                <c:pt idx="1378">
                  <c:v>45087</c:v>
                </c:pt>
                <c:pt idx="1379">
                  <c:v>45088</c:v>
                </c:pt>
                <c:pt idx="1380">
                  <c:v>45089</c:v>
                </c:pt>
                <c:pt idx="1381">
                  <c:v>45090</c:v>
                </c:pt>
                <c:pt idx="1382">
                  <c:v>45091</c:v>
                </c:pt>
                <c:pt idx="1383">
                  <c:v>45092</c:v>
                </c:pt>
                <c:pt idx="1384">
                  <c:v>45093</c:v>
                </c:pt>
                <c:pt idx="1385">
                  <c:v>45094</c:v>
                </c:pt>
                <c:pt idx="1386">
                  <c:v>45095</c:v>
                </c:pt>
                <c:pt idx="1387">
                  <c:v>45096</c:v>
                </c:pt>
                <c:pt idx="1388">
                  <c:v>45097</c:v>
                </c:pt>
                <c:pt idx="1389">
                  <c:v>45098</c:v>
                </c:pt>
                <c:pt idx="1390">
                  <c:v>45099</c:v>
                </c:pt>
                <c:pt idx="1391">
                  <c:v>45100</c:v>
                </c:pt>
                <c:pt idx="1392">
                  <c:v>45101</c:v>
                </c:pt>
                <c:pt idx="1393">
                  <c:v>45102</c:v>
                </c:pt>
                <c:pt idx="1394">
                  <c:v>45103</c:v>
                </c:pt>
                <c:pt idx="1395">
                  <c:v>45104</c:v>
                </c:pt>
                <c:pt idx="1396">
                  <c:v>45105</c:v>
                </c:pt>
                <c:pt idx="1397">
                  <c:v>45106</c:v>
                </c:pt>
                <c:pt idx="1398">
                  <c:v>45107</c:v>
                </c:pt>
                <c:pt idx="1399">
                  <c:v>45108</c:v>
                </c:pt>
                <c:pt idx="1400">
                  <c:v>45109</c:v>
                </c:pt>
                <c:pt idx="1401">
                  <c:v>45110</c:v>
                </c:pt>
                <c:pt idx="1402">
                  <c:v>45111</c:v>
                </c:pt>
                <c:pt idx="1403">
                  <c:v>45112</c:v>
                </c:pt>
                <c:pt idx="1404">
                  <c:v>45113</c:v>
                </c:pt>
                <c:pt idx="1405">
                  <c:v>45114</c:v>
                </c:pt>
                <c:pt idx="1406">
                  <c:v>45115</c:v>
                </c:pt>
                <c:pt idx="1407">
                  <c:v>45116</c:v>
                </c:pt>
                <c:pt idx="1408">
                  <c:v>45117</c:v>
                </c:pt>
                <c:pt idx="1409">
                  <c:v>45118</c:v>
                </c:pt>
                <c:pt idx="1410">
                  <c:v>45119</c:v>
                </c:pt>
                <c:pt idx="1411">
                  <c:v>45120</c:v>
                </c:pt>
                <c:pt idx="1412">
                  <c:v>45121</c:v>
                </c:pt>
                <c:pt idx="1413">
                  <c:v>45122</c:v>
                </c:pt>
                <c:pt idx="1414">
                  <c:v>45123</c:v>
                </c:pt>
                <c:pt idx="1415">
                  <c:v>45124</c:v>
                </c:pt>
                <c:pt idx="1416">
                  <c:v>45125</c:v>
                </c:pt>
                <c:pt idx="1417">
                  <c:v>45126</c:v>
                </c:pt>
                <c:pt idx="1418">
                  <c:v>45127</c:v>
                </c:pt>
                <c:pt idx="1419">
                  <c:v>45128</c:v>
                </c:pt>
                <c:pt idx="1420">
                  <c:v>45129</c:v>
                </c:pt>
                <c:pt idx="1421">
                  <c:v>45130</c:v>
                </c:pt>
                <c:pt idx="1422">
                  <c:v>45131</c:v>
                </c:pt>
                <c:pt idx="1423">
                  <c:v>45132</c:v>
                </c:pt>
                <c:pt idx="1424">
                  <c:v>45133</c:v>
                </c:pt>
                <c:pt idx="1425">
                  <c:v>45134</c:v>
                </c:pt>
                <c:pt idx="1426">
                  <c:v>45135</c:v>
                </c:pt>
                <c:pt idx="1427">
                  <c:v>45136</c:v>
                </c:pt>
                <c:pt idx="1428">
                  <c:v>45137</c:v>
                </c:pt>
                <c:pt idx="1429">
                  <c:v>45138</c:v>
                </c:pt>
                <c:pt idx="1430">
                  <c:v>45139</c:v>
                </c:pt>
                <c:pt idx="1431">
                  <c:v>45140</c:v>
                </c:pt>
                <c:pt idx="1432">
                  <c:v>45141</c:v>
                </c:pt>
                <c:pt idx="1433">
                  <c:v>45142</c:v>
                </c:pt>
                <c:pt idx="1434">
                  <c:v>45143</c:v>
                </c:pt>
                <c:pt idx="1435">
                  <c:v>45144</c:v>
                </c:pt>
                <c:pt idx="1436">
                  <c:v>45145</c:v>
                </c:pt>
                <c:pt idx="1437">
                  <c:v>45146</c:v>
                </c:pt>
                <c:pt idx="1438">
                  <c:v>45147</c:v>
                </c:pt>
                <c:pt idx="1439">
                  <c:v>45148</c:v>
                </c:pt>
                <c:pt idx="1440">
                  <c:v>45149</c:v>
                </c:pt>
                <c:pt idx="1441">
                  <c:v>45150</c:v>
                </c:pt>
                <c:pt idx="1442">
                  <c:v>45151</c:v>
                </c:pt>
                <c:pt idx="1443">
                  <c:v>45152</c:v>
                </c:pt>
                <c:pt idx="1444">
                  <c:v>45153</c:v>
                </c:pt>
                <c:pt idx="1445">
                  <c:v>45154</c:v>
                </c:pt>
                <c:pt idx="1446">
                  <c:v>45155</c:v>
                </c:pt>
                <c:pt idx="1447">
                  <c:v>45156</c:v>
                </c:pt>
                <c:pt idx="1448">
                  <c:v>45157</c:v>
                </c:pt>
                <c:pt idx="1449">
                  <c:v>45158</c:v>
                </c:pt>
                <c:pt idx="1450">
                  <c:v>45159</c:v>
                </c:pt>
                <c:pt idx="1451">
                  <c:v>45160</c:v>
                </c:pt>
                <c:pt idx="1452">
                  <c:v>45161</c:v>
                </c:pt>
                <c:pt idx="1453">
                  <c:v>45162</c:v>
                </c:pt>
                <c:pt idx="1454">
                  <c:v>45163</c:v>
                </c:pt>
                <c:pt idx="1455">
                  <c:v>45164</c:v>
                </c:pt>
                <c:pt idx="1456">
                  <c:v>45165</c:v>
                </c:pt>
                <c:pt idx="1457">
                  <c:v>45166</c:v>
                </c:pt>
                <c:pt idx="1458">
                  <c:v>45167</c:v>
                </c:pt>
                <c:pt idx="1459">
                  <c:v>45168</c:v>
                </c:pt>
                <c:pt idx="1460">
                  <c:v>45169</c:v>
                </c:pt>
                <c:pt idx="1461">
                  <c:v>45170</c:v>
                </c:pt>
                <c:pt idx="1462">
                  <c:v>45171</c:v>
                </c:pt>
                <c:pt idx="1463">
                  <c:v>45172</c:v>
                </c:pt>
                <c:pt idx="1464">
                  <c:v>45173</c:v>
                </c:pt>
                <c:pt idx="1465">
                  <c:v>45174</c:v>
                </c:pt>
                <c:pt idx="1466">
                  <c:v>45175</c:v>
                </c:pt>
                <c:pt idx="1467">
                  <c:v>45176</c:v>
                </c:pt>
                <c:pt idx="1468">
                  <c:v>45177</c:v>
                </c:pt>
                <c:pt idx="1469">
                  <c:v>45178</c:v>
                </c:pt>
                <c:pt idx="1470">
                  <c:v>45179</c:v>
                </c:pt>
                <c:pt idx="1471">
                  <c:v>45180</c:v>
                </c:pt>
                <c:pt idx="1472">
                  <c:v>45181</c:v>
                </c:pt>
                <c:pt idx="1473">
                  <c:v>45182</c:v>
                </c:pt>
                <c:pt idx="1474">
                  <c:v>45183</c:v>
                </c:pt>
                <c:pt idx="1475">
                  <c:v>45184</c:v>
                </c:pt>
                <c:pt idx="1476">
                  <c:v>45185</c:v>
                </c:pt>
                <c:pt idx="1477">
                  <c:v>45186</c:v>
                </c:pt>
                <c:pt idx="1478">
                  <c:v>45187</c:v>
                </c:pt>
                <c:pt idx="1479">
                  <c:v>45188</c:v>
                </c:pt>
                <c:pt idx="1480">
                  <c:v>45189</c:v>
                </c:pt>
                <c:pt idx="1481">
                  <c:v>45190</c:v>
                </c:pt>
                <c:pt idx="1482">
                  <c:v>45191</c:v>
                </c:pt>
                <c:pt idx="1483">
                  <c:v>45192</c:v>
                </c:pt>
                <c:pt idx="1484">
                  <c:v>45193</c:v>
                </c:pt>
                <c:pt idx="1485">
                  <c:v>45194</c:v>
                </c:pt>
                <c:pt idx="1486">
                  <c:v>45195</c:v>
                </c:pt>
                <c:pt idx="1487">
                  <c:v>45196</c:v>
                </c:pt>
                <c:pt idx="1488">
                  <c:v>45197</c:v>
                </c:pt>
                <c:pt idx="1489">
                  <c:v>45198</c:v>
                </c:pt>
                <c:pt idx="1490">
                  <c:v>45199</c:v>
                </c:pt>
                <c:pt idx="1491">
                  <c:v>45200</c:v>
                </c:pt>
                <c:pt idx="1492">
                  <c:v>45201</c:v>
                </c:pt>
                <c:pt idx="1493">
                  <c:v>45202</c:v>
                </c:pt>
                <c:pt idx="1494">
                  <c:v>45203</c:v>
                </c:pt>
                <c:pt idx="1495">
                  <c:v>45204</c:v>
                </c:pt>
                <c:pt idx="1496">
                  <c:v>45205</c:v>
                </c:pt>
                <c:pt idx="1497">
                  <c:v>45206</c:v>
                </c:pt>
                <c:pt idx="1498">
                  <c:v>45207</c:v>
                </c:pt>
                <c:pt idx="1499">
                  <c:v>45208</c:v>
                </c:pt>
                <c:pt idx="1500">
                  <c:v>45209</c:v>
                </c:pt>
                <c:pt idx="1501">
                  <c:v>45210</c:v>
                </c:pt>
                <c:pt idx="1502">
                  <c:v>45211</c:v>
                </c:pt>
                <c:pt idx="1503">
                  <c:v>45212</c:v>
                </c:pt>
                <c:pt idx="1504">
                  <c:v>45213</c:v>
                </c:pt>
                <c:pt idx="1505">
                  <c:v>45214</c:v>
                </c:pt>
                <c:pt idx="1506">
                  <c:v>45215</c:v>
                </c:pt>
                <c:pt idx="1507">
                  <c:v>45216</c:v>
                </c:pt>
                <c:pt idx="1508">
                  <c:v>45217</c:v>
                </c:pt>
                <c:pt idx="1509">
                  <c:v>45218</c:v>
                </c:pt>
                <c:pt idx="1510">
                  <c:v>45219</c:v>
                </c:pt>
                <c:pt idx="1511">
                  <c:v>45220</c:v>
                </c:pt>
                <c:pt idx="1512">
                  <c:v>45221</c:v>
                </c:pt>
                <c:pt idx="1513">
                  <c:v>45222</c:v>
                </c:pt>
                <c:pt idx="1514">
                  <c:v>45223</c:v>
                </c:pt>
                <c:pt idx="1515">
                  <c:v>45224</c:v>
                </c:pt>
                <c:pt idx="1516">
                  <c:v>45225</c:v>
                </c:pt>
                <c:pt idx="1517">
                  <c:v>45226</c:v>
                </c:pt>
                <c:pt idx="1518">
                  <c:v>45227</c:v>
                </c:pt>
                <c:pt idx="1519">
                  <c:v>45228</c:v>
                </c:pt>
                <c:pt idx="1520">
                  <c:v>45229</c:v>
                </c:pt>
                <c:pt idx="1521">
                  <c:v>45230</c:v>
                </c:pt>
                <c:pt idx="1522">
                  <c:v>45231</c:v>
                </c:pt>
                <c:pt idx="1523">
                  <c:v>45232</c:v>
                </c:pt>
                <c:pt idx="1524">
                  <c:v>45233</c:v>
                </c:pt>
                <c:pt idx="1525">
                  <c:v>45234</c:v>
                </c:pt>
                <c:pt idx="1526">
                  <c:v>45235</c:v>
                </c:pt>
                <c:pt idx="1527">
                  <c:v>45236</c:v>
                </c:pt>
                <c:pt idx="1528">
                  <c:v>45237</c:v>
                </c:pt>
                <c:pt idx="1529">
                  <c:v>45238</c:v>
                </c:pt>
                <c:pt idx="1530">
                  <c:v>45239</c:v>
                </c:pt>
                <c:pt idx="1531">
                  <c:v>45240</c:v>
                </c:pt>
                <c:pt idx="1532">
                  <c:v>45241</c:v>
                </c:pt>
                <c:pt idx="1533">
                  <c:v>45242</c:v>
                </c:pt>
                <c:pt idx="1534">
                  <c:v>45243</c:v>
                </c:pt>
                <c:pt idx="1535">
                  <c:v>45244</c:v>
                </c:pt>
                <c:pt idx="1536">
                  <c:v>45245</c:v>
                </c:pt>
                <c:pt idx="1537">
                  <c:v>45246</c:v>
                </c:pt>
                <c:pt idx="1538">
                  <c:v>45247</c:v>
                </c:pt>
                <c:pt idx="1539">
                  <c:v>45248</c:v>
                </c:pt>
                <c:pt idx="1540">
                  <c:v>45249</c:v>
                </c:pt>
                <c:pt idx="1541">
                  <c:v>45250</c:v>
                </c:pt>
                <c:pt idx="1542">
                  <c:v>45251</c:v>
                </c:pt>
                <c:pt idx="1543">
                  <c:v>45252</c:v>
                </c:pt>
                <c:pt idx="1544">
                  <c:v>45253</c:v>
                </c:pt>
                <c:pt idx="1545">
                  <c:v>45254</c:v>
                </c:pt>
                <c:pt idx="1546">
                  <c:v>45255</c:v>
                </c:pt>
                <c:pt idx="1547">
                  <c:v>45256</c:v>
                </c:pt>
                <c:pt idx="1548">
                  <c:v>45257</c:v>
                </c:pt>
                <c:pt idx="1549">
                  <c:v>45258</c:v>
                </c:pt>
                <c:pt idx="1550">
                  <c:v>45259</c:v>
                </c:pt>
                <c:pt idx="1551">
                  <c:v>45260</c:v>
                </c:pt>
                <c:pt idx="1552">
                  <c:v>45261</c:v>
                </c:pt>
                <c:pt idx="1553">
                  <c:v>45262</c:v>
                </c:pt>
                <c:pt idx="1554">
                  <c:v>45263</c:v>
                </c:pt>
                <c:pt idx="1555">
                  <c:v>45264</c:v>
                </c:pt>
                <c:pt idx="1556">
                  <c:v>45265</c:v>
                </c:pt>
                <c:pt idx="1557">
                  <c:v>45266</c:v>
                </c:pt>
                <c:pt idx="1558">
                  <c:v>45267</c:v>
                </c:pt>
                <c:pt idx="1559">
                  <c:v>45268</c:v>
                </c:pt>
                <c:pt idx="1560">
                  <c:v>45269</c:v>
                </c:pt>
                <c:pt idx="1561">
                  <c:v>45270</c:v>
                </c:pt>
                <c:pt idx="1562">
                  <c:v>45271</c:v>
                </c:pt>
                <c:pt idx="1563">
                  <c:v>45272</c:v>
                </c:pt>
                <c:pt idx="1564">
                  <c:v>45273</c:v>
                </c:pt>
                <c:pt idx="1565">
                  <c:v>45274</c:v>
                </c:pt>
                <c:pt idx="1566">
                  <c:v>45275</c:v>
                </c:pt>
                <c:pt idx="1567">
                  <c:v>45276</c:v>
                </c:pt>
                <c:pt idx="1568">
                  <c:v>45277</c:v>
                </c:pt>
                <c:pt idx="1569">
                  <c:v>45278</c:v>
                </c:pt>
                <c:pt idx="1570">
                  <c:v>45279</c:v>
                </c:pt>
                <c:pt idx="1571">
                  <c:v>45280</c:v>
                </c:pt>
                <c:pt idx="1572">
                  <c:v>45281</c:v>
                </c:pt>
                <c:pt idx="1573">
                  <c:v>45282</c:v>
                </c:pt>
                <c:pt idx="1574">
                  <c:v>45283</c:v>
                </c:pt>
                <c:pt idx="1575">
                  <c:v>45284</c:v>
                </c:pt>
                <c:pt idx="1576">
                  <c:v>45285</c:v>
                </c:pt>
                <c:pt idx="1577">
                  <c:v>45286</c:v>
                </c:pt>
                <c:pt idx="1578">
                  <c:v>45287</c:v>
                </c:pt>
                <c:pt idx="1579">
                  <c:v>45288</c:v>
                </c:pt>
                <c:pt idx="1580">
                  <c:v>45289</c:v>
                </c:pt>
                <c:pt idx="1581">
                  <c:v>45290</c:v>
                </c:pt>
                <c:pt idx="1582">
                  <c:v>45291</c:v>
                </c:pt>
                <c:pt idx="1583">
                  <c:v>45292</c:v>
                </c:pt>
                <c:pt idx="1584">
                  <c:v>45293</c:v>
                </c:pt>
                <c:pt idx="1585">
                  <c:v>45294</c:v>
                </c:pt>
                <c:pt idx="1586">
                  <c:v>45295</c:v>
                </c:pt>
                <c:pt idx="1587">
                  <c:v>45296</c:v>
                </c:pt>
                <c:pt idx="1588">
                  <c:v>45297</c:v>
                </c:pt>
                <c:pt idx="1589">
                  <c:v>45298</c:v>
                </c:pt>
                <c:pt idx="1590">
                  <c:v>45299</c:v>
                </c:pt>
                <c:pt idx="1591">
                  <c:v>45300</c:v>
                </c:pt>
                <c:pt idx="1592">
                  <c:v>45301</c:v>
                </c:pt>
                <c:pt idx="1593">
                  <c:v>45302</c:v>
                </c:pt>
                <c:pt idx="1594">
                  <c:v>45303</c:v>
                </c:pt>
                <c:pt idx="1595">
                  <c:v>45304</c:v>
                </c:pt>
                <c:pt idx="1596">
                  <c:v>45305</c:v>
                </c:pt>
                <c:pt idx="1597">
                  <c:v>45306</c:v>
                </c:pt>
                <c:pt idx="1598">
                  <c:v>45307</c:v>
                </c:pt>
                <c:pt idx="1599">
                  <c:v>45308</c:v>
                </c:pt>
                <c:pt idx="1600">
                  <c:v>45309</c:v>
                </c:pt>
                <c:pt idx="1601">
                  <c:v>45310</c:v>
                </c:pt>
                <c:pt idx="1602">
                  <c:v>45311</c:v>
                </c:pt>
                <c:pt idx="1603">
                  <c:v>45312</c:v>
                </c:pt>
                <c:pt idx="1604">
                  <c:v>45313</c:v>
                </c:pt>
                <c:pt idx="1605">
                  <c:v>45314</c:v>
                </c:pt>
                <c:pt idx="1606">
                  <c:v>45315</c:v>
                </c:pt>
                <c:pt idx="1607">
                  <c:v>45316</c:v>
                </c:pt>
                <c:pt idx="1608">
                  <c:v>45317</c:v>
                </c:pt>
                <c:pt idx="1609">
                  <c:v>45318</c:v>
                </c:pt>
                <c:pt idx="1610">
                  <c:v>45319</c:v>
                </c:pt>
                <c:pt idx="1611">
                  <c:v>45320</c:v>
                </c:pt>
                <c:pt idx="1612">
                  <c:v>45321</c:v>
                </c:pt>
                <c:pt idx="1613">
                  <c:v>45322</c:v>
                </c:pt>
                <c:pt idx="1614">
                  <c:v>45323</c:v>
                </c:pt>
                <c:pt idx="1615">
                  <c:v>45324</c:v>
                </c:pt>
                <c:pt idx="1616">
                  <c:v>45325</c:v>
                </c:pt>
                <c:pt idx="1617">
                  <c:v>45326</c:v>
                </c:pt>
                <c:pt idx="1618">
                  <c:v>45327</c:v>
                </c:pt>
                <c:pt idx="1619">
                  <c:v>45328</c:v>
                </c:pt>
                <c:pt idx="1620">
                  <c:v>45329</c:v>
                </c:pt>
                <c:pt idx="1621">
                  <c:v>45330</c:v>
                </c:pt>
                <c:pt idx="1622">
                  <c:v>45331</c:v>
                </c:pt>
                <c:pt idx="1623">
                  <c:v>45332</c:v>
                </c:pt>
                <c:pt idx="1624">
                  <c:v>45333</c:v>
                </c:pt>
                <c:pt idx="1625">
                  <c:v>45334</c:v>
                </c:pt>
                <c:pt idx="1626">
                  <c:v>45335</c:v>
                </c:pt>
                <c:pt idx="1627">
                  <c:v>45336</c:v>
                </c:pt>
                <c:pt idx="1628">
                  <c:v>45337</c:v>
                </c:pt>
                <c:pt idx="1629">
                  <c:v>45338</c:v>
                </c:pt>
                <c:pt idx="1630">
                  <c:v>45339</c:v>
                </c:pt>
                <c:pt idx="1631">
                  <c:v>45340</c:v>
                </c:pt>
                <c:pt idx="1632">
                  <c:v>45341</c:v>
                </c:pt>
                <c:pt idx="1633">
                  <c:v>45342</c:v>
                </c:pt>
                <c:pt idx="1634">
                  <c:v>45343</c:v>
                </c:pt>
                <c:pt idx="1635">
                  <c:v>45344</c:v>
                </c:pt>
                <c:pt idx="1636">
                  <c:v>45345</c:v>
                </c:pt>
                <c:pt idx="1637">
                  <c:v>45346</c:v>
                </c:pt>
                <c:pt idx="1638">
                  <c:v>45347</c:v>
                </c:pt>
                <c:pt idx="1639">
                  <c:v>45348</c:v>
                </c:pt>
                <c:pt idx="1640">
                  <c:v>45349</c:v>
                </c:pt>
                <c:pt idx="1641">
                  <c:v>45350</c:v>
                </c:pt>
                <c:pt idx="1642">
                  <c:v>45351</c:v>
                </c:pt>
                <c:pt idx="1643">
                  <c:v>45352</c:v>
                </c:pt>
                <c:pt idx="1644">
                  <c:v>45353</c:v>
                </c:pt>
                <c:pt idx="1645">
                  <c:v>45354</c:v>
                </c:pt>
                <c:pt idx="1646">
                  <c:v>45355</c:v>
                </c:pt>
                <c:pt idx="1647">
                  <c:v>45356</c:v>
                </c:pt>
                <c:pt idx="1648">
                  <c:v>45357</c:v>
                </c:pt>
                <c:pt idx="1649">
                  <c:v>45358</c:v>
                </c:pt>
                <c:pt idx="1650">
                  <c:v>45359</c:v>
                </c:pt>
                <c:pt idx="1651">
                  <c:v>45360</c:v>
                </c:pt>
                <c:pt idx="1652">
                  <c:v>45361</c:v>
                </c:pt>
                <c:pt idx="1653">
                  <c:v>45362</c:v>
                </c:pt>
                <c:pt idx="1654">
                  <c:v>45363</c:v>
                </c:pt>
                <c:pt idx="1655">
                  <c:v>45364</c:v>
                </c:pt>
                <c:pt idx="1656">
                  <c:v>45365</c:v>
                </c:pt>
                <c:pt idx="1657">
                  <c:v>45366</c:v>
                </c:pt>
                <c:pt idx="1658">
                  <c:v>45367</c:v>
                </c:pt>
                <c:pt idx="1659">
                  <c:v>45368</c:v>
                </c:pt>
                <c:pt idx="1660">
                  <c:v>45369</c:v>
                </c:pt>
                <c:pt idx="1661">
                  <c:v>45370</c:v>
                </c:pt>
                <c:pt idx="1662">
                  <c:v>45371</c:v>
                </c:pt>
                <c:pt idx="1663">
                  <c:v>45372</c:v>
                </c:pt>
                <c:pt idx="1664">
                  <c:v>45373</c:v>
                </c:pt>
                <c:pt idx="1665">
                  <c:v>45374</c:v>
                </c:pt>
                <c:pt idx="1666">
                  <c:v>45375</c:v>
                </c:pt>
                <c:pt idx="1667">
                  <c:v>45376</c:v>
                </c:pt>
                <c:pt idx="1668">
                  <c:v>45377</c:v>
                </c:pt>
                <c:pt idx="1669">
                  <c:v>45378</c:v>
                </c:pt>
                <c:pt idx="1670">
                  <c:v>45379</c:v>
                </c:pt>
                <c:pt idx="1671">
                  <c:v>45380</c:v>
                </c:pt>
                <c:pt idx="1672">
                  <c:v>45381</c:v>
                </c:pt>
                <c:pt idx="1673">
                  <c:v>45382</c:v>
                </c:pt>
                <c:pt idx="1674">
                  <c:v>45383</c:v>
                </c:pt>
                <c:pt idx="1675">
                  <c:v>45384</c:v>
                </c:pt>
                <c:pt idx="1676">
                  <c:v>45385</c:v>
                </c:pt>
                <c:pt idx="1677">
                  <c:v>45386</c:v>
                </c:pt>
                <c:pt idx="1678">
                  <c:v>45387</c:v>
                </c:pt>
                <c:pt idx="1679">
                  <c:v>45388</c:v>
                </c:pt>
                <c:pt idx="1680">
                  <c:v>45389</c:v>
                </c:pt>
                <c:pt idx="1681">
                  <c:v>45390</c:v>
                </c:pt>
                <c:pt idx="1682">
                  <c:v>45391</c:v>
                </c:pt>
                <c:pt idx="1683">
                  <c:v>45392</c:v>
                </c:pt>
                <c:pt idx="1684">
                  <c:v>45393</c:v>
                </c:pt>
                <c:pt idx="1685">
                  <c:v>45394</c:v>
                </c:pt>
                <c:pt idx="1686">
                  <c:v>45395</c:v>
                </c:pt>
                <c:pt idx="1687">
                  <c:v>45396</c:v>
                </c:pt>
                <c:pt idx="1688">
                  <c:v>45397</c:v>
                </c:pt>
                <c:pt idx="1689">
                  <c:v>45398</c:v>
                </c:pt>
                <c:pt idx="1690">
                  <c:v>45399</c:v>
                </c:pt>
                <c:pt idx="1691">
                  <c:v>45400</c:v>
                </c:pt>
                <c:pt idx="1692">
                  <c:v>45401</c:v>
                </c:pt>
                <c:pt idx="1693">
                  <c:v>45402</c:v>
                </c:pt>
                <c:pt idx="1694">
                  <c:v>45403</c:v>
                </c:pt>
                <c:pt idx="1695">
                  <c:v>45404</c:v>
                </c:pt>
                <c:pt idx="1696">
                  <c:v>45405</c:v>
                </c:pt>
                <c:pt idx="1697">
                  <c:v>45406</c:v>
                </c:pt>
                <c:pt idx="1698">
                  <c:v>45407</c:v>
                </c:pt>
                <c:pt idx="1699">
                  <c:v>45408</c:v>
                </c:pt>
                <c:pt idx="1700">
                  <c:v>45409</c:v>
                </c:pt>
                <c:pt idx="1701">
                  <c:v>45410</c:v>
                </c:pt>
                <c:pt idx="1702">
                  <c:v>45411</c:v>
                </c:pt>
                <c:pt idx="1703">
                  <c:v>45412</c:v>
                </c:pt>
                <c:pt idx="1704">
                  <c:v>45413</c:v>
                </c:pt>
                <c:pt idx="1705">
                  <c:v>45414</c:v>
                </c:pt>
                <c:pt idx="1706">
                  <c:v>45415</c:v>
                </c:pt>
                <c:pt idx="1707">
                  <c:v>45416</c:v>
                </c:pt>
                <c:pt idx="1708">
                  <c:v>45417</c:v>
                </c:pt>
                <c:pt idx="1709">
                  <c:v>45418</c:v>
                </c:pt>
                <c:pt idx="1710">
                  <c:v>45419</c:v>
                </c:pt>
                <c:pt idx="1711">
                  <c:v>45420</c:v>
                </c:pt>
                <c:pt idx="1712">
                  <c:v>45421</c:v>
                </c:pt>
                <c:pt idx="1713">
                  <c:v>45422</c:v>
                </c:pt>
                <c:pt idx="1714">
                  <c:v>45423</c:v>
                </c:pt>
                <c:pt idx="1715">
                  <c:v>45424</c:v>
                </c:pt>
                <c:pt idx="1716">
                  <c:v>45425</c:v>
                </c:pt>
                <c:pt idx="1717">
                  <c:v>45426</c:v>
                </c:pt>
                <c:pt idx="1718">
                  <c:v>45427</c:v>
                </c:pt>
                <c:pt idx="1719">
                  <c:v>45428</c:v>
                </c:pt>
                <c:pt idx="1720">
                  <c:v>45429</c:v>
                </c:pt>
                <c:pt idx="1721">
                  <c:v>45430</c:v>
                </c:pt>
                <c:pt idx="1722">
                  <c:v>45431</c:v>
                </c:pt>
                <c:pt idx="1723">
                  <c:v>45432</c:v>
                </c:pt>
                <c:pt idx="1724">
                  <c:v>45433</c:v>
                </c:pt>
                <c:pt idx="1725">
                  <c:v>45434</c:v>
                </c:pt>
                <c:pt idx="1726">
                  <c:v>45435</c:v>
                </c:pt>
                <c:pt idx="1727">
                  <c:v>45436</c:v>
                </c:pt>
                <c:pt idx="1728">
                  <c:v>45437</c:v>
                </c:pt>
                <c:pt idx="1729">
                  <c:v>45438</c:v>
                </c:pt>
                <c:pt idx="1730">
                  <c:v>45439</c:v>
                </c:pt>
                <c:pt idx="1731">
                  <c:v>45440</c:v>
                </c:pt>
                <c:pt idx="1732">
                  <c:v>45441</c:v>
                </c:pt>
                <c:pt idx="1733">
                  <c:v>45442</c:v>
                </c:pt>
                <c:pt idx="1734">
                  <c:v>45443</c:v>
                </c:pt>
                <c:pt idx="1735">
                  <c:v>45444</c:v>
                </c:pt>
                <c:pt idx="1736">
                  <c:v>45445</c:v>
                </c:pt>
                <c:pt idx="1737">
                  <c:v>45446</c:v>
                </c:pt>
                <c:pt idx="1738">
                  <c:v>45447</c:v>
                </c:pt>
                <c:pt idx="1739">
                  <c:v>45448</c:v>
                </c:pt>
                <c:pt idx="1740">
                  <c:v>45449</c:v>
                </c:pt>
                <c:pt idx="1741">
                  <c:v>45450</c:v>
                </c:pt>
                <c:pt idx="1742">
                  <c:v>45451</c:v>
                </c:pt>
                <c:pt idx="1743">
                  <c:v>45452</c:v>
                </c:pt>
                <c:pt idx="1744">
                  <c:v>45453</c:v>
                </c:pt>
                <c:pt idx="1745">
                  <c:v>45454</c:v>
                </c:pt>
                <c:pt idx="1746">
                  <c:v>45455</c:v>
                </c:pt>
                <c:pt idx="1747">
                  <c:v>45456</c:v>
                </c:pt>
                <c:pt idx="1748">
                  <c:v>45457</c:v>
                </c:pt>
                <c:pt idx="1749">
                  <c:v>45458</c:v>
                </c:pt>
                <c:pt idx="1750">
                  <c:v>45459</c:v>
                </c:pt>
                <c:pt idx="1751">
                  <c:v>45460</c:v>
                </c:pt>
                <c:pt idx="1752">
                  <c:v>45461</c:v>
                </c:pt>
                <c:pt idx="1753">
                  <c:v>45462</c:v>
                </c:pt>
                <c:pt idx="1754">
                  <c:v>45463</c:v>
                </c:pt>
                <c:pt idx="1755">
                  <c:v>45464</c:v>
                </c:pt>
                <c:pt idx="1756">
                  <c:v>45465</c:v>
                </c:pt>
                <c:pt idx="1757">
                  <c:v>45466</c:v>
                </c:pt>
                <c:pt idx="1758">
                  <c:v>45467</c:v>
                </c:pt>
                <c:pt idx="1759">
                  <c:v>45468</c:v>
                </c:pt>
                <c:pt idx="1760">
                  <c:v>45469</c:v>
                </c:pt>
                <c:pt idx="1761">
                  <c:v>45470</c:v>
                </c:pt>
                <c:pt idx="1762">
                  <c:v>45471</c:v>
                </c:pt>
                <c:pt idx="1763">
                  <c:v>45472</c:v>
                </c:pt>
                <c:pt idx="1764">
                  <c:v>45473</c:v>
                </c:pt>
                <c:pt idx="1765">
                  <c:v>45474</c:v>
                </c:pt>
                <c:pt idx="1766">
                  <c:v>45475</c:v>
                </c:pt>
                <c:pt idx="1767">
                  <c:v>45476</c:v>
                </c:pt>
                <c:pt idx="1768">
                  <c:v>45477</c:v>
                </c:pt>
                <c:pt idx="1769">
                  <c:v>45478</c:v>
                </c:pt>
                <c:pt idx="1770">
                  <c:v>45479</c:v>
                </c:pt>
                <c:pt idx="1771">
                  <c:v>45480</c:v>
                </c:pt>
                <c:pt idx="1772">
                  <c:v>45481</c:v>
                </c:pt>
                <c:pt idx="1773">
                  <c:v>45482</c:v>
                </c:pt>
                <c:pt idx="1774">
                  <c:v>45483</c:v>
                </c:pt>
                <c:pt idx="1775">
                  <c:v>45484</c:v>
                </c:pt>
                <c:pt idx="1776">
                  <c:v>45485</c:v>
                </c:pt>
                <c:pt idx="1777">
                  <c:v>45486</c:v>
                </c:pt>
                <c:pt idx="1778">
                  <c:v>45487</c:v>
                </c:pt>
                <c:pt idx="1779">
                  <c:v>45488</c:v>
                </c:pt>
                <c:pt idx="1780">
                  <c:v>45489</c:v>
                </c:pt>
                <c:pt idx="1781">
                  <c:v>45490</c:v>
                </c:pt>
                <c:pt idx="1782">
                  <c:v>45491</c:v>
                </c:pt>
                <c:pt idx="1783">
                  <c:v>45492</c:v>
                </c:pt>
                <c:pt idx="1784">
                  <c:v>45493</c:v>
                </c:pt>
                <c:pt idx="1785">
                  <c:v>45494</c:v>
                </c:pt>
                <c:pt idx="1786">
                  <c:v>45495</c:v>
                </c:pt>
                <c:pt idx="1787">
                  <c:v>45496</c:v>
                </c:pt>
                <c:pt idx="1788">
                  <c:v>45497</c:v>
                </c:pt>
                <c:pt idx="1789">
                  <c:v>45498</c:v>
                </c:pt>
                <c:pt idx="1790">
                  <c:v>45499</c:v>
                </c:pt>
                <c:pt idx="1791">
                  <c:v>45500</c:v>
                </c:pt>
                <c:pt idx="1792">
                  <c:v>45501</c:v>
                </c:pt>
                <c:pt idx="1793">
                  <c:v>45502</c:v>
                </c:pt>
                <c:pt idx="1794">
                  <c:v>45503</c:v>
                </c:pt>
                <c:pt idx="1795">
                  <c:v>45504</c:v>
                </c:pt>
                <c:pt idx="1796">
                  <c:v>45505</c:v>
                </c:pt>
                <c:pt idx="1797">
                  <c:v>45506</c:v>
                </c:pt>
                <c:pt idx="1798">
                  <c:v>45507</c:v>
                </c:pt>
                <c:pt idx="1799">
                  <c:v>45508</c:v>
                </c:pt>
                <c:pt idx="1800">
                  <c:v>45509</c:v>
                </c:pt>
                <c:pt idx="1801">
                  <c:v>45510</c:v>
                </c:pt>
                <c:pt idx="1802">
                  <c:v>45511</c:v>
                </c:pt>
                <c:pt idx="1803">
                  <c:v>45512</c:v>
                </c:pt>
                <c:pt idx="1804">
                  <c:v>45513</c:v>
                </c:pt>
                <c:pt idx="1805">
                  <c:v>45514</c:v>
                </c:pt>
                <c:pt idx="1806">
                  <c:v>45515</c:v>
                </c:pt>
                <c:pt idx="1807">
                  <c:v>45516</c:v>
                </c:pt>
                <c:pt idx="1808">
                  <c:v>45517</c:v>
                </c:pt>
                <c:pt idx="1809">
                  <c:v>45518</c:v>
                </c:pt>
                <c:pt idx="1810">
                  <c:v>45519</c:v>
                </c:pt>
                <c:pt idx="1811">
                  <c:v>45520</c:v>
                </c:pt>
                <c:pt idx="1812">
                  <c:v>45521</c:v>
                </c:pt>
                <c:pt idx="1813">
                  <c:v>45522</c:v>
                </c:pt>
                <c:pt idx="1814">
                  <c:v>45523</c:v>
                </c:pt>
                <c:pt idx="1815">
                  <c:v>45524</c:v>
                </c:pt>
                <c:pt idx="1816">
                  <c:v>45525</c:v>
                </c:pt>
                <c:pt idx="1817">
                  <c:v>45526</c:v>
                </c:pt>
                <c:pt idx="1818">
                  <c:v>45527</c:v>
                </c:pt>
                <c:pt idx="1819">
                  <c:v>45528</c:v>
                </c:pt>
                <c:pt idx="1820">
                  <c:v>45529</c:v>
                </c:pt>
                <c:pt idx="1821">
                  <c:v>45530</c:v>
                </c:pt>
                <c:pt idx="1822">
                  <c:v>45531</c:v>
                </c:pt>
                <c:pt idx="1823">
                  <c:v>45532</c:v>
                </c:pt>
                <c:pt idx="1824">
                  <c:v>45533</c:v>
                </c:pt>
                <c:pt idx="1825">
                  <c:v>45534</c:v>
                </c:pt>
                <c:pt idx="1826">
                  <c:v>45535</c:v>
                </c:pt>
                <c:pt idx="1827">
                  <c:v>45536</c:v>
                </c:pt>
                <c:pt idx="1828">
                  <c:v>45537</c:v>
                </c:pt>
                <c:pt idx="1829">
                  <c:v>45538</c:v>
                </c:pt>
                <c:pt idx="1830">
                  <c:v>45539</c:v>
                </c:pt>
                <c:pt idx="1831">
                  <c:v>45540</c:v>
                </c:pt>
                <c:pt idx="1832">
                  <c:v>45541</c:v>
                </c:pt>
                <c:pt idx="1833">
                  <c:v>45542</c:v>
                </c:pt>
                <c:pt idx="1834">
                  <c:v>45543</c:v>
                </c:pt>
                <c:pt idx="1835">
                  <c:v>45544</c:v>
                </c:pt>
                <c:pt idx="1836">
                  <c:v>45545</c:v>
                </c:pt>
                <c:pt idx="1837">
                  <c:v>45546</c:v>
                </c:pt>
                <c:pt idx="1838">
                  <c:v>45547</c:v>
                </c:pt>
                <c:pt idx="1839">
                  <c:v>45548</c:v>
                </c:pt>
                <c:pt idx="1840">
                  <c:v>45549</c:v>
                </c:pt>
                <c:pt idx="1841">
                  <c:v>45550</c:v>
                </c:pt>
                <c:pt idx="1842">
                  <c:v>45551</c:v>
                </c:pt>
                <c:pt idx="1843">
                  <c:v>45552</c:v>
                </c:pt>
                <c:pt idx="1844">
                  <c:v>45553</c:v>
                </c:pt>
                <c:pt idx="1845">
                  <c:v>45554</c:v>
                </c:pt>
                <c:pt idx="1846">
                  <c:v>45555</c:v>
                </c:pt>
                <c:pt idx="1847">
                  <c:v>45556</c:v>
                </c:pt>
                <c:pt idx="1848">
                  <c:v>45557</c:v>
                </c:pt>
                <c:pt idx="1849">
                  <c:v>45558</c:v>
                </c:pt>
                <c:pt idx="1850">
                  <c:v>45559</c:v>
                </c:pt>
                <c:pt idx="1851">
                  <c:v>45560</c:v>
                </c:pt>
                <c:pt idx="1852">
                  <c:v>45561</c:v>
                </c:pt>
                <c:pt idx="1853">
                  <c:v>45562</c:v>
                </c:pt>
                <c:pt idx="1854">
                  <c:v>45563</c:v>
                </c:pt>
                <c:pt idx="1855">
                  <c:v>45564</c:v>
                </c:pt>
                <c:pt idx="1856">
                  <c:v>45565</c:v>
                </c:pt>
                <c:pt idx="1857">
                  <c:v>45566</c:v>
                </c:pt>
                <c:pt idx="1858">
                  <c:v>45567</c:v>
                </c:pt>
                <c:pt idx="1859">
                  <c:v>45568</c:v>
                </c:pt>
                <c:pt idx="1860">
                  <c:v>45569</c:v>
                </c:pt>
                <c:pt idx="1861">
                  <c:v>45570</c:v>
                </c:pt>
                <c:pt idx="1862">
                  <c:v>45571</c:v>
                </c:pt>
                <c:pt idx="1863">
                  <c:v>45572</c:v>
                </c:pt>
                <c:pt idx="1864">
                  <c:v>45573</c:v>
                </c:pt>
                <c:pt idx="1865">
                  <c:v>45574</c:v>
                </c:pt>
                <c:pt idx="1866">
                  <c:v>45575</c:v>
                </c:pt>
                <c:pt idx="1867">
                  <c:v>45576</c:v>
                </c:pt>
                <c:pt idx="1868">
                  <c:v>45577</c:v>
                </c:pt>
                <c:pt idx="1869">
                  <c:v>45578</c:v>
                </c:pt>
                <c:pt idx="1870">
                  <c:v>45579</c:v>
                </c:pt>
                <c:pt idx="1871">
                  <c:v>45580</c:v>
                </c:pt>
                <c:pt idx="1872">
                  <c:v>45581</c:v>
                </c:pt>
                <c:pt idx="1873">
                  <c:v>45582</c:v>
                </c:pt>
                <c:pt idx="1874">
                  <c:v>45583</c:v>
                </c:pt>
                <c:pt idx="1875">
                  <c:v>45584</c:v>
                </c:pt>
                <c:pt idx="1876">
                  <c:v>45585</c:v>
                </c:pt>
                <c:pt idx="1877">
                  <c:v>45586</c:v>
                </c:pt>
                <c:pt idx="1878">
                  <c:v>45587</c:v>
                </c:pt>
                <c:pt idx="1879">
                  <c:v>45588</c:v>
                </c:pt>
                <c:pt idx="1880">
                  <c:v>45589</c:v>
                </c:pt>
                <c:pt idx="1881">
                  <c:v>45590</c:v>
                </c:pt>
                <c:pt idx="1882">
                  <c:v>45591</c:v>
                </c:pt>
                <c:pt idx="1883">
                  <c:v>45592</c:v>
                </c:pt>
                <c:pt idx="1884">
                  <c:v>45593</c:v>
                </c:pt>
                <c:pt idx="1885">
                  <c:v>45594</c:v>
                </c:pt>
                <c:pt idx="1886">
                  <c:v>45595</c:v>
                </c:pt>
                <c:pt idx="1887">
                  <c:v>45596</c:v>
                </c:pt>
                <c:pt idx="1888">
                  <c:v>45597</c:v>
                </c:pt>
                <c:pt idx="1889">
                  <c:v>45598</c:v>
                </c:pt>
                <c:pt idx="1890">
                  <c:v>45599</c:v>
                </c:pt>
                <c:pt idx="1891">
                  <c:v>45600</c:v>
                </c:pt>
                <c:pt idx="1892">
                  <c:v>45601</c:v>
                </c:pt>
                <c:pt idx="1893">
                  <c:v>45602</c:v>
                </c:pt>
                <c:pt idx="1894">
                  <c:v>45603</c:v>
                </c:pt>
                <c:pt idx="1895">
                  <c:v>45604</c:v>
                </c:pt>
                <c:pt idx="1896">
                  <c:v>45605</c:v>
                </c:pt>
                <c:pt idx="1897">
                  <c:v>45606</c:v>
                </c:pt>
                <c:pt idx="1898">
                  <c:v>45607</c:v>
                </c:pt>
                <c:pt idx="1899">
                  <c:v>45608</c:v>
                </c:pt>
                <c:pt idx="1900">
                  <c:v>45609</c:v>
                </c:pt>
                <c:pt idx="1901">
                  <c:v>45610</c:v>
                </c:pt>
                <c:pt idx="1902">
                  <c:v>45611</c:v>
                </c:pt>
                <c:pt idx="1903">
                  <c:v>45612</c:v>
                </c:pt>
                <c:pt idx="1904">
                  <c:v>45613</c:v>
                </c:pt>
                <c:pt idx="1905">
                  <c:v>45614</c:v>
                </c:pt>
                <c:pt idx="1906">
                  <c:v>45615</c:v>
                </c:pt>
                <c:pt idx="1907">
                  <c:v>45616</c:v>
                </c:pt>
                <c:pt idx="1908">
                  <c:v>45617</c:v>
                </c:pt>
                <c:pt idx="1909">
                  <c:v>45618</c:v>
                </c:pt>
                <c:pt idx="1910">
                  <c:v>45619</c:v>
                </c:pt>
                <c:pt idx="1911">
                  <c:v>45620</c:v>
                </c:pt>
                <c:pt idx="1912">
                  <c:v>45621</c:v>
                </c:pt>
                <c:pt idx="1913">
                  <c:v>45622</c:v>
                </c:pt>
                <c:pt idx="1914">
                  <c:v>45623</c:v>
                </c:pt>
                <c:pt idx="1915">
                  <c:v>45624</c:v>
                </c:pt>
                <c:pt idx="1916">
                  <c:v>45625</c:v>
                </c:pt>
                <c:pt idx="1917">
                  <c:v>45626</c:v>
                </c:pt>
                <c:pt idx="1918">
                  <c:v>45627</c:v>
                </c:pt>
                <c:pt idx="1919">
                  <c:v>45628</c:v>
                </c:pt>
                <c:pt idx="1920">
                  <c:v>45629</c:v>
                </c:pt>
                <c:pt idx="1921">
                  <c:v>45630</c:v>
                </c:pt>
                <c:pt idx="1922">
                  <c:v>45631</c:v>
                </c:pt>
                <c:pt idx="1923">
                  <c:v>45632</c:v>
                </c:pt>
                <c:pt idx="1924">
                  <c:v>45633</c:v>
                </c:pt>
                <c:pt idx="1925">
                  <c:v>45634</c:v>
                </c:pt>
                <c:pt idx="1926">
                  <c:v>45635</c:v>
                </c:pt>
                <c:pt idx="1927">
                  <c:v>45636</c:v>
                </c:pt>
                <c:pt idx="1928">
                  <c:v>45637</c:v>
                </c:pt>
                <c:pt idx="1929">
                  <c:v>45638</c:v>
                </c:pt>
                <c:pt idx="1930">
                  <c:v>45639</c:v>
                </c:pt>
                <c:pt idx="1931">
                  <c:v>45640</c:v>
                </c:pt>
                <c:pt idx="1932">
                  <c:v>45641</c:v>
                </c:pt>
                <c:pt idx="1933">
                  <c:v>45642</c:v>
                </c:pt>
                <c:pt idx="1934">
                  <c:v>45643</c:v>
                </c:pt>
                <c:pt idx="1935">
                  <c:v>45644</c:v>
                </c:pt>
                <c:pt idx="1936">
                  <c:v>45645</c:v>
                </c:pt>
                <c:pt idx="1937">
                  <c:v>45646</c:v>
                </c:pt>
                <c:pt idx="1938">
                  <c:v>45647</c:v>
                </c:pt>
                <c:pt idx="1939">
                  <c:v>45648</c:v>
                </c:pt>
                <c:pt idx="1940">
                  <c:v>45649</c:v>
                </c:pt>
                <c:pt idx="1941">
                  <c:v>45650</c:v>
                </c:pt>
                <c:pt idx="1942">
                  <c:v>45651</c:v>
                </c:pt>
                <c:pt idx="1943">
                  <c:v>45652</c:v>
                </c:pt>
                <c:pt idx="1944">
                  <c:v>45653</c:v>
                </c:pt>
                <c:pt idx="1945">
                  <c:v>45654</c:v>
                </c:pt>
                <c:pt idx="1946">
                  <c:v>45655</c:v>
                </c:pt>
                <c:pt idx="1947">
                  <c:v>45656</c:v>
                </c:pt>
                <c:pt idx="1948">
                  <c:v>45657</c:v>
                </c:pt>
                <c:pt idx="1949">
                  <c:v>45658</c:v>
                </c:pt>
                <c:pt idx="1950">
                  <c:v>45659</c:v>
                </c:pt>
                <c:pt idx="1951">
                  <c:v>45660</c:v>
                </c:pt>
                <c:pt idx="1952">
                  <c:v>45661</c:v>
                </c:pt>
                <c:pt idx="1953">
                  <c:v>45662</c:v>
                </c:pt>
                <c:pt idx="1954">
                  <c:v>45663</c:v>
                </c:pt>
                <c:pt idx="1955">
                  <c:v>45664</c:v>
                </c:pt>
                <c:pt idx="1956">
                  <c:v>45665</c:v>
                </c:pt>
                <c:pt idx="1957">
                  <c:v>45666</c:v>
                </c:pt>
                <c:pt idx="1958">
                  <c:v>45667</c:v>
                </c:pt>
                <c:pt idx="1959">
                  <c:v>45668</c:v>
                </c:pt>
                <c:pt idx="1960">
                  <c:v>45669</c:v>
                </c:pt>
                <c:pt idx="1961">
                  <c:v>45670</c:v>
                </c:pt>
                <c:pt idx="1962">
                  <c:v>45671</c:v>
                </c:pt>
                <c:pt idx="1963">
                  <c:v>45672</c:v>
                </c:pt>
                <c:pt idx="1964">
                  <c:v>45673</c:v>
                </c:pt>
                <c:pt idx="1965">
                  <c:v>45674</c:v>
                </c:pt>
                <c:pt idx="1966">
                  <c:v>45675</c:v>
                </c:pt>
                <c:pt idx="1967">
                  <c:v>45676</c:v>
                </c:pt>
                <c:pt idx="1968">
                  <c:v>45677</c:v>
                </c:pt>
                <c:pt idx="1969">
                  <c:v>45678</c:v>
                </c:pt>
                <c:pt idx="1970">
                  <c:v>45679</c:v>
                </c:pt>
                <c:pt idx="1971">
                  <c:v>45680</c:v>
                </c:pt>
                <c:pt idx="1972">
                  <c:v>45681</c:v>
                </c:pt>
                <c:pt idx="1973">
                  <c:v>45682</c:v>
                </c:pt>
                <c:pt idx="1974">
                  <c:v>45683</c:v>
                </c:pt>
                <c:pt idx="1975">
                  <c:v>45684</c:v>
                </c:pt>
                <c:pt idx="1976">
                  <c:v>45685</c:v>
                </c:pt>
                <c:pt idx="1977">
                  <c:v>45686</c:v>
                </c:pt>
                <c:pt idx="1978">
                  <c:v>45687</c:v>
                </c:pt>
                <c:pt idx="1979">
                  <c:v>45688</c:v>
                </c:pt>
                <c:pt idx="1980">
                  <c:v>45689</c:v>
                </c:pt>
                <c:pt idx="1981">
                  <c:v>45690</c:v>
                </c:pt>
                <c:pt idx="1982">
                  <c:v>45691</c:v>
                </c:pt>
                <c:pt idx="1983">
                  <c:v>45692</c:v>
                </c:pt>
                <c:pt idx="1984">
                  <c:v>45693</c:v>
                </c:pt>
                <c:pt idx="1985">
                  <c:v>45694</c:v>
                </c:pt>
                <c:pt idx="1986">
                  <c:v>45695</c:v>
                </c:pt>
                <c:pt idx="1987">
                  <c:v>45696</c:v>
                </c:pt>
                <c:pt idx="1988">
                  <c:v>45697</c:v>
                </c:pt>
                <c:pt idx="1989">
                  <c:v>45698</c:v>
                </c:pt>
                <c:pt idx="1990">
                  <c:v>45699</c:v>
                </c:pt>
                <c:pt idx="1991">
                  <c:v>45700</c:v>
                </c:pt>
                <c:pt idx="1992">
                  <c:v>45701</c:v>
                </c:pt>
                <c:pt idx="1993">
                  <c:v>45702</c:v>
                </c:pt>
                <c:pt idx="1994">
                  <c:v>45703</c:v>
                </c:pt>
                <c:pt idx="1995">
                  <c:v>45704</c:v>
                </c:pt>
                <c:pt idx="1996">
                  <c:v>45705</c:v>
                </c:pt>
                <c:pt idx="1997">
                  <c:v>45706</c:v>
                </c:pt>
                <c:pt idx="1998">
                  <c:v>45707</c:v>
                </c:pt>
                <c:pt idx="1999">
                  <c:v>45708</c:v>
                </c:pt>
                <c:pt idx="2000">
                  <c:v>45709</c:v>
                </c:pt>
                <c:pt idx="2001">
                  <c:v>45710</c:v>
                </c:pt>
                <c:pt idx="2002">
                  <c:v>45711</c:v>
                </c:pt>
                <c:pt idx="2003">
                  <c:v>45712</c:v>
                </c:pt>
                <c:pt idx="2004">
                  <c:v>45713</c:v>
                </c:pt>
                <c:pt idx="2005">
                  <c:v>45714</c:v>
                </c:pt>
                <c:pt idx="2006">
                  <c:v>45715</c:v>
                </c:pt>
                <c:pt idx="2007">
                  <c:v>45716</c:v>
                </c:pt>
                <c:pt idx="2008">
                  <c:v>45717</c:v>
                </c:pt>
                <c:pt idx="2009">
                  <c:v>45718</c:v>
                </c:pt>
                <c:pt idx="2010">
                  <c:v>45719</c:v>
                </c:pt>
                <c:pt idx="2011">
                  <c:v>45720</c:v>
                </c:pt>
                <c:pt idx="2012">
                  <c:v>45721</c:v>
                </c:pt>
                <c:pt idx="2013">
                  <c:v>45722</c:v>
                </c:pt>
                <c:pt idx="2014">
                  <c:v>45723</c:v>
                </c:pt>
                <c:pt idx="2015">
                  <c:v>45724</c:v>
                </c:pt>
                <c:pt idx="2016">
                  <c:v>45725</c:v>
                </c:pt>
                <c:pt idx="2017">
                  <c:v>45726</c:v>
                </c:pt>
                <c:pt idx="2018">
                  <c:v>45727</c:v>
                </c:pt>
                <c:pt idx="2019">
                  <c:v>45728</c:v>
                </c:pt>
                <c:pt idx="2020">
                  <c:v>45729</c:v>
                </c:pt>
                <c:pt idx="2021">
                  <c:v>45730</c:v>
                </c:pt>
                <c:pt idx="2022">
                  <c:v>45731</c:v>
                </c:pt>
                <c:pt idx="2023">
                  <c:v>45732</c:v>
                </c:pt>
                <c:pt idx="2024">
                  <c:v>45733</c:v>
                </c:pt>
                <c:pt idx="2025">
                  <c:v>45734</c:v>
                </c:pt>
                <c:pt idx="2026">
                  <c:v>45735</c:v>
                </c:pt>
                <c:pt idx="2027">
                  <c:v>45736</c:v>
                </c:pt>
                <c:pt idx="2028">
                  <c:v>45737</c:v>
                </c:pt>
                <c:pt idx="2029">
                  <c:v>45738</c:v>
                </c:pt>
                <c:pt idx="2030">
                  <c:v>45739</c:v>
                </c:pt>
                <c:pt idx="2031">
                  <c:v>45740</c:v>
                </c:pt>
                <c:pt idx="2032">
                  <c:v>45741</c:v>
                </c:pt>
                <c:pt idx="2033">
                  <c:v>45742</c:v>
                </c:pt>
                <c:pt idx="2034">
                  <c:v>45743</c:v>
                </c:pt>
                <c:pt idx="2035">
                  <c:v>45744</c:v>
                </c:pt>
                <c:pt idx="2036">
                  <c:v>45745</c:v>
                </c:pt>
                <c:pt idx="2037">
                  <c:v>45746</c:v>
                </c:pt>
                <c:pt idx="2038">
                  <c:v>45747</c:v>
                </c:pt>
                <c:pt idx="2039">
                  <c:v>45748</c:v>
                </c:pt>
                <c:pt idx="2040">
                  <c:v>45749</c:v>
                </c:pt>
                <c:pt idx="2041">
                  <c:v>45750</c:v>
                </c:pt>
                <c:pt idx="2042">
                  <c:v>45751</c:v>
                </c:pt>
                <c:pt idx="2043">
                  <c:v>45752</c:v>
                </c:pt>
                <c:pt idx="2044">
                  <c:v>45753</c:v>
                </c:pt>
                <c:pt idx="2045">
                  <c:v>45754</c:v>
                </c:pt>
                <c:pt idx="2046">
                  <c:v>45755</c:v>
                </c:pt>
                <c:pt idx="2047">
                  <c:v>45756</c:v>
                </c:pt>
                <c:pt idx="2048">
                  <c:v>45757</c:v>
                </c:pt>
                <c:pt idx="2049">
                  <c:v>45758</c:v>
                </c:pt>
                <c:pt idx="2050">
                  <c:v>45759</c:v>
                </c:pt>
                <c:pt idx="2051">
                  <c:v>45760</c:v>
                </c:pt>
                <c:pt idx="2052">
                  <c:v>45761</c:v>
                </c:pt>
                <c:pt idx="2053">
                  <c:v>45762</c:v>
                </c:pt>
                <c:pt idx="2054">
                  <c:v>45763</c:v>
                </c:pt>
                <c:pt idx="2055">
                  <c:v>45764</c:v>
                </c:pt>
                <c:pt idx="2056">
                  <c:v>45765</c:v>
                </c:pt>
                <c:pt idx="2057">
                  <c:v>45766</c:v>
                </c:pt>
                <c:pt idx="2058">
                  <c:v>45767</c:v>
                </c:pt>
                <c:pt idx="2059">
                  <c:v>45768</c:v>
                </c:pt>
                <c:pt idx="2060">
                  <c:v>45769</c:v>
                </c:pt>
                <c:pt idx="2061">
                  <c:v>45770</c:v>
                </c:pt>
                <c:pt idx="2062">
                  <c:v>45771</c:v>
                </c:pt>
                <c:pt idx="2063">
                  <c:v>45772</c:v>
                </c:pt>
                <c:pt idx="2064">
                  <c:v>45773</c:v>
                </c:pt>
                <c:pt idx="2065">
                  <c:v>45774</c:v>
                </c:pt>
                <c:pt idx="2066">
                  <c:v>45775</c:v>
                </c:pt>
                <c:pt idx="2067">
                  <c:v>45776</c:v>
                </c:pt>
                <c:pt idx="2068">
                  <c:v>45777</c:v>
                </c:pt>
                <c:pt idx="2069">
                  <c:v>45778</c:v>
                </c:pt>
                <c:pt idx="2070">
                  <c:v>45779</c:v>
                </c:pt>
                <c:pt idx="2071">
                  <c:v>45780</c:v>
                </c:pt>
                <c:pt idx="2072">
                  <c:v>45781</c:v>
                </c:pt>
                <c:pt idx="2073">
                  <c:v>45782</c:v>
                </c:pt>
                <c:pt idx="2074">
                  <c:v>45783</c:v>
                </c:pt>
                <c:pt idx="2075">
                  <c:v>45784</c:v>
                </c:pt>
                <c:pt idx="2076">
                  <c:v>45785</c:v>
                </c:pt>
                <c:pt idx="2077">
                  <c:v>45786</c:v>
                </c:pt>
                <c:pt idx="2078">
                  <c:v>45787</c:v>
                </c:pt>
                <c:pt idx="2079">
                  <c:v>45788</c:v>
                </c:pt>
                <c:pt idx="2080">
                  <c:v>45789</c:v>
                </c:pt>
                <c:pt idx="2081">
                  <c:v>45790</c:v>
                </c:pt>
                <c:pt idx="2082">
                  <c:v>45791</c:v>
                </c:pt>
                <c:pt idx="2083">
                  <c:v>45792</c:v>
                </c:pt>
                <c:pt idx="2084">
                  <c:v>45793</c:v>
                </c:pt>
                <c:pt idx="2085">
                  <c:v>45794</c:v>
                </c:pt>
                <c:pt idx="2086">
                  <c:v>45795</c:v>
                </c:pt>
                <c:pt idx="2087">
                  <c:v>45796</c:v>
                </c:pt>
                <c:pt idx="2088">
                  <c:v>45797</c:v>
                </c:pt>
                <c:pt idx="2089">
                  <c:v>45798</c:v>
                </c:pt>
                <c:pt idx="2090">
                  <c:v>45799</c:v>
                </c:pt>
                <c:pt idx="2091">
                  <c:v>45800</c:v>
                </c:pt>
                <c:pt idx="2092">
                  <c:v>45801</c:v>
                </c:pt>
                <c:pt idx="2093">
                  <c:v>45802</c:v>
                </c:pt>
                <c:pt idx="2094">
                  <c:v>45803</c:v>
                </c:pt>
                <c:pt idx="2095">
                  <c:v>45804</c:v>
                </c:pt>
                <c:pt idx="2096">
                  <c:v>45805</c:v>
                </c:pt>
                <c:pt idx="2097">
                  <c:v>45806</c:v>
                </c:pt>
                <c:pt idx="2098">
                  <c:v>45807</c:v>
                </c:pt>
                <c:pt idx="2099">
                  <c:v>45808</c:v>
                </c:pt>
                <c:pt idx="2100">
                  <c:v>45809</c:v>
                </c:pt>
                <c:pt idx="2101">
                  <c:v>45810</c:v>
                </c:pt>
                <c:pt idx="2102">
                  <c:v>45811</c:v>
                </c:pt>
                <c:pt idx="2103">
                  <c:v>45812</c:v>
                </c:pt>
                <c:pt idx="2104">
                  <c:v>45813</c:v>
                </c:pt>
                <c:pt idx="2105">
                  <c:v>45814</c:v>
                </c:pt>
                <c:pt idx="2106">
                  <c:v>45815</c:v>
                </c:pt>
                <c:pt idx="2107">
                  <c:v>45816</c:v>
                </c:pt>
                <c:pt idx="2108">
                  <c:v>45817</c:v>
                </c:pt>
                <c:pt idx="2109">
                  <c:v>45818</c:v>
                </c:pt>
                <c:pt idx="2110">
                  <c:v>45819</c:v>
                </c:pt>
                <c:pt idx="2111">
                  <c:v>45820</c:v>
                </c:pt>
                <c:pt idx="2112">
                  <c:v>45821</c:v>
                </c:pt>
                <c:pt idx="2113">
                  <c:v>45822</c:v>
                </c:pt>
                <c:pt idx="2114">
                  <c:v>45823</c:v>
                </c:pt>
                <c:pt idx="2115">
                  <c:v>45824</c:v>
                </c:pt>
                <c:pt idx="2116">
                  <c:v>45825</c:v>
                </c:pt>
                <c:pt idx="2117">
                  <c:v>45826</c:v>
                </c:pt>
                <c:pt idx="2118">
                  <c:v>45827</c:v>
                </c:pt>
                <c:pt idx="2119">
                  <c:v>45828</c:v>
                </c:pt>
                <c:pt idx="2120">
                  <c:v>45829</c:v>
                </c:pt>
                <c:pt idx="2121">
                  <c:v>45830</c:v>
                </c:pt>
                <c:pt idx="2122">
                  <c:v>45831</c:v>
                </c:pt>
                <c:pt idx="2123">
                  <c:v>45832</c:v>
                </c:pt>
                <c:pt idx="2124">
                  <c:v>45833</c:v>
                </c:pt>
                <c:pt idx="2125">
                  <c:v>45834</c:v>
                </c:pt>
                <c:pt idx="2126">
                  <c:v>45835</c:v>
                </c:pt>
                <c:pt idx="2127">
                  <c:v>45836</c:v>
                </c:pt>
                <c:pt idx="2128">
                  <c:v>45837</c:v>
                </c:pt>
                <c:pt idx="2129">
                  <c:v>45838</c:v>
                </c:pt>
                <c:pt idx="2130">
                  <c:v>45839</c:v>
                </c:pt>
                <c:pt idx="2131">
                  <c:v>45841</c:v>
                </c:pt>
                <c:pt idx="2132">
                  <c:v>45842</c:v>
                </c:pt>
                <c:pt idx="2133">
                  <c:v>45843</c:v>
                </c:pt>
                <c:pt idx="2134">
                  <c:v>45844</c:v>
                </c:pt>
                <c:pt idx="2135">
                  <c:v>45845</c:v>
                </c:pt>
                <c:pt idx="2136">
                  <c:v>45846</c:v>
                </c:pt>
                <c:pt idx="2137">
                  <c:v>45847</c:v>
                </c:pt>
                <c:pt idx="2138">
                  <c:v>45848</c:v>
                </c:pt>
                <c:pt idx="2139">
                  <c:v>45849</c:v>
                </c:pt>
                <c:pt idx="2140">
                  <c:v>45850</c:v>
                </c:pt>
                <c:pt idx="2141">
                  <c:v>45851</c:v>
                </c:pt>
                <c:pt idx="2142">
                  <c:v>45852</c:v>
                </c:pt>
                <c:pt idx="2143">
                  <c:v>45853</c:v>
                </c:pt>
                <c:pt idx="2144">
                  <c:v>45854</c:v>
                </c:pt>
                <c:pt idx="2145">
                  <c:v>45855</c:v>
                </c:pt>
                <c:pt idx="2146">
                  <c:v>45856</c:v>
                </c:pt>
                <c:pt idx="2147">
                  <c:v>45857</c:v>
                </c:pt>
                <c:pt idx="2148">
                  <c:v>45858</c:v>
                </c:pt>
                <c:pt idx="2149">
                  <c:v>45859</c:v>
                </c:pt>
                <c:pt idx="2150">
                  <c:v>45860</c:v>
                </c:pt>
                <c:pt idx="2151">
                  <c:v>45861</c:v>
                </c:pt>
                <c:pt idx="2152">
                  <c:v>45862</c:v>
                </c:pt>
                <c:pt idx="2153">
                  <c:v>45863</c:v>
                </c:pt>
                <c:pt idx="2154">
                  <c:v>45864</c:v>
                </c:pt>
                <c:pt idx="2155">
                  <c:v>45865</c:v>
                </c:pt>
                <c:pt idx="2156">
                  <c:v>45866</c:v>
                </c:pt>
                <c:pt idx="2157">
                  <c:v>45867</c:v>
                </c:pt>
                <c:pt idx="2158">
                  <c:v>45868</c:v>
                </c:pt>
                <c:pt idx="2159">
                  <c:v>45869</c:v>
                </c:pt>
                <c:pt idx="2160">
                  <c:v>45870</c:v>
                </c:pt>
                <c:pt idx="2161">
                  <c:v>45871</c:v>
                </c:pt>
                <c:pt idx="2162">
                  <c:v>45872</c:v>
                </c:pt>
                <c:pt idx="2163">
                  <c:v>45873</c:v>
                </c:pt>
                <c:pt idx="2164">
                  <c:v>45874</c:v>
                </c:pt>
                <c:pt idx="2165">
                  <c:v>45875</c:v>
                </c:pt>
                <c:pt idx="2166">
                  <c:v>45876</c:v>
                </c:pt>
                <c:pt idx="2167">
                  <c:v>45877</c:v>
                </c:pt>
                <c:pt idx="2168">
                  <c:v>45878</c:v>
                </c:pt>
                <c:pt idx="2169">
                  <c:v>45879</c:v>
                </c:pt>
                <c:pt idx="2170">
                  <c:v>45880</c:v>
                </c:pt>
                <c:pt idx="2171">
                  <c:v>45881</c:v>
                </c:pt>
                <c:pt idx="2172">
                  <c:v>45882</c:v>
                </c:pt>
                <c:pt idx="2173">
                  <c:v>45883</c:v>
                </c:pt>
                <c:pt idx="2174">
                  <c:v>45884</c:v>
                </c:pt>
                <c:pt idx="2175">
                  <c:v>45885</c:v>
                </c:pt>
                <c:pt idx="2176">
                  <c:v>45886</c:v>
                </c:pt>
                <c:pt idx="2177">
                  <c:v>45887</c:v>
                </c:pt>
                <c:pt idx="2178">
                  <c:v>45888</c:v>
                </c:pt>
                <c:pt idx="2179">
                  <c:v>45889</c:v>
                </c:pt>
                <c:pt idx="2180">
                  <c:v>45890</c:v>
                </c:pt>
                <c:pt idx="2181">
                  <c:v>45891</c:v>
                </c:pt>
                <c:pt idx="2182">
                  <c:v>45892</c:v>
                </c:pt>
                <c:pt idx="2183">
                  <c:v>45893</c:v>
                </c:pt>
                <c:pt idx="2184">
                  <c:v>45894</c:v>
                </c:pt>
                <c:pt idx="2185">
                  <c:v>45895</c:v>
                </c:pt>
                <c:pt idx="2186">
                  <c:v>45896</c:v>
                </c:pt>
                <c:pt idx="2187">
                  <c:v>45897</c:v>
                </c:pt>
                <c:pt idx="2188">
                  <c:v>45898</c:v>
                </c:pt>
                <c:pt idx="2189">
                  <c:v>45899</c:v>
                </c:pt>
                <c:pt idx="2190">
                  <c:v>45900</c:v>
                </c:pt>
                <c:pt idx="2191">
                  <c:v>45901</c:v>
                </c:pt>
                <c:pt idx="2192">
                  <c:v>45902</c:v>
                </c:pt>
                <c:pt idx="2193">
                  <c:v>45903</c:v>
                </c:pt>
                <c:pt idx="2194">
                  <c:v>45904</c:v>
                </c:pt>
                <c:pt idx="2195">
                  <c:v>45905</c:v>
                </c:pt>
                <c:pt idx="2196">
                  <c:v>45906</c:v>
                </c:pt>
                <c:pt idx="2197">
                  <c:v>45907</c:v>
                </c:pt>
                <c:pt idx="2198">
                  <c:v>45908</c:v>
                </c:pt>
                <c:pt idx="2199">
                  <c:v>45909</c:v>
                </c:pt>
                <c:pt idx="2200">
                  <c:v>45910</c:v>
                </c:pt>
                <c:pt idx="2201">
                  <c:v>45911</c:v>
                </c:pt>
                <c:pt idx="2202">
                  <c:v>45912</c:v>
                </c:pt>
                <c:pt idx="2203">
                  <c:v>45913</c:v>
                </c:pt>
                <c:pt idx="2204">
                  <c:v>45914</c:v>
                </c:pt>
                <c:pt idx="2205">
                  <c:v>45915</c:v>
                </c:pt>
                <c:pt idx="2206">
                  <c:v>45916</c:v>
                </c:pt>
                <c:pt idx="2207">
                  <c:v>45917</c:v>
                </c:pt>
                <c:pt idx="2208">
                  <c:v>45918</c:v>
                </c:pt>
                <c:pt idx="2209">
                  <c:v>45919</c:v>
                </c:pt>
                <c:pt idx="2210">
                  <c:v>45920</c:v>
                </c:pt>
                <c:pt idx="2211">
                  <c:v>45921</c:v>
                </c:pt>
                <c:pt idx="2212">
                  <c:v>45922</c:v>
                </c:pt>
                <c:pt idx="2213">
                  <c:v>45923</c:v>
                </c:pt>
                <c:pt idx="2214">
                  <c:v>45924</c:v>
                </c:pt>
                <c:pt idx="2215">
                  <c:v>45925</c:v>
                </c:pt>
                <c:pt idx="2216">
                  <c:v>45926</c:v>
                </c:pt>
                <c:pt idx="2217">
                  <c:v>45927</c:v>
                </c:pt>
                <c:pt idx="2218">
                  <c:v>45928</c:v>
                </c:pt>
                <c:pt idx="2219">
                  <c:v>45929</c:v>
                </c:pt>
                <c:pt idx="2220">
                  <c:v>45930</c:v>
                </c:pt>
                <c:pt idx="2221">
                  <c:v>45931</c:v>
                </c:pt>
                <c:pt idx="2222">
                  <c:v>45932</c:v>
                </c:pt>
                <c:pt idx="2223">
                  <c:v>45933</c:v>
                </c:pt>
                <c:pt idx="2224">
                  <c:v>45934</c:v>
                </c:pt>
                <c:pt idx="2225">
                  <c:v>45935</c:v>
                </c:pt>
                <c:pt idx="2226">
                  <c:v>45936</c:v>
                </c:pt>
                <c:pt idx="2227">
                  <c:v>45937</c:v>
                </c:pt>
                <c:pt idx="2228">
                  <c:v>45938</c:v>
                </c:pt>
                <c:pt idx="2229">
                  <c:v>45939</c:v>
                </c:pt>
                <c:pt idx="2230">
                  <c:v>45940</c:v>
                </c:pt>
                <c:pt idx="2231">
                  <c:v>45941</c:v>
                </c:pt>
                <c:pt idx="2232">
                  <c:v>45942</c:v>
                </c:pt>
                <c:pt idx="2233">
                  <c:v>45943</c:v>
                </c:pt>
                <c:pt idx="2234">
                  <c:v>45944</c:v>
                </c:pt>
                <c:pt idx="2235">
                  <c:v>45945</c:v>
                </c:pt>
                <c:pt idx="2236">
                  <c:v>45946</c:v>
                </c:pt>
                <c:pt idx="2237">
                  <c:v>45947</c:v>
                </c:pt>
                <c:pt idx="2238">
                  <c:v>45948</c:v>
                </c:pt>
                <c:pt idx="2239">
                  <c:v>45949</c:v>
                </c:pt>
                <c:pt idx="2240">
                  <c:v>45950</c:v>
                </c:pt>
                <c:pt idx="2241">
                  <c:v>45951</c:v>
                </c:pt>
                <c:pt idx="2242">
                  <c:v>45952</c:v>
                </c:pt>
                <c:pt idx="2243">
                  <c:v>45953</c:v>
                </c:pt>
                <c:pt idx="2244">
                  <c:v>45954</c:v>
                </c:pt>
                <c:pt idx="2245">
                  <c:v>45955</c:v>
                </c:pt>
                <c:pt idx="2246">
                  <c:v>45956</c:v>
                </c:pt>
                <c:pt idx="2247">
                  <c:v>45957</c:v>
                </c:pt>
                <c:pt idx="2248">
                  <c:v>45958</c:v>
                </c:pt>
                <c:pt idx="2249">
                  <c:v>45959</c:v>
                </c:pt>
                <c:pt idx="2250">
                  <c:v>45960</c:v>
                </c:pt>
                <c:pt idx="2251">
                  <c:v>45961</c:v>
                </c:pt>
                <c:pt idx="2252">
                  <c:v>45962</c:v>
                </c:pt>
                <c:pt idx="2253">
                  <c:v>45963</c:v>
                </c:pt>
                <c:pt idx="2254">
                  <c:v>45964</c:v>
                </c:pt>
                <c:pt idx="2255">
                  <c:v>45965</c:v>
                </c:pt>
                <c:pt idx="2256">
                  <c:v>45966</c:v>
                </c:pt>
                <c:pt idx="2257">
                  <c:v>45967</c:v>
                </c:pt>
                <c:pt idx="2258">
                  <c:v>45968</c:v>
                </c:pt>
                <c:pt idx="2259">
                  <c:v>45969</c:v>
                </c:pt>
                <c:pt idx="2260">
                  <c:v>45970</c:v>
                </c:pt>
                <c:pt idx="2261">
                  <c:v>45971</c:v>
                </c:pt>
                <c:pt idx="2262">
                  <c:v>45972</c:v>
                </c:pt>
                <c:pt idx="2263">
                  <c:v>45973</c:v>
                </c:pt>
                <c:pt idx="2264">
                  <c:v>45974</c:v>
                </c:pt>
                <c:pt idx="2265">
                  <c:v>45975</c:v>
                </c:pt>
                <c:pt idx="2266">
                  <c:v>45976</c:v>
                </c:pt>
                <c:pt idx="2267">
                  <c:v>45977</c:v>
                </c:pt>
                <c:pt idx="2268">
                  <c:v>45978</c:v>
                </c:pt>
                <c:pt idx="2269">
                  <c:v>45979</c:v>
                </c:pt>
                <c:pt idx="2270">
                  <c:v>45980</c:v>
                </c:pt>
                <c:pt idx="2271">
                  <c:v>45981</c:v>
                </c:pt>
                <c:pt idx="2272">
                  <c:v>45982</c:v>
                </c:pt>
                <c:pt idx="2273">
                  <c:v>45983</c:v>
                </c:pt>
                <c:pt idx="2274">
                  <c:v>45984</c:v>
                </c:pt>
                <c:pt idx="2275">
                  <c:v>45985</c:v>
                </c:pt>
                <c:pt idx="2276">
                  <c:v>45986</c:v>
                </c:pt>
                <c:pt idx="2277">
                  <c:v>45987</c:v>
                </c:pt>
                <c:pt idx="2278">
                  <c:v>45988</c:v>
                </c:pt>
                <c:pt idx="2279">
                  <c:v>45989</c:v>
                </c:pt>
                <c:pt idx="2280">
                  <c:v>45990</c:v>
                </c:pt>
                <c:pt idx="2281">
                  <c:v>45991</c:v>
                </c:pt>
                <c:pt idx="2282">
                  <c:v>45992</c:v>
                </c:pt>
                <c:pt idx="2283">
                  <c:v>45993</c:v>
                </c:pt>
                <c:pt idx="2284">
                  <c:v>45994</c:v>
                </c:pt>
                <c:pt idx="2285">
                  <c:v>45995</c:v>
                </c:pt>
                <c:pt idx="2286">
                  <c:v>45996</c:v>
                </c:pt>
                <c:pt idx="2287">
                  <c:v>45997</c:v>
                </c:pt>
                <c:pt idx="2288">
                  <c:v>45998</c:v>
                </c:pt>
                <c:pt idx="2289">
                  <c:v>45999</c:v>
                </c:pt>
                <c:pt idx="2290">
                  <c:v>46000</c:v>
                </c:pt>
                <c:pt idx="2291">
                  <c:v>46001</c:v>
                </c:pt>
                <c:pt idx="2292">
                  <c:v>46002</c:v>
                </c:pt>
                <c:pt idx="2293">
                  <c:v>46003</c:v>
                </c:pt>
                <c:pt idx="2294">
                  <c:v>46004</c:v>
                </c:pt>
                <c:pt idx="2295">
                  <c:v>46005</c:v>
                </c:pt>
                <c:pt idx="2296">
                  <c:v>46006</c:v>
                </c:pt>
                <c:pt idx="2297">
                  <c:v>46007</c:v>
                </c:pt>
                <c:pt idx="2298">
                  <c:v>46008</c:v>
                </c:pt>
                <c:pt idx="2299">
                  <c:v>46009</c:v>
                </c:pt>
                <c:pt idx="2300">
                  <c:v>46010</c:v>
                </c:pt>
                <c:pt idx="2301">
                  <c:v>46011</c:v>
                </c:pt>
                <c:pt idx="2302">
                  <c:v>46012</c:v>
                </c:pt>
                <c:pt idx="2303">
                  <c:v>46013</c:v>
                </c:pt>
                <c:pt idx="2304">
                  <c:v>46014</c:v>
                </c:pt>
                <c:pt idx="2305">
                  <c:v>46015</c:v>
                </c:pt>
                <c:pt idx="2306">
                  <c:v>46016</c:v>
                </c:pt>
                <c:pt idx="2307">
                  <c:v>46017</c:v>
                </c:pt>
                <c:pt idx="2308">
                  <c:v>46018</c:v>
                </c:pt>
                <c:pt idx="2309">
                  <c:v>46019</c:v>
                </c:pt>
                <c:pt idx="2310">
                  <c:v>46020</c:v>
                </c:pt>
                <c:pt idx="2311">
                  <c:v>46021</c:v>
                </c:pt>
                <c:pt idx="2312">
                  <c:v>46022</c:v>
                </c:pt>
                <c:pt idx="2313">
                  <c:v>46023</c:v>
                </c:pt>
                <c:pt idx="2314">
                  <c:v>46024</c:v>
                </c:pt>
                <c:pt idx="2315">
                  <c:v>46025</c:v>
                </c:pt>
                <c:pt idx="2316">
                  <c:v>46026</c:v>
                </c:pt>
                <c:pt idx="2317">
                  <c:v>46027</c:v>
                </c:pt>
                <c:pt idx="2318">
                  <c:v>46028</c:v>
                </c:pt>
                <c:pt idx="2319">
                  <c:v>46029</c:v>
                </c:pt>
                <c:pt idx="2320">
                  <c:v>46030</c:v>
                </c:pt>
                <c:pt idx="2321">
                  <c:v>46031</c:v>
                </c:pt>
                <c:pt idx="2322">
                  <c:v>46032</c:v>
                </c:pt>
                <c:pt idx="2323">
                  <c:v>46033</c:v>
                </c:pt>
                <c:pt idx="2324">
                  <c:v>46034</c:v>
                </c:pt>
                <c:pt idx="2325">
                  <c:v>46035</c:v>
                </c:pt>
                <c:pt idx="2326">
                  <c:v>46036</c:v>
                </c:pt>
                <c:pt idx="2327">
                  <c:v>46037</c:v>
                </c:pt>
                <c:pt idx="2328">
                  <c:v>46038</c:v>
                </c:pt>
                <c:pt idx="2329">
                  <c:v>46039</c:v>
                </c:pt>
                <c:pt idx="2330">
                  <c:v>46040</c:v>
                </c:pt>
                <c:pt idx="2331">
                  <c:v>46041</c:v>
                </c:pt>
                <c:pt idx="2332">
                  <c:v>46042</c:v>
                </c:pt>
                <c:pt idx="2333">
                  <c:v>46043</c:v>
                </c:pt>
                <c:pt idx="2334">
                  <c:v>46044</c:v>
                </c:pt>
                <c:pt idx="2335">
                  <c:v>46045</c:v>
                </c:pt>
                <c:pt idx="2336">
                  <c:v>46046</c:v>
                </c:pt>
                <c:pt idx="2337">
                  <c:v>46047</c:v>
                </c:pt>
                <c:pt idx="2338">
                  <c:v>46048</c:v>
                </c:pt>
                <c:pt idx="2339">
                  <c:v>46049</c:v>
                </c:pt>
                <c:pt idx="2340">
                  <c:v>46050</c:v>
                </c:pt>
                <c:pt idx="2341">
                  <c:v>46051</c:v>
                </c:pt>
                <c:pt idx="2342">
                  <c:v>46052</c:v>
                </c:pt>
                <c:pt idx="2343">
                  <c:v>46053</c:v>
                </c:pt>
                <c:pt idx="2344">
                  <c:v>46054</c:v>
                </c:pt>
                <c:pt idx="2345">
                  <c:v>46055</c:v>
                </c:pt>
                <c:pt idx="2346">
                  <c:v>46056</c:v>
                </c:pt>
                <c:pt idx="2347">
                  <c:v>46057</c:v>
                </c:pt>
                <c:pt idx="2348">
                  <c:v>46058</c:v>
                </c:pt>
                <c:pt idx="2349">
                  <c:v>46059</c:v>
                </c:pt>
                <c:pt idx="2350">
                  <c:v>46060</c:v>
                </c:pt>
                <c:pt idx="2351">
                  <c:v>46061</c:v>
                </c:pt>
                <c:pt idx="2352">
                  <c:v>46062</c:v>
                </c:pt>
                <c:pt idx="2353">
                  <c:v>46063</c:v>
                </c:pt>
                <c:pt idx="2354">
                  <c:v>46064</c:v>
                </c:pt>
                <c:pt idx="2355">
                  <c:v>46065</c:v>
                </c:pt>
                <c:pt idx="2356">
                  <c:v>46066</c:v>
                </c:pt>
                <c:pt idx="2357">
                  <c:v>46067</c:v>
                </c:pt>
                <c:pt idx="2358">
                  <c:v>46068</c:v>
                </c:pt>
                <c:pt idx="2359">
                  <c:v>46069</c:v>
                </c:pt>
                <c:pt idx="2360">
                  <c:v>46070</c:v>
                </c:pt>
                <c:pt idx="2361">
                  <c:v>46071</c:v>
                </c:pt>
                <c:pt idx="2362">
                  <c:v>46072</c:v>
                </c:pt>
                <c:pt idx="2363">
                  <c:v>46073</c:v>
                </c:pt>
                <c:pt idx="2364">
                  <c:v>46074</c:v>
                </c:pt>
                <c:pt idx="2365">
                  <c:v>46075</c:v>
                </c:pt>
                <c:pt idx="2366">
                  <c:v>46076</c:v>
                </c:pt>
                <c:pt idx="2367">
                  <c:v>46077</c:v>
                </c:pt>
                <c:pt idx="2368">
                  <c:v>46078</c:v>
                </c:pt>
                <c:pt idx="2369">
                  <c:v>46079</c:v>
                </c:pt>
                <c:pt idx="2370">
                  <c:v>46080</c:v>
                </c:pt>
                <c:pt idx="2371">
                  <c:v>46081</c:v>
                </c:pt>
                <c:pt idx="2372">
                  <c:v>46082</c:v>
                </c:pt>
                <c:pt idx="2373">
                  <c:v>46083</c:v>
                </c:pt>
                <c:pt idx="2374">
                  <c:v>46084</c:v>
                </c:pt>
                <c:pt idx="2375">
                  <c:v>46085</c:v>
                </c:pt>
                <c:pt idx="2376">
                  <c:v>46086</c:v>
                </c:pt>
                <c:pt idx="2377">
                  <c:v>46087</c:v>
                </c:pt>
                <c:pt idx="2378">
                  <c:v>46088</c:v>
                </c:pt>
                <c:pt idx="2379">
                  <c:v>46089</c:v>
                </c:pt>
                <c:pt idx="2380">
                  <c:v>46090</c:v>
                </c:pt>
                <c:pt idx="2381">
                  <c:v>46091</c:v>
                </c:pt>
                <c:pt idx="2382">
                  <c:v>46092</c:v>
                </c:pt>
                <c:pt idx="2383">
                  <c:v>46093</c:v>
                </c:pt>
                <c:pt idx="2384">
                  <c:v>46094</c:v>
                </c:pt>
                <c:pt idx="2385">
                  <c:v>46095</c:v>
                </c:pt>
                <c:pt idx="2386">
                  <c:v>46096</c:v>
                </c:pt>
                <c:pt idx="2387">
                  <c:v>46097</c:v>
                </c:pt>
                <c:pt idx="2388">
                  <c:v>46098</c:v>
                </c:pt>
                <c:pt idx="2389">
                  <c:v>46099</c:v>
                </c:pt>
                <c:pt idx="2390">
                  <c:v>46100</c:v>
                </c:pt>
                <c:pt idx="2391">
                  <c:v>46101</c:v>
                </c:pt>
                <c:pt idx="2392">
                  <c:v>46102</c:v>
                </c:pt>
                <c:pt idx="2393">
                  <c:v>46103</c:v>
                </c:pt>
                <c:pt idx="2394">
                  <c:v>46104</c:v>
                </c:pt>
                <c:pt idx="2395">
                  <c:v>46105</c:v>
                </c:pt>
                <c:pt idx="2396">
                  <c:v>46106</c:v>
                </c:pt>
                <c:pt idx="2397">
                  <c:v>46107</c:v>
                </c:pt>
                <c:pt idx="2398">
                  <c:v>46108</c:v>
                </c:pt>
                <c:pt idx="2399">
                  <c:v>46109</c:v>
                </c:pt>
                <c:pt idx="2400">
                  <c:v>46110</c:v>
                </c:pt>
                <c:pt idx="2401">
                  <c:v>46111</c:v>
                </c:pt>
                <c:pt idx="2402">
                  <c:v>46112</c:v>
                </c:pt>
                <c:pt idx="2403">
                  <c:v>46113</c:v>
                </c:pt>
                <c:pt idx="2404">
                  <c:v>46114</c:v>
                </c:pt>
                <c:pt idx="2405">
                  <c:v>46115</c:v>
                </c:pt>
                <c:pt idx="2406">
                  <c:v>46116</c:v>
                </c:pt>
                <c:pt idx="2407">
                  <c:v>46117</c:v>
                </c:pt>
                <c:pt idx="2408">
                  <c:v>46118</c:v>
                </c:pt>
                <c:pt idx="2409">
                  <c:v>46119</c:v>
                </c:pt>
                <c:pt idx="2410">
                  <c:v>46120</c:v>
                </c:pt>
                <c:pt idx="2411">
                  <c:v>46121</c:v>
                </c:pt>
                <c:pt idx="2412">
                  <c:v>46122</c:v>
                </c:pt>
                <c:pt idx="2413">
                  <c:v>46123</c:v>
                </c:pt>
                <c:pt idx="2414">
                  <c:v>46124</c:v>
                </c:pt>
                <c:pt idx="2415">
                  <c:v>46125</c:v>
                </c:pt>
                <c:pt idx="2416">
                  <c:v>46126</c:v>
                </c:pt>
                <c:pt idx="2417">
                  <c:v>46127</c:v>
                </c:pt>
                <c:pt idx="2418">
                  <c:v>46128</c:v>
                </c:pt>
                <c:pt idx="2419">
                  <c:v>46129</c:v>
                </c:pt>
                <c:pt idx="2420">
                  <c:v>46130</c:v>
                </c:pt>
                <c:pt idx="2421">
                  <c:v>46131</c:v>
                </c:pt>
                <c:pt idx="2422">
                  <c:v>46132</c:v>
                </c:pt>
                <c:pt idx="2423">
                  <c:v>46133</c:v>
                </c:pt>
                <c:pt idx="2424">
                  <c:v>46134</c:v>
                </c:pt>
                <c:pt idx="2425">
                  <c:v>46135</c:v>
                </c:pt>
                <c:pt idx="2426">
                  <c:v>46136</c:v>
                </c:pt>
                <c:pt idx="2427">
                  <c:v>46137</c:v>
                </c:pt>
                <c:pt idx="2428">
                  <c:v>46138</c:v>
                </c:pt>
                <c:pt idx="2429">
                  <c:v>46139</c:v>
                </c:pt>
                <c:pt idx="2430">
                  <c:v>46140</c:v>
                </c:pt>
                <c:pt idx="2431">
                  <c:v>46141</c:v>
                </c:pt>
                <c:pt idx="2432">
                  <c:v>46142</c:v>
                </c:pt>
                <c:pt idx="2433">
                  <c:v>46143</c:v>
                </c:pt>
                <c:pt idx="2434">
                  <c:v>46144</c:v>
                </c:pt>
                <c:pt idx="2435">
                  <c:v>46145</c:v>
                </c:pt>
                <c:pt idx="2436">
                  <c:v>46146</c:v>
                </c:pt>
                <c:pt idx="2437">
                  <c:v>46147</c:v>
                </c:pt>
                <c:pt idx="2438">
                  <c:v>46148</c:v>
                </c:pt>
                <c:pt idx="2439">
                  <c:v>46149</c:v>
                </c:pt>
                <c:pt idx="2440">
                  <c:v>46150</c:v>
                </c:pt>
                <c:pt idx="2441">
                  <c:v>46151</c:v>
                </c:pt>
                <c:pt idx="2442">
                  <c:v>46152</c:v>
                </c:pt>
                <c:pt idx="2443">
                  <c:v>46153</c:v>
                </c:pt>
                <c:pt idx="2444">
                  <c:v>46154</c:v>
                </c:pt>
                <c:pt idx="2445">
                  <c:v>46155</c:v>
                </c:pt>
                <c:pt idx="2446">
                  <c:v>46156</c:v>
                </c:pt>
                <c:pt idx="2447">
                  <c:v>46157</c:v>
                </c:pt>
                <c:pt idx="2448">
                  <c:v>46158</c:v>
                </c:pt>
                <c:pt idx="2449">
                  <c:v>46159</c:v>
                </c:pt>
                <c:pt idx="2450">
                  <c:v>46160</c:v>
                </c:pt>
                <c:pt idx="2451">
                  <c:v>46161</c:v>
                </c:pt>
                <c:pt idx="2452">
                  <c:v>46162</c:v>
                </c:pt>
                <c:pt idx="2453">
                  <c:v>46163</c:v>
                </c:pt>
                <c:pt idx="2454">
                  <c:v>46164</c:v>
                </c:pt>
                <c:pt idx="2455">
                  <c:v>46165</c:v>
                </c:pt>
                <c:pt idx="2456">
                  <c:v>46166</c:v>
                </c:pt>
                <c:pt idx="2457">
                  <c:v>46167</c:v>
                </c:pt>
                <c:pt idx="2458">
                  <c:v>46168</c:v>
                </c:pt>
                <c:pt idx="2459">
                  <c:v>46169</c:v>
                </c:pt>
                <c:pt idx="2460">
                  <c:v>46170</c:v>
                </c:pt>
                <c:pt idx="2461">
                  <c:v>46171</c:v>
                </c:pt>
                <c:pt idx="2462">
                  <c:v>46172</c:v>
                </c:pt>
                <c:pt idx="2463">
                  <c:v>46173</c:v>
                </c:pt>
                <c:pt idx="2464">
                  <c:v>46174</c:v>
                </c:pt>
                <c:pt idx="2465">
                  <c:v>46175</c:v>
                </c:pt>
                <c:pt idx="2466">
                  <c:v>46176</c:v>
                </c:pt>
                <c:pt idx="2467">
                  <c:v>46177</c:v>
                </c:pt>
                <c:pt idx="2468">
                  <c:v>46178</c:v>
                </c:pt>
                <c:pt idx="2469">
                  <c:v>46179</c:v>
                </c:pt>
                <c:pt idx="2470">
                  <c:v>46180</c:v>
                </c:pt>
                <c:pt idx="2471">
                  <c:v>46181</c:v>
                </c:pt>
                <c:pt idx="2472">
                  <c:v>46182</c:v>
                </c:pt>
                <c:pt idx="2473">
                  <c:v>46183</c:v>
                </c:pt>
                <c:pt idx="2474">
                  <c:v>46184</c:v>
                </c:pt>
                <c:pt idx="2475">
                  <c:v>46185</c:v>
                </c:pt>
                <c:pt idx="2476">
                  <c:v>46186</c:v>
                </c:pt>
                <c:pt idx="2477">
                  <c:v>46187</c:v>
                </c:pt>
                <c:pt idx="2478">
                  <c:v>46188</c:v>
                </c:pt>
                <c:pt idx="2479">
                  <c:v>46189</c:v>
                </c:pt>
                <c:pt idx="2480">
                  <c:v>46190</c:v>
                </c:pt>
                <c:pt idx="2481">
                  <c:v>46191</c:v>
                </c:pt>
                <c:pt idx="2482">
                  <c:v>46192</c:v>
                </c:pt>
                <c:pt idx="2483">
                  <c:v>46193</c:v>
                </c:pt>
                <c:pt idx="2484">
                  <c:v>46194</c:v>
                </c:pt>
              </c:numCache>
            </c:numRef>
          </c:cat>
          <c:val>
            <c:numRef>
              <c:f>Datos!$D$7873:$D$10357</c:f>
              <c:numCache>
                <c:formatCode>#,##0.00</c:formatCode>
                <c:ptCount val="2485"/>
                <c:pt idx="0">
                  <c:v>4.25</c:v>
                </c:pt>
                <c:pt idx="1">
                  <c:v>4.25</c:v>
                </c:pt>
                <c:pt idx="2">
                  <c:v>4.25</c:v>
                </c:pt>
                <c:pt idx="3">
                  <c:v>4.25</c:v>
                </c:pt>
                <c:pt idx="4">
                  <c:v>4.25</c:v>
                </c:pt>
                <c:pt idx="5">
                  <c:v>4.25</c:v>
                </c:pt>
                <c:pt idx="6">
                  <c:v>4.25</c:v>
                </c:pt>
                <c:pt idx="7">
                  <c:v>4.25</c:v>
                </c:pt>
                <c:pt idx="8">
                  <c:v>4.25</c:v>
                </c:pt>
                <c:pt idx="9">
                  <c:v>4.25</c:v>
                </c:pt>
                <c:pt idx="10">
                  <c:v>4.25</c:v>
                </c:pt>
                <c:pt idx="11">
                  <c:v>4.25</c:v>
                </c:pt>
                <c:pt idx="12">
                  <c:v>4.25</c:v>
                </c:pt>
                <c:pt idx="13">
                  <c:v>4.25</c:v>
                </c:pt>
                <c:pt idx="14">
                  <c:v>4.25</c:v>
                </c:pt>
                <c:pt idx="15">
                  <c:v>4.25</c:v>
                </c:pt>
                <c:pt idx="16">
                  <c:v>4.25</c:v>
                </c:pt>
                <c:pt idx="17">
                  <c:v>4.25</c:v>
                </c:pt>
                <c:pt idx="18">
                  <c:v>4.25</c:v>
                </c:pt>
                <c:pt idx="19">
                  <c:v>4.25</c:v>
                </c:pt>
                <c:pt idx="20">
                  <c:v>4.25</c:v>
                </c:pt>
                <c:pt idx="21">
                  <c:v>4.25</c:v>
                </c:pt>
                <c:pt idx="22">
                  <c:v>4.25</c:v>
                </c:pt>
                <c:pt idx="23">
                  <c:v>4.25</c:v>
                </c:pt>
                <c:pt idx="24">
                  <c:v>4.25</c:v>
                </c:pt>
                <c:pt idx="25">
                  <c:v>4.25</c:v>
                </c:pt>
                <c:pt idx="26">
                  <c:v>4.25</c:v>
                </c:pt>
                <c:pt idx="27">
                  <c:v>4.25</c:v>
                </c:pt>
                <c:pt idx="28">
                  <c:v>4.25</c:v>
                </c:pt>
                <c:pt idx="29">
                  <c:v>4.25</c:v>
                </c:pt>
                <c:pt idx="30">
                  <c:v>4.25</c:v>
                </c:pt>
                <c:pt idx="31">
                  <c:v>4.25</c:v>
                </c:pt>
                <c:pt idx="32">
                  <c:v>4.25</c:v>
                </c:pt>
                <c:pt idx="33">
                  <c:v>4.25</c:v>
                </c:pt>
                <c:pt idx="34">
                  <c:v>4.25</c:v>
                </c:pt>
                <c:pt idx="35">
                  <c:v>4.25</c:v>
                </c:pt>
                <c:pt idx="36">
                  <c:v>4.25</c:v>
                </c:pt>
                <c:pt idx="37">
                  <c:v>4.25</c:v>
                </c:pt>
                <c:pt idx="38">
                  <c:v>4.25</c:v>
                </c:pt>
                <c:pt idx="39">
                  <c:v>4.25</c:v>
                </c:pt>
                <c:pt idx="40">
                  <c:v>4.25</c:v>
                </c:pt>
                <c:pt idx="41">
                  <c:v>4.25</c:v>
                </c:pt>
                <c:pt idx="42">
                  <c:v>4.25</c:v>
                </c:pt>
                <c:pt idx="43">
                  <c:v>4.25</c:v>
                </c:pt>
                <c:pt idx="44">
                  <c:v>4.25</c:v>
                </c:pt>
                <c:pt idx="45">
                  <c:v>4.25</c:v>
                </c:pt>
                <c:pt idx="46">
                  <c:v>4.25</c:v>
                </c:pt>
                <c:pt idx="47">
                  <c:v>4.25</c:v>
                </c:pt>
                <c:pt idx="48">
                  <c:v>4.25</c:v>
                </c:pt>
                <c:pt idx="49">
                  <c:v>4.25</c:v>
                </c:pt>
                <c:pt idx="50">
                  <c:v>4.25</c:v>
                </c:pt>
                <c:pt idx="51">
                  <c:v>4.25</c:v>
                </c:pt>
                <c:pt idx="52">
                  <c:v>4.25</c:v>
                </c:pt>
                <c:pt idx="53">
                  <c:v>4.25</c:v>
                </c:pt>
                <c:pt idx="54">
                  <c:v>4.25</c:v>
                </c:pt>
                <c:pt idx="55">
                  <c:v>4.25</c:v>
                </c:pt>
                <c:pt idx="56">
                  <c:v>4.25</c:v>
                </c:pt>
                <c:pt idx="57">
                  <c:v>4.25</c:v>
                </c:pt>
                <c:pt idx="58">
                  <c:v>4.25</c:v>
                </c:pt>
                <c:pt idx="59">
                  <c:v>4.25</c:v>
                </c:pt>
                <c:pt idx="60">
                  <c:v>4.25</c:v>
                </c:pt>
                <c:pt idx="61">
                  <c:v>4.25</c:v>
                </c:pt>
                <c:pt idx="62">
                  <c:v>4.25</c:v>
                </c:pt>
                <c:pt idx="63">
                  <c:v>4.25</c:v>
                </c:pt>
                <c:pt idx="64">
                  <c:v>4.25</c:v>
                </c:pt>
                <c:pt idx="65">
                  <c:v>4.25</c:v>
                </c:pt>
                <c:pt idx="66">
                  <c:v>4.25</c:v>
                </c:pt>
                <c:pt idx="67">
                  <c:v>4.25</c:v>
                </c:pt>
                <c:pt idx="68">
                  <c:v>4.25</c:v>
                </c:pt>
                <c:pt idx="69">
                  <c:v>4.25</c:v>
                </c:pt>
                <c:pt idx="70">
                  <c:v>4.25</c:v>
                </c:pt>
                <c:pt idx="71">
                  <c:v>4.25</c:v>
                </c:pt>
                <c:pt idx="72">
                  <c:v>4.25</c:v>
                </c:pt>
                <c:pt idx="73">
                  <c:v>4.25</c:v>
                </c:pt>
                <c:pt idx="74">
                  <c:v>4.25</c:v>
                </c:pt>
                <c:pt idx="75">
                  <c:v>4.25</c:v>
                </c:pt>
                <c:pt idx="76">
                  <c:v>4.25</c:v>
                </c:pt>
                <c:pt idx="77">
                  <c:v>4.25</c:v>
                </c:pt>
                <c:pt idx="78">
                  <c:v>4.25</c:v>
                </c:pt>
                <c:pt idx="79">
                  <c:v>4.25</c:v>
                </c:pt>
                <c:pt idx="80">
                  <c:v>4.25</c:v>
                </c:pt>
                <c:pt idx="81">
                  <c:v>4.25</c:v>
                </c:pt>
                <c:pt idx="82">
                  <c:v>4.25</c:v>
                </c:pt>
                <c:pt idx="83">
                  <c:v>4.25</c:v>
                </c:pt>
                <c:pt idx="84">
                  <c:v>4.25</c:v>
                </c:pt>
                <c:pt idx="85">
                  <c:v>4.25</c:v>
                </c:pt>
                <c:pt idx="86">
                  <c:v>4.25</c:v>
                </c:pt>
                <c:pt idx="87">
                  <c:v>4.25</c:v>
                </c:pt>
                <c:pt idx="88">
                  <c:v>4.25</c:v>
                </c:pt>
                <c:pt idx="89">
                  <c:v>4.25</c:v>
                </c:pt>
                <c:pt idx="90">
                  <c:v>4.25</c:v>
                </c:pt>
                <c:pt idx="91">
                  <c:v>4.25</c:v>
                </c:pt>
                <c:pt idx="92">
                  <c:v>4.25</c:v>
                </c:pt>
                <c:pt idx="93">
                  <c:v>4.25</c:v>
                </c:pt>
                <c:pt idx="94">
                  <c:v>4.25</c:v>
                </c:pt>
                <c:pt idx="95">
                  <c:v>4.25</c:v>
                </c:pt>
                <c:pt idx="96">
                  <c:v>4.25</c:v>
                </c:pt>
                <c:pt idx="97">
                  <c:v>4.25</c:v>
                </c:pt>
                <c:pt idx="98">
                  <c:v>4.25</c:v>
                </c:pt>
                <c:pt idx="99">
                  <c:v>4.25</c:v>
                </c:pt>
                <c:pt idx="100">
                  <c:v>4.25</c:v>
                </c:pt>
                <c:pt idx="101">
                  <c:v>4.25</c:v>
                </c:pt>
                <c:pt idx="102">
                  <c:v>4.25</c:v>
                </c:pt>
                <c:pt idx="103">
                  <c:v>4.25</c:v>
                </c:pt>
                <c:pt idx="104">
                  <c:v>4.25</c:v>
                </c:pt>
                <c:pt idx="105">
                  <c:v>4.25</c:v>
                </c:pt>
                <c:pt idx="106">
                  <c:v>4.25</c:v>
                </c:pt>
                <c:pt idx="107">
                  <c:v>4.25</c:v>
                </c:pt>
                <c:pt idx="108">
                  <c:v>4.25</c:v>
                </c:pt>
                <c:pt idx="109">
                  <c:v>4.25</c:v>
                </c:pt>
                <c:pt idx="110">
                  <c:v>4.25</c:v>
                </c:pt>
                <c:pt idx="111">
                  <c:v>4.25</c:v>
                </c:pt>
                <c:pt idx="112">
                  <c:v>4.25</c:v>
                </c:pt>
                <c:pt idx="113">
                  <c:v>4.25</c:v>
                </c:pt>
                <c:pt idx="114">
                  <c:v>4.25</c:v>
                </c:pt>
                <c:pt idx="115">
                  <c:v>4.25</c:v>
                </c:pt>
                <c:pt idx="116">
                  <c:v>4.25</c:v>
                </c:pt>
                <c:pt idx="117">
                  <c:v>4.25</c:v>
                </c:pt>
                <c:pt idx="118">
                  <c:v>4.25</c:v>
                </c:pt>
                <c:pt idx="119">
                  <c:v>4.25</c:v>
                </c:pt>
                <c:pt idx="120">
                  <c:v>4.25</c:v>
                </c:pt>
                <c:pt idx="121">
                  <c:v>4.25</c:v>
                </c:pt>
                <c:pt idx="122">
                  <c:v>4.25</c:v>
                </c:pt>
                <c:pt idx="123">
                  <c:v>4.25</c:v>
                </c:pt>
                <c:pt idx="124">
                  <c:v>4.25</c:v>
                </c:pt>
                <c:pt idx="125">
                  <c:v>4.25</c:v>
                </c:pt>
                <c:pt idx="126">
                  <c:v>4.25</c:v>
                </c:pt>
                <c:pt idx="127">
                  <c:v>4.25</c:v>
                </c:pt>
                <c:pt idx="128">
                  <c:v>4.25</c:v>
                </c:pt>
                <c:pt idx="129">
                  <c:v>4.25</c:v>
                </c:pt>
                <c:pt idx="130">
                  <c:v>4.25</c:v>
                </c:pt>
                <c:pt idx="131">
                  <c:v>4.25</c:v>
                </c:pt>
                <c:pt idx="132">
                  <c:v>4.25</c:v>
                </c:pt>
                <c:pt idx="133">
                  <c:v>4.25</c:v>
                </c:pt>
                <c:pt idx="134">
                  <c:v>4.25</c:v>
                </c:pt>
                <c:pt idx="135">
                  <c:v>4.25</c:v>
                </c:pt>
                <c:pt idx="136">
                  <c:v>4.25</c:v>
                </c:pt>
                <c:pt idx="137">
                  <c:v>4.25</c:v>
                </c:pt>
                <c:pt idx="138">
                  <c:v>4.25</c:v>
                </c:pt>
                <c:pt idx="139">
                  <c:v>4.25</c:v>
                </c:pt>
                <c:pt idx="140">
                  <c:v>4.25</c:v>
                </c:pt>
                <c:pt idx="141">
                  <c:v>4.25</c:v>
                </c:pt>
                <c:pt idx="142">
                  <c:v>4.25</c:v>
                </c:pt>
                <c:pt idx="143">
                  <c:v>4.25</c:v>
                </c:pt>
                <c:pt idx="144">
                  <c:v>4.25</c:v>
                </c:pt>
                <c:pt idx="145">
                  <c:v>4.25</c:v>
                </c:pt>
                <c:pt idx="146">
                  <c:v>4.25</c:v>
                </c:pt>
                <c:pt idx="147">
                  <c:v>4.25</c:v>
                </c:pt>
                <c:pt idx="148">
                  <c:v>4.25</c:v>
                </c:pt>
                <c:pt idx="149">
                  <c:v>4.25</c:v>
                </c:pt>
                <c:pt idx="150">
                  <c:v>4.25</c:v>
                </c:pt>
                <c:pt idx="151">
                  <c:v>4.25</c:v>
                </c:pt>
                <c:pt idx="152">
                  <c:v>4.25</c:v>
                </c:pt>
                <c:pt idx="153">
                  <c:v>4.25</c:v>
                </c:pt>
                <c:pt idx="154">
                  <c:v>4.25</c:v>
                </c:pt>
                <c:pt idx="155">
                  <c:v>4.25</c:v>
                </c:pt>
                <c:pt idx="156">
                  <c:v>4.25</c:v>
                </c:pt>
                <c:pt idx="157">
                  <c:v>4.25</c:v>
                </c:pt>
                <c:pt idx="158">
                  <c:v>4.25</c:v>
                </c:pt>
                <c:pt idx="159">
                  <c:v>4.25</c:v>
                </c:pt>
                <c:pt idx="160">
                  <c:v>4.25</c:v>
                </c:pt>
                <c:pt idx="161">
                  <c:v>4.25</c:v>
                </c:pt>
                <c:pt idx="162">
                  <c:v>4.25</c:v>
                </c:pt>
                <c:pt idx="163">
                  <c:v>4.25</c:v>
                </c:pt>
                <c:pt idx="164">
                  <c:v>4.25</c:v>
                </c:pt>
                <c:pt idx="165">
                  <c:v>4.25</c:v>
                </c:pt>
                <c:pt idx="166">
                  <c:v>4.25</c:v>
                </c:pt>
                <c:pt idx="167">
                  <c:v>4.25</c:v>
                </c:pt>
                <c:pt idx="168">
                  <c:v>4.25</c:v>
                </c:pt>
                <c:pt idx="169">
                  <c:v>4.25</c:v>
                </c:pt>
                <c:pt idx="170">
                  <c:v>4.25</c:v>
                </c:pt>
                <c:pt idx="171">
                  <c:v>4.25</c:v>
                </c:pt>
                <c:pt idx="172">
                  <c:v>4.25</c:v>
                </c:pt>
                <c:pt idx="173">
                  <c:v>4.25</c:v>
                </c:pt>
                <c:pt idx="174">
                  <c:v>4.25</c:v>
                </c:pt>
                <c:pt idx="175">
                  <c:v>4.25</c:v>
                </c:pt>
                <c:pt idx="176">
                  <c:v>4.25</c:v>
                </c:pt>
                <c:pt idx="177">
                  <c:v>4.25</c:v>
                </c:pt>
                <c:pt idx="178">
                  <c:v>4.25</c:v>
                </c:pt>
                <c:pt idx="179">
                  <c:v>4.25</c:v>
                </c:pt>
                <c:pt idx="180">
                  <c:v>4.25</c:v>
                </c:pt>
                <c:pt idx="181">
                  <c:v>4.25</c:v>
                </c:pt>
                <c:pt idx="182">
                  <c:v>4.25</c:v>
                </c:pt>
                <c:pt idx="183">
                  <c:v>4.25</c:v>
                </c:pt>
                <c:pt idx="184">
                  <c:v>4.25</c:v>
                </c:pt>
                <c:pt idx="185">
                  <c:v>4.25</c:v>
                </c:pt>
                <c:pt idx="186">
                  <c:v>4.25</c:v>
                </c:pt>
                <c:pt idx="187">
                  <c:v>4.25</c:v>
                </c:pt>
                <c:pt idx="188">
                  <c:v>4.25</c:v>
                </c:pt>
                <c:pt idx="189">
                  <c:v>4.25</c:v>
                </c:pt>
                <c:pt idx="190">
                  <c:v>4.25</c:v>
                </c:pt>
                <c:pt idx="191">
                  <c:v>4.25</c:v>
                </c:pt>
                <c:pt idx="192">
                  <c:v>4.25</c:v>
                </c:pt>
                <c:pt idx="193">
                  <c:v>4.25</c:v>
                </c:pt>
                <c:pt idx="194">
                  <c:v>4.25</c:v>
                </c:pt>
                <c:pt idx="195">
                  <c:v>4.25</c:v>
                </c:pt>
                <c:pt idx="196">
                  <c:v>4.25</c:v>
                </c:pt>
                <c:pt idx="197">
                  <c:v>4.25</c:v>
                </c:pt>
                <c:pt idx="198">
                  <c:v>4.25</c:v>
                </c:pt>
                <c:pt idx="199">
                  <c:v>4.25</c:v>
                </c:pt>
                <c:pt idx="200">
                  <c:v>4.25</c:v>
                </c:pt>
                <c:pt idx="201">
                  <c:v>4.25</c:v>
                </c:pt>
                <c:pt idx="202">
                  <c:v>4.25</c:v>
                </c:pt>
                <c:pt idx="203">
                  <c:v>4.25</c:v>
                </c:pt>
                <c:pt idx="204">
                  <c:v>4.25</c:v>
                </c:pt>
                <c:pt idx="205">
                  <c:v>4.25</c:v>
                </c:pt>
                <c:pt idx="206">
                  <c:v>4.25</c:v>
                </c:pt>
                <c:pt idx="207">
                  <c:v>4.25</c:v>
                </c:pt>
                <c:pt idx="208">
                  <c:v>4.25</c:v>
                </c:pt>
                <c:pt idx="209">
                  <c:v>4.25</c:v>
                </c:pt>
                <c:pt idx="210">
                  <c:v>4.25</c:v>
                </c:pt>
                <c:pt idx="211">
                  <c:v>3.75</c:v>
                </c:pt>
                <c:pt idx="212">
                  <c:v>3.75</c:v>
                </c:pt>
                <c:pt idx="213">
                  <c:v>3.75</c:v>
                </c:pt>
                <c:pt idx="214">
                  <c:v>3.75</c:v>
                </c:pt>
                <c:pt idx="215">
                  <c:v>3.75</c:v>
                </c:pt>
                <c:pt idx="216">
                  <c:v>3.75</c:v>
                </c:pt>
                <c:pt idx="217">
                  <c:v>3.75</c:v>
                </c:pt>
                <c:pt idx="218">
                  <c:v>3.75</c:v>
                </c:pt>
                <c:pt idx="219">
                  <c:v>3.75</c:v>
                </c:pt>
                <c:pt idx="220">
                  <c:v>3.75</c:v>
                </c:pt>
                <c:pt idx="221">
                  <c:v>3.75</c:v>
                </c:pt>
                <c:pt idx="222">
                  <c:v>3.75</c:v>
                </c:pt>
                <c:pt idx="223">
                  <c:v>3.75</c:v>
                </c:pt>
                <c:pt idx="224">
                  <c:v>3.75</c:v>
                </c:pt>
                <c:pt idx="225">
                  <c:v>3.75</c:v>
                </c:pt>
                <c:pt idx="226">
                  <c:v>3.75</c:v>
                </c:pt>
                <c:pt idx="227">
                  <c:v>3.75</c:v>
                </c:pt>
                <c:pt idx="228">
                  <c:v>3.75</c:v>
                </c:pt>
                <c:pt idx="229">
                  <c:v>3.75</c:v>
                </c:pt>
                <c:pt idx="230">
                  <c:v>3.75</c:v>
                </c:pt>
                <c:pt idx="231">
                  <c:v>3.75</c:v>
                </c:pt>
                <c:pt idx="232">
                  <c:v>3.75</c:v>
                </c:pt>
                <c:pt idx="233">
                  <c:v>3.75</c:v>
                </c:pt>
                <c:pt idx="234">
                  <c:v>3.75</c:v>
                </c:pt>
                <c:pt idx="235">
                  <c:v>3.75</c:v>
                </c:pt>
                <c:pt idx="236">
                  <c:v>3.75</c:v>
                </c:pt>
                <c:pt idx="237">
                  <c:v>3.75</c:v>
                </c:pt>
                <c:pt idx="238">
                  <c:v>3.75</c:v>
                </c:pt>
                <c:pt idx="239">
                  <c:v>3.75</c:v>
                </c:pt>
                <c:pt idx="240">
                  <c:v>3.75</c:v>
                </c:pt>
                <c:pt idx="241">
                  <c:v>3.75</c:v>
                </c:pt>
                <c:pt idx="242">
                  <c:v>3.75</c:v>
                </c:pt>
                <c:pt idx="243">
                  <c:v>3.75</c:v>
                </c:pt>
                <c:pt idx="244">
                  <c:v>3.75</c:v>
                </c:pt>
                <c:pt idx="245">
                  <c:v>3.75</c:v>
                </c:pt>
                <c:pt idx="246">
                  <c:v>3.25</c:v>
                </c:pt>
                <c:pt idx="247">
                  <c:v>3.25</c:v>
                </c:pt>
                <c:pt idx="248">
                  <c:v>3.25</c:v>
                </c:pt>
                <c:pt idx="249">
                  <c:v>3.25</c:v>
                </c:pt>
                <c:pt idx="250">
                  <c:v>3.25</c:v>
                </c:pt>
                <c:pt idx="251">
                  <c:v>3.25</c:v>
                </c:pt>
                <c:pt idx="252">
                  <c:v>3.25</c:v>
                </c:pt>
                <c:pt idx="253">
                  <c:v>3.25</c:v>
                </c:pt>
                <c:pt idx="254">
                  <c:v>3.25</c:v>
                </c:pt>
                <c:pt idx="255">
                  <c:v>3.25</c:v>
                </c:pt>
                <c:pt idx="256">
                  <c:v>3.25</c:v>
                </c:pt>
                <c:pt idx="257">
                  <c:v>3.25</c:v>
                </c:pt>
                <c:pt idx="258">
                  <c:v>3.25</c:v>
                </c:pt>
                <c:pt idx="259">
                  <c:v>3.25</c:v>
                </c:pt>
                <c:pt idx="260">
                  <c:v>3.25</c:v>
                </c:pt>
                <c:pt idx="261">
                  <c:v>3.25</c:v>
                </c:pt>
                <c:pt idx="262">
                  <c:v>3.25</c:v>
                </c:pt>
                <c:pt idx="263">
                  <c:v>3.25</c:v>
                </c:pt>
                <c:pt idx="264">
                  <c:v>3.25</c:v>
                </c:pt>
                <c:pt idx="265">
                  <c:v>3.25</c:v>
                </c:pt>
                <c:pt idx="266">
                  <c:v>3.25</c:v>
                </c:pt>
                <c:pt idx="267">
                  <c:v>3.25</c:v>
                </c:pt>
                <c:pt idx="268">
                  <c:v>3.25</c:v>
                </c:pt>
                <c:pt idx="269">
                  <c:v>3.25</c:v>
                </c:pt>
                <c:pt idx="270">
                  <c:v>3.25</c:v>
                </c:pt>
                <c:pt idx="271">
                  <c:v>3.25</c:v>
                </c:pt>
                <c:pt idx="272">
                  <c:v>3.25</c:v>
                </c:pt>
                <c:pt idx="273">
                  <c:v>3.25</c:v>
                </c:pt>
                <c:pt idx="274">
                  <c:v>2.75</c:v>
                </c:pt>
                <c:pt idx="275">
                  <c:v>2.75</c:v>
                </c:pt>
                <c:pt idx="276">
                  <c:v>2.75</c:v>
                </c:pt>
                <c:pt idx="277">
                  <c:v>2.75</c:v>
                </c:pt>
                <c:pt idx="278">
                  <c:v>2.75</c:v>
                </c:pt>
                <c:pt idx="279">
                  <c:v>2.75</c:v>
                </c:pt>
                <c:pt idx="280">
                  <c:v>2.75</c:v>
                </c:pt>
                <c:pt idx="281">
                  <c:v>2.75</c:v>
                </c:pt>
                <c:pt idx="282">
                  <c:v>2.75</c:v>
                </c:pt>
                <c:pt idx="283">
                  <c:v>2.75</c:v>
                </c:pt>
                <c:pt idx="284">
                  <c:v>2.75</c:v>
                </c:pt>
                <c:pt idx="285">
                  <c:v>2.75</c:v>
                </c:pt>
                <c:pt idx="286">
                  <c:v>2.75</c:v>
                </c:pt>
                <c:pt idx="287">
                  <c:v>2.75</c:v>
                </c:pt>
                <c:pt idx="288">
                  <c:v>2.75</c:v>
                </c:pt>
                <c:pt idx="289">
                  <c:v>2.75</c:v>
                </c:pt>
                <c:pt idx="290">
                  <c:v>2.75</c:v>
                </c:pt>
                <c:pt idx="291">
                  <c:v>2.75</c:v>
                </c:pt>
                <c:pt idx="292">
                  <c:v>2.75</c:v>
                </c:pt>
                <c:pt idx="293">
                  <c:v>2.75</c:v>
                </c:pt>
                <c:pt idx="294">
                  <c:v>2.75</c:v>
                </c:pt>
                <c:pt idx="295">
                  <c:v>2.75</c:v>
                </c:pt>
                <c:pt idx="296">
                  <c:v>2.75</c:v>
                </c:pt>
                <c:pt idx="297">
                  <c:v>2.75</c:v>
                </c:pt>
                <c:pt idx="298">
                  <c:v>2.75</c:v>
                </c:pt>
                <c:pt idx="299">
                  <c:v>2.75</c:v>
                </c:pt>
                <c:pt idx="300">
                  <c:v>2.75</c:v>
                </c:pt>
                <c:pt idx="301">
                  <c:v>2.75</c:v>
                </c:pt>
                <c:pt idx="302">
                  <c:v>2.75</c:v>
                </c:pt>
                <c:pt idx="303">
                  <c:v>2.75</c:v>
                </c:pt>
                <c:pt idx="304">
                  <c:v>2.5</c:v>
                </c:pt>
                <c:pt idx="305">
                  <c:v>2.5</c:v>
                </c:pt>
                <c:pt idx="306">
                  <c:v>2.5</c:v>
                </c:pt>
                <c:pt idx="307">
                  <c:v>2.5</c:v>
                </c:pt>
                <c:pt idx="308">
                  <c:v>2.5</c:v>
                </c:pt>
                <c:pt idx="309">
                  <c:v>2.5</c:v>
                </c:pt>
                <c:pt idx="310">
                  <c:v>2.5</c:v>
                </c:pt>
                <c:pt idx="311">
                  <c:v>2.5</c:v>
                </c:pt>
                <c:pt idx="312">
                  <c:v>2.5</c:v>
                </c:pt>
                <c:pt idx="313">
                  <c:v>2.5</c:v>
                </c:pt>
                <c:pt idx="314">
                  <c:v>2.5</c:v>
                </c:pt>
                <c:pt idx="315">
                  <c:v>2.5</c:v>
                </c:pt>
                <c:pt idx="316">
                  <c:v>2.5</c:v>
                </c:pt>
                <c:pt idx="317">
                  <c:v>2.5</c:v>
                </c:pt>
                <c:pt idx="318">
                  <c:v>2.5</c:v>
                </c:pt>
                <c:pt idx="319">
                  <c:v>2.5</c:v>
                </c:pt>
                <c:pt idx="320">
                  <c:v>2.5</c:v>
                </c:pt>
                <c:pt idx="321">
                  <c:v>2.5</c:v>
                </c:pt>
                <c:pt idx="322">
                  <c:v>2.5</c:v>
                </c:pt>
                <c:pt idx="323">
                  <c:v>2.5</c:v>
                </c:pt>
                <c:pt idx="324">
                  <c:v>2.5</c:v>
                </c:pt>
                <c:pt idx="325">
                  <c:v>2.5</c:v>
                </c:pt>
                <c:pt idx="326">
                  <c:v>2.5</c:v>
                </c:pt>
                <c:pt idx="327">
                  <c:v>2.5</c:v>
                </c:pt>
                <c:pt idx="328">
                  <c:v>2.5</c:v>
                </c:pt>
                <c:pt idx="329">
                  <c:v>2.5</c:v>
                </c:pt>
                <c:pt idx="330">
                  <c:v>2.5</c:v>
                </c:pt>
                <c:pt idx="331">
                  <c:v>2.5</c:v>
                </c:pt>
                <c:pt idx="332">
                  <c:v>2.5</c:v>
                </c:pt>
                <c:pt idx="333">
                  <c:v>2.5</c:v>
                </c:pt>
                <c:pt idx="334">
                  <c:v>2.5</c:v>
                </c:pt>
                <c:pt idx="335">
                  <c:v>2.5</c:v>
                </c:pt>
                <c:pt idx="336">
                  <c:v>2.5</c:v>
                </c:pt>
                <c:pt idx="337">
                  <c:v>2.25</c:v>
                </c:pt>
                <c:pt idx="338">
                  <c:v>2.25</c:v>
                </c:pt>
                <c:pt idx="339">
                  <c:v>2.25</c:v>
                </c:pt>
                <c:pt idx="340">
                  <c:v>2.25</c:v>
                </c:pt>
                <c:pt idx="341">
                  <c:v>2.25</c:v>
                </c:pt>
                <c:pt idx="342">
                  <c:v>2.25</c:v>
                </c:pt>
                <c:pt idx="343">
                  <c:v>2.25</c:v>
                </c:pt>
                <c:pt idx="344">
                  <c:v>2.25</c:v>
                </c:pt>
                <c:pt idx="345">
                  <c:v>2.25</c:v>
                </c:pt>
                <c:pt idx="346">
                  <c:v>2.25</c:v>
                </c:pt>
                <c:pt idx="347">
                  <c:v>2.25</c:v>
                </c:pt>
                <c:pt idx="348">
                  <c:v>2.25</c:v>
                </c:pt>
                <c:pt idx="349">
                  <c:v>2.25</c:v>
                </c:pt>
                <c:pt idx="350">
                  <c:v>2.25</c:v>
                </c:pt>
                <c:pt idx="351">
                  <c:v>2.25</c:v>
                </c:pt>
                <c:pt idx="352">
                  <c:v>2.25</c:v>
                </c:pt>
                <c:pt idx="353">
                  <c:v>2.25</c:v>
                </c:pt>
                <c:pt idx="354">
                  <c:v>2.25</c:v>
                </c:pt>
                <c:pt idx="355">
                  <c:v>2.25</c:v>
                </c:pt>
                <c:pt idx="356">
                  <c:v>2.25</c:v>
                </c:pt>
                <c:pt idx="357">
                  <c:v>2.25</c:v>
                </c:pt>
                <c:pt idx="358">
                  <c:v>2.25</c:v>
                </c:pt>
                <c:pt idx="359">
                  <c:v>2.25</c:v>
                </c:pt>
                <c:pt idx="360">
                  <c:v>2.25</c:v>
                </c:pt>
                <c:pt idx="361">
                  <c:v>2.25</c:v>
                </c:pt>
                <c:pt idx="362">
                  <c:v>2.25</c:v>
                </c:pt>
                <c:pt idx="363">
                  <c:v>2.25</c:v>
                </c:pt>
                <c:pt idx="364">
                  <c:v>2.25</c:v>
                </c:pt>
                <c:pt idx="365">
                  <c:v>2.25</c:v>
                </c:pt>
                <c:pt idx="366">
                  <c:v>2</c:v>
                </c:pt>
                <c:pt idx="367">
                  <c:v>2</c:v>
                </c:pt>
                <c:pt idx="368">
                  <c:v>2</c:v>
                </c:pt>
                <c:pt idx="369">
                  <c:v>2</c:v>
                </c:pt>
                <c:pt idx="370">
                  <c:v>2</c:v>
                </c:pt>
                <c:pt idx="371">
                  <c:v>2</c:v>
                </c:pt>
                <c:pt idx="372">
                  <c:v>2</c:v>
                </c:pt>
                <c:pt idx="373">
                  <c:v>2</c:v>
                </c:pt>
                <c:pt idx="374">
                  <c:v>2</c:v>
                </c:pt>
                <c:pt idx="375">
                  <c:v>2</c:v>
                </c:pt>
                <c:pt idx="376">
                  <c:v>2</c:v>
                </c:pt>
                <c:pt idx="377">
                  <c:v>2</c:v>
                </c:pt>
                <c:pt idx="378">
                  <c:v>2</c:v>
                </c:pt>
                <c:pt idx="379">
                  <c:v>2</c:v>
                </c:pt>
                <c:pt idx="380">
                  <c:v>2</c:v>
                </c:pt>
                <c:pt idx="381">
                  <c:v>2</c:v>
                </c:pt>
                <c:pt idx="382">
                  <c:v>2</c:v>
                </c:pt>
                <c:pt idx="383">
                  <c:v>2</c:v>
                </c:pt>
                <c:pt idx="384">
                  <c:v>2</c:v>
                </c:pt>
                <c:pt idx="385">
                  <c:v>2</c:v>
                </c:pt>
                <c:pt idx="386">
                  <c:v>2</c:v>
                </c:pt>
                <c:pt idx="387">
                  <c:v>2</c:v>
                </c:pt>
                <c:pt idx="388">
                  <c:v>2</c:v>
                </c:pt>
                <c:pt idx="389">
                  <c:v>2</c:v>
                </c:pt>
                <c:pt idx="390">
                  <c:v>2</c:v>
                </c:pt>
                <c:pt idx="391">
                  <c:v>2</c:v>
                </c:pt>
                <c:pt idx="392">
                  <c:v>2</c:v>
                </c:pt>
                <c:pt idx="393">
                  <c:v>1.75</c:v>
                </c:pt>
                <c:pt idx="394">
                  <c:v>1.75</c:v>
                </c:pt>
                <c:pt idx="395">
                  <c:v>1.75</c:v>
                </c:pt>
                <c:pt idx="396">
                  <c:v>1.75</c:v>
                </c:pt>
                <c:pt idx="397">
                  <c:v>1.75</c:v>
                </c:pt>
                <c:pt idx="398">
                  <c:v>1.75</c:v>
                </c:pt>
                <c:pt idx="399">
                  <c:v>1.75</c:v>
                </c:pt>
                <c:pt idx="400">
                  <c:v>1.75</c:v>
                </c:pt>
                <c:pt idx="401">
                  <c:v>1.75</c:v>
                </c:pt>
                <c:pt idx="402">
                  <c:v>1.75</c:v>
                </c:pt>
                <c:pt idx="403">
                  <c:v>1.75</c:v>
                </c:pt>
                <c:pt idx="404">
                  <c:v>1.75</c:v>
                </c:pt>
                <c:pt idx="405">
                  <c:v>1.75</c:v>
                </c:pt>
                <c:pt idx="406">
                  <c:v>1.75</c:v>
                </c:pt>
                <c:pt idx="407">
                  <c:v>1.75</c:v>
                </c:pt>
                <c:pt idx="408">
                  <c:v>1.75</c:v>
                </c:pt>
                <c:pt idx="409">
                  <c:v>1.75</c:v>
                </c:pt>
                <c:pt idx="410">
                  <c:v>1.75</c:v>
                </c:pt>
                <c:pt idx="411">
                  <c:v>1.75</c:v>
                </c:pt>
                <c:pt idx="412">
                  <c:v>1.75</c:v>
                </c:pt>
                <c:pt idx="413">
                  <c:v>1.75</c:v>
                </c:pt>
                <c:pt idx="414">
                  <c:v>1.75</c:v>
                </c:pt>
                <c:pt idx="415">
                  <c:v>1.75</c:v>
                </c:pt>
                <c:pt idx="416">
                  <c:v>1.75</c:v>
                </c:pt>
                <c:pt idx="417">
                  <c:v>1.75</c:v>
                </c:pt>
                <c:pt idx="418">
                  <c:v>1.75</c:v>
                </c:pt>
                <c:pt idx="419">
                  <c:v>1.75</c:v>
                </c:pt>
                <c:pt idx="420">
                  <c:v>1.75</c:v>
                </c:pt>
                <c:pt idx="421">
                  <c:v>1.75</c:v>
                </c:pt>
                <c:pt idx="422">
                  <c:v>1.75</c:v>
                </c:pt>
                <c:pt idx="423">
                  <c:v>1.75</c:v>
                </c:pt>
                <c:pt idx="424">
                  <c:v>1.75</c:v>
                </c:pt>
                <c:pt idx="425">
                  <c:v>1.75</c:v>
                </c:pt>
                <c:pt idx="426">
                  <c:v>1.75</c:v>
                </c:pt>
                <c:pt idx="427">
                  <c:v>1.75</c:v>
                </c:pt>
                <c:pt idx="428">
                  <c:v>1.75</c:v>
                </c:pt>
                <c:pt idx="429">
                  <c:v>1.75</c:v>
                </c:pt>
                <c:pt idx="430">
                  <c:v>1.75</c:v>
                </c:pt>
                <c:pt idx="431">
                  <c:v>1.75</c:v>
                </c:pt>
                <c:pt idx="432">
                  <c:v>1.75</c:v>
                </c:pt>
                <c:pt idx="433">
                  <c:v>1.75</c:v>
                </c:pt>
                <c:pt idx="434">
                  <c:v>1.75</c:v>
                </c:pt>
                <c:pt idx="435">
                  <c:v>1.75</c:v>
                </c:pt>
                <c:pt idx="436">
                  <c:v>1.75</c:v>
                </c:pt>
                <c:pt idx="437">
                  <c:v>1.75</c:v>
                </c:pt>
                <c:pt idx="438">
                  <c:v>1.75</c:v>
                </c:pt>
                <c:pt idx="439">
                  <c:v>1.75</c:v>
                </c:pt>
                <c:pt idx="440">
                  <c:v>1.75</c:v>
                </c:pt>
                <c:pt idx="441">
                  <c:v>1.75</c:v>
                </c:pt>
                <c:pt idx="442">
                  <c:v>1.75</c:v>
                </c:pt>
                <c:pt idx="443">
                  <c:v>1.75</c:v>
                </c:pt>
                <c:pt idx="444">
                  <c:v>1.75</c:v>
                </c:pt>
                <c:pt idx="445">
                  <c:v>1.75</c:v>
                </c:pt>
                <c:pt idx="446">
                  <c:v>1.75</c:v>
                </c:pt>
                <c:pt idx="447">
                  <c:v>1.75</c:v>
                </c:pt>
                <c:pt idx="448">
                  <c:v>1.75</c:v>
                </c:pt>
                <c:pt idx="449">
                  <c:v>1.75</c:v>
                </c:pt>
                <c:pt idx="450">
                  <c:v>1.75</c:v>
                </c:pt>
                <c:pt idx="451">
                  <c:v>1.75</c:v>
                </c:pt>
                <c:pt idx="452">
                  <c:v>1.75</c:v>
                </c:pt>
                <c:pt idx="453">
                  <c:v>1.75</c:v>
                </c:pt>
                <c:pt idx="454">
                  <c:v>1.75</c:v>
                </c:pt>
                <c:pt idx="455">
                  <c:v>1.75</c:v>
                </c:pt>
                <c:pt idx="456">
                  <c:v>1.75</c:v>
                </c:pt>
                <c:pt idx="457">
                  <c:v>1.75</c:v>
                </c:pt>
                <c:pt idx="458">
                  <c:v>1.75</c:v>
                </c:pt>
                <c:pt idx="459">
                  <c:v>1.75</c:v>
                </c:pt>
                <c:pt idx="460">
                  <c:v>1.75</c:v>
                </c:pt>
                <c:pt idx="461">
                  <c:v>1.75</c:v>
                </c:pt>
                <c:pt idx="462">
                  <c:v>1.75</c:v>
                </c:pt>
                <c:pt idx="463">
                  <c:v>1.75</c:v>
                </c:pt>
                <c:pt idx="464">
                  <c:v>1.75</c:v>
                </c:pt>
                <c:pt idx="465">
                  <c:v>1.75</c:v>
                </c:pt>
                <c:pt idx="466">
                  <c:v>1.75</c:v>
                </c:pt>
                <c:pt idx="467">
                  <c:v>1.75</c:v>
                </c:pt>
                <c:pt idx="468">
                  <c:v>1.75</c:v>
                </c:pt>
                <c:pt idx="469">
                  <c:v>1.75</c:v>
                </c:pt>
                <c:pt idx="470">
                  <c:v>1.75</c:v>
                </c:pt>
                <c:pt idx="471">
                  <c:v>1.75</c:v>
                </c:pt>
                <c:pt idx="472">
                  <c:v>1.75</c:v>
                </c:pt>
                <c:pt idx="473">
                  <c:v>1.75</c:v>
                </c:pt>
                <c:pt idx="474">
                  <c:v>1.75</c:v>
                </c:pt>
                <c:pt idx="475">
                  <c:v>1.75</c:v>
                </c:pt>
                <c:pt idx="476">
                  <c:v>1.75</c:v>
                </c:pt>
                <c:pt idx="477">
                  <c:v>1.75</c:v>
                </c:pt>
                <c:pt idx="478">
                  <c:v>1.75</c:v>
                </c:pt>
                <c:pt idx="479">
                  <c:v>1.75</c:v>
                </c:pt>
                <c:pt idx="480">
                  <c:v>1.75</c:v>
                </c:pt>
                <c:pt idx="481">
                  <c:v>1.75</c:v>
                </c:pt>
                <c:pt idx="482">
                  <c:v>1.75</c:v>
                </c:pt>
                <c:pt idx="483">
                  <c:v>1.75</c:v>
                </c:pt>
                <c:pt idx="484">
                  <c:v>1.75</c:v>
                </c:pt>
                <c:pt idx="485">
                  <c:v>1.75</c:v>
                </c:pt>
                <c:pt idx="486">
                  <c:v>1.75</c:v>
                </c:pt>
                <c:pt idx="487">
                  <c:v>1.75</c:v>
                </c:pt>
                <c:pt idx="488">
                  <c:v>1.75</c:v>
                </c:pt>
                <c:pt idx="489">
                  <c:v>1.75</c:v>
                </c:pt>
                <c:pt idx="490">
                  <c:v>1.75</c:v>
                </c:pt>
                <c:pt idx="491">
                  <c:v>1.75</c:v>
                </c:pt>
                <c:pt idx="492">
                  <c:v>1.75</c:v>
                </c:pt>
                <c:pt idx="493">
                  <c:v>1.75</c:v>
                </c:pt>
                <c:pt idx="494">
                  <c:v>1.75</c:v>
                </c:pt>
                <c:pt idx="495">
                  <c:v>1.75</c:v>
                </c:pt>
                <c:pt idx="496">
                  <c:v>1.75</c:v>
                </c:pt>
                <c:pt idx="497">
                  <c:v>1.75</c:v>
                </c:pt>
                <c:pt idx="498">
                  <c:v>1.75</c:v>
                </c:pt>
                <c:pt idx="499">
                  <c:v>1.75</c:v>
                </c:pt>
                <c:pt idx="500">
                  <c:v>1.75</c:v>
                </c:pt>
                <c:pt idx="501">
                  <c:v>1.75</c:v>
                </c:pt>
                <c:pt idx="502">
                  <c:v>1.75</c:v>
                </c:pt>
                <c:pt idx="503">
                  <c:v>1.75</c:v>
                </c:pt>
                <c:pt idx="504">
                  <c:v>1.75</c:v>
                </c:pt>
                <c:pt idx="505">
                  <c:v>1.75</c:v>
                </c:pt>
                <c:pt idx="506">
                  <c:v>1.75</c:v>
                </c:pt>
                <c:pt idx="507">
                  <c:v>1.75</c:v>
                </c:pt>
                <c:pt idx="508">
                  <c:v>1.75</c:v>
                </c:pt>
                <c:pt idx="509">
                  <c:v>1.75</c:v>
                </c:pt>
                <c:pt idx="510">
                  <c:v>1.75</c:v>
                </c:pt>
                <c:pt idx="511">
                  <c:v>1.75</c:v>
                </c:pt>
                <c:pt idx="512">
                  <c:v>1.75</c:v>
                </c:pt>
                <c:pt idx="513">
                  <c:v>1.75</c:v>
                </c:pt>
                <c:pt idx="514">
                  <c:v>1.75</c:v>
                </c:pt>
                <c:pt idx="515">
                  <c:v>1.75</c:v>
                </c:pt>
                <c:pt idx="516">
                  <c:v>1.75</c:v>
                </c:pt>
                <c:pt idx="517">
                  <c:v>1.75</c:v>
                </c:pt>
                <c:pt idx="518">
                  <c:v>1.75</c:v>
                </c:pt>
                <c:pt idx="519">
                  <c:v>1.75</c:v>
                </c:pt>
                <c:pt idx="520">
                  <c:v>1.75</c:v>
                </c:pt>
                <c:pt idx="521">
                  <c:v>1.75</c:v>
                </c:pt>
                <c:pt idx="522">
                  <c:v>1.75</c:v>
                </c:pt>
                <c:pt idx="523">
                  <c:v>1.75</c:v>
                </c:pt>
                <c:pt idx="524">
                  <c:v>1.75</c:v>
                </c:pt>
                <c:pt idx="525">
                  <c:v>1.75</c:v>
                </c:pt>
                <c:pt idx="526">
                  <c:v>1.75</c:v>
                </c:pt>
                <c:pt idx="527">
                  <c:v>1.75</c:v>
                </c:pt>
                <c:pt idx="528">
                  <c:v>1.75</c:v>
                </c:pt>
                <c:pt idx="529">
                  <c:v>1.75</c:v>
                </c:pt>
                <c:pt idx="530">
                  <c:v>1.75</c:v>
                </c:pt>
                <c:pt idx="531">
                  <c:v>1.75</c:v>
                </c:pt>
                <c:pt idx="532">
                  <c:v>1.75</c:v>
                </c:pt>
                <c:pt idx="533">
                  <c:v>1.75</c:v>
                </c:pt>
                <c:pt idx="534">
                  <c:v>1.75</c:v>
                </c:pt>
                <c:pt idx="535">
                  <c:v>1.75</c:v>
                </c:pt>
                <c:pt idx="536">
                  <c:v>1.75</c:v>
                </c:pt>
                <c:pt idx="537">
                  <c:v>1.75</c:v>
                </c:pt>
                <c:pt idx="538">
                  <c:v>1.75</c:v>
                </c:pt>
                <c:pt idx="539">
                  <c:v>1.75</c:v>
                </c:pt>
                <c:pt idx="540">
                  <c:v>1.75</c:v>
                </c:pt>
                <c:pt idx="541">
                  <c:v>1.75</c:v>
                </c:pt>
                <c:pt idx="542">
                  <c:v>1.75</c:v>
                </c:pt>
                <c:pt idx="543">
                  <c:v>1.75</c:v>
                </c:pt>
                <c:pt idx="544">
                  <c:v>1.75</c:v>
                </c:pt>
                <c:pt idx="545">
                  <c:v>1.75</c:v>
                </c:pt>
                <c:pt idx="546">
                  <c:v>1.75</c:v>
                </c:pt>
                <c:pt idx="547">
                  <c:v>1.75</c:v>
                </c:pt>
                <c:pt idx="548">
                  <c:v>1.75</c:v>
                </c:pt>
                <c:pt idx="549">
                  <c:v>1.75</c:v>
                </c:pt>
                <c:pt idx="550">
                  <c:v>1.75</c:v>
                </c:pt>
                <c:pt idx="551">
                  <c:v>1.75</c:v>
                </c:pt>
                <c:pt idx="552">
                  <c:v>1.75</c:v>
                </c:pt>
                <c:pt idx="553">
                  <c:v>1.75</c:v>
                </c:pt>
                <c:pt idx="554">
                  <c:v>1.75</c:v>
                </c:pt>
                <c:pt idx="555">
                  <c:v>1.75</c:v>
                </c:pt>
                <c:pt idx="556">
                  <c:v>1.75</c:v>
                </c:pt>
                <c:pt idx="557">
                  <c:v>1.75</c:v>
                </c:pt>
                <c:pt idx="558">
                  <c:v>1.75</c:v>
                </c:pt>
                <c:pt idx="559">
                  <c:v>1.75</c:v>
                </c:pt>
                <c:pt idx="560">
                  <c:v>1.75</c:v>
                </c:pt>
                <c:pt idx="561">
                  <c:v>1.75</c:v>
                </c:pt>
                <c:pt idx="562">
                  <c:v>1.75</c:v>
                </c:pt>
                <c:pt idx="563">
                  <c:v>1.75</c:v>
                </c:pt>
                <c:pt idx="564">
                  <c:v>1.75</c:v>
                </c:pt>
                <c:pt idx="565">
                  <c:v>1.75</c:v>
                </c:pt>
                <c:pt idx="566">
                  <c:v>1.75</c:v>
                </c:pt>
                <c:pt idx="567">
                  <c:v>1.75</c:v>
                </c:pt>
                <c:pt idx="568">
                  <c:v>1.75</c:v>
                </c:pt>
                <c:pt idx="569">
                  <c:v>1.75</c:v>
                </c:pt>
                <c:pt idx="570">
                  <c:v>1.75</c:v>
                </c:pt>
                <c:pt idx="571">
                  <c:v>1.75</c:v>
                </c:pt>
                <c:pt idx="572">
                  <c:v>1.75</c:v>
                </c:pt>
                <c:pt idx="573">
                  <c:v>1.75</c:v>
                </c:pt>
                <c:pt idx="574">
                  <c:v>1.75</c:v>
                </c:pt>
                <c:pt idx="575">
                  <c:v>1.75</c:v>
                </c:pt>
                <c:pt idx="576">
                  <c:v>1.75</c:v>
                </c:pt>
                <c:pt idx="577">
                  <c:v>1.75</c:v>
                </c:pt>
                <c:pt idx="578">
                  <c:v>1.75</c:v>
                </c:pt>
                <c:pt idx="579">
                  <c:v>1.75</c:v>
                </c:pt>
                <c:pt idx="580">
                  <c:v>1.75</c:v>
                </c:pt>
                <c:pt idx="581">
                  <c:v>1.75</c:v>
                </c:pt>
                <c:pt idx="582">
                  <c:v>1.75</c:v>
                </c:pt>
                <c:pt idx="583">
                  <c:v>1.75</c:v>
                </c:pt>
                <c:pt idx="584">
                  <c:v>1.75</c:v>
                </c:pt>
                <c:pt idx="585">
                  <c:v>1.75</c:v>
                </c:pt>
                <c:pt idx="586">
                  <c:v>1.75</c:v>
                </c:pt>
                <c:pt idx="587">
                  <c:v>1.75</c:v>
                </c:pt>
                <c:pt idx="588">
                  <c:v>1.75</c:v>
                </c:pt>
                <c:pt idx="589">
                  <c:v>1.75</c:v>
                </c:pt>
                <c:pt idx="590">
                  <c:v>1.75</c:v>
                </c:pt>
                <c:pt idx="591">
                  <c:v>1.75</c:v>
                </c:pt>
                <c:pt idx="592">
                  <c:v>1.75</c:v>
                </c:pt>
                <c:pt idx="593">
                  <c:v>1.75</c:v>
                </c:pt>
                <c:pt idx="594">
                  <c:v>1.75</c:v>
                </c:pt>
                <c:pt idx="595">
                  <c:v>1.75</c:v>
                </c:pt>
                <c:pt idx="596">
                  <c:v>1.75</c:v>
                </c:pt>
                <c:pt idx="597">
                  <c:v>1.75</c:v>
                </c:pt>
                <c:pt idx="598">
                  <c:v>1.75</c:v>
                </c:pt>
                <c:pt idx="599">
                  <c:v>1.75</c:v>
                </c:pt>
                <c:pt idx="600">
                  <c:v>1.75</c:v>
                </c:pt>
                <c:pt idx="601">
                  <c:v>1.75</c:v>
                </c:pt>
                <c:pt idx="602">
                  <c:v>1.75</c:v>
                </c:pt>
                <c:pt idx="603">
                  <c:v>1.75</c:v>
                </c:pt>
                <c:pt idx="604">
                  <c:v>1.75</c:v>
                </c:pt>
                <c:pt idx="605">
                  <c:v>1.75</c:v>
                </c:pt>
                <c:pt idx="606">
                  <c:v>1.75</c:v>
                </c:pt>
                <c:pt idx="607">
                  <c:v>1.75</c:v>
                </c:pt>
                <c:pt idx="608">
                  <c:v>1.75</c:v>
                </c:pt>
                <c:pt idx="609">
                  <c:v>1.75</c:v>
                </c:pt>
                <c:pt idx="610">
                  <c:v>1.75</c:v>
                </c:pt>
                <c:pt idx="611">
                  <c:v>1.75</c:v>
                </c:pt>
                <c:pt idx="612">
                  <c:v>1.75</c:v>
                </c:pt>
                <c:pt idx="613">
                  <c:v>1.75</c:v>
                </c:pt>
                <c:pt idx="614">
                  <c:v>1.75</c:v>
                </c:pt>
                <c:pt idx="615">
                  <c:v>1.75</c:v>
                </c:pt>
                <c:pt idx="616">
                  <c:v>1.75</c:v>
                </c:pt>
                <c:pt idx="617">
                  <c:v>1.75</c:v>
                </c:pt>
                <c:pt idx="618">
                  <c:v>1.75</c:v>
                </c:pt>
                <c:pt idx="619">
                  <c:v>1.75</c:v>
                </c:pt>
                <c:pt idx="620">
                  <c:v>1.75</c:v>
                </c:pt>
                <c:pt idx="621">
                  <c:v>1.75</c:v>
                </c:pt>
                <c:pt idx="622">
                  <c:v>1.75</c:v>
                </c:pt>
                <c:pt idx="623">
                  <c:v>1.75</c:v>
                </c:pt>
                <c:pt idx="624">
                  <c:v>1.75</c:v>
                </c:pt>
                <c:pt idx="625">
                  <c:v>1.75</c:v>
                </c:pt>
                <c:pt idx="626">
                  <c:v>1.75</c:v>
                </c:pt>
                <c:pt idx="627">
                  <c:v>1.75</c:v>
                </c:pt>
                <c:pt idx="628">
                  <c:v>1.75</c:v>
                </c:pt>
                <c:pt idx="629">
                  <c:v>1.75</c:v>
                </c:pt>
                <c:pt idx="630">
                  <c:v>1.75</c:v>
                </c:pt>
                <c:pt idx="631">
                  <c:v>1.75</c:v>
                </c:pt>
                <c:pt idx="632">
                  <c:v>1.75</c:v>
                </c:pt>
                <c:pt idx="633">
                  <c:v>1.75</c:v>
                </c:pt>
                <c:pt idx="634">
                  <c:v>1.75</c:v>
                </c:pt>
                <c:pt idx="635">
                  <c:v>1.75</c:v>
                </c:pt>
                <c:pt idx="636">
                  <c:v>1.75</c:v>
                </c:pt>
                <c:pt idx="637">
                  <c:v>1.75</c:v>
                </c:pt>
                <c:pt idx="638">
                  <c:v>1.75</c:v>
                </c:pt>
                <c:pt idx="639">
                  <c:v>1.75</c:v>
                </c:pt>
                <c:pt idx="640">
                  <c:v>1.75</c:v>
                </c:pt>
                <c:pt idx="641">
                  <c:v>1.75</c:v>
                </c:pt>
                <c:pt idx="642">
                  <c:v>1.75</c:v>
                </c:pt>
                <c:pt idx="643">
                  <c:v>1.75</c:v>
                </c:pt>
                <c:pt idx="644">
                  <c:v>1.75</c:v>
                </c:pt>
                <c:pt idx="645">
                  <c:v>1.75</c:v>
                </c:pt>
                <c:pt idx="646">
                  <c:v>1.75</c:v>
                </c:pt>
                <c:pt idx="647">
                  <c:v>1.75</c:v>
                </c:pt>
                <c:pt idx="648">
                  <c:v>1.75</c:v>
                </c:pt>
                <c:pt idx="649">
                  <c:v>1.75</c:v>
                </c:pt>
                <c:pt idx="650">
                  <c:v>1.75</c:v>
                </c:pt>
                <c:pt idx="651">
                  <c:v>1.75</c:v>
                </c:pt>
                <c:pt idx="652">
                  <c:v>1.75</c:v>
                </c:pt>
                <c:pt idx="653">
                  <c:v>1.75</c:v>
                </c:pt>
                <c:pt idx="654">
                  <c:v>1.75</c:v>
                </c:pt>
                <c:pt idx="655">
                  <c:v>1.75</c:v>
                </c:pt>
                <c:pt idx="656">
                  <c:v>1.75</c:v>
                </c:pt>
                <c:pt idx="657">
                  <c:v>1.75</c:v>
                </c:pt>
                <c:pt idx="658">
                  <c:v>1.75</c:v>
                </c:pt>
                <c:pt idx="659">
                  <c:v>1.75</c:v>
                </c:pt>
                <c:pt idx="660">
                  <c:v>1.75</c:v>
                </c:pt>
                <c:pt idx="661">
                  <c:v>1.75</c:v>
                </c:pt>
                <c:pt idx="662">
                  <c:v>1.75</c:v>
                </c:pt>
                <c:pt idx="663">
                  <c:v>1.75</c:v>
                </c:pt>
                <c:pt idx="664">
                  <c:v>1.75</c:v>
                </c:pt>
                <c:pt idx="665">
                  <c:v>1.75</c:v>
                </c:pt>
                <c:pt idx="666">
                  <c:v>1.75</c:v>
                </c:pt>
                <c:pt idx="667">
                  <c:v>1.75</c:v>
                </c:pt>
                <c:pt idx="668">
                  <c:v>1.75</c:v>
                </c:pt>
                <c:pt idx="669">
                  <c:v>1.75</c:v>
                </c:pt>
                <c:pt idx="670">
                  <c:v>1.75</c:v>
                </c:pt>
                <c:pt idx="671">
                  <c:v>1.75</c:v>
                </c:pt>
                <c:pt idx="672">
                  <c:v>1.75</c:v>
                </c:pt>
                <c:pt idx="673">
                  <c:v>1.75</c:v>
                </c:pt>
                <c:pt idx="674">
                  <c:v>1.75</c:v>
                </c:pt>
                <c:pt idx="675">
                  <c:v>1.75</c:v>
                </c:pt>
                <c:pt idx="676">
                  <c:v>1.75</c:v>
                </c:pt>
                <c:pt idx="677">
                  <c:v>1.75</c:v>
                </c:pt>
                <c:pt idx="678">
                  <c:v>1.75</c:v>
                </c:pt>
                <c:pt idx="679">
                  <c:v>1.75</c:v>
                </c:pt>
                <c:pt idx="680">
                  <c:v>1.75</c:v>
                </c:pt>
                <c:pt idx="681">
                  <c:v>1.75</c:v>
                </c:pt>
                <c:pt idx="682">
                  <c:v>1.75</c:v>
                </c:pt>
                <c:pt idx="683">
                  <c:v>1.75</c:v>
                </c:pt>
                <c:pt idx="684">
                  <c:v>1.75</c:v>
                </c:pt>
                <c:pt idx="685">
                  <c:v>1.75</c:v>
                </c:pt>
                <c:pt idx="686">
                  <c:v>1.75</c:v>
                </c:pt>
                <c:pt idx="687">
                  <c:v>1.75</c:v>
                </c:pt>
                <c:pt idx="688">
                  <c:v>1.75</c:v>
                </c:pt>
                <c:pt idx="689">
                  <c:v>1.75</c:v>
                </c:pt>
                <c:pt idx="690">
                  <c:v>1.75</c:v>
                </c:pt>
                <c:pt idx="691">
                  <c:v>1.75</c:v>
                </c:pt>
                <c:pt idx="692">
                  <c:v>1.75</c:v>
                </c:pt>
                <c:pt idx="693">
                  <c:v>1.75</c:v>
                </c:pt>
                <c:pt idx="694">
                  <c:v>1.75</c:v>
                </c:pt>
                <c:pt idx="695">
                  <c:v>1.75</c:v>
                </c:pt>
                <c:pt idx="696">
                  <c:v>1.75</c:v>
                </c:pt>
                <c:pt idx="697">
                  <c:v>1.75</c:v>
                </c:pt>
                <c:pt idx="698">
                  <c:v>1.75</c:v>
                </c:pt>
                <c:pt idx="699">
                  <c:v>1.75</c:v>
                </c:pt>
                <c:pt idx="700">
                  <c:v>1.75</c:v>
                </c:pt>
                <c:pt idx="701">
                  <c:v>1.75</c:v>
                </c:pt>
                <c:pt idx="702">
                  <c:v>1.75</c:v>
                </c:pt>
                <c:pt idx="703">
                  <c:v>1.75</c:v>
                </c:pt>
                <c:pt idx="704">
                  <c:v>1.75</c:v>
                </c:pt>
                <c:pt idx="705">
                  <c:v>1.75</c:v>
                </c:pt>
                <c:pt idx="706">
                  <c:v>1.75</c:v>
                </c:pt>
                <c:pt idx="707">
                  <c:v>1.75</c:v>
                </c:pt>
                <c:pt idx="708">
                  <c:v>1.75</c:v>
                </c:pt>
                <c:pt idx="709">
                  <c:v>1.75</c:v>
                </c:pt>
                <c:pt idx="710">
                  <c:v>1.75</c:v>
                </c:pt>
                <c:pt idx="711">
                  <c:v>1.75</c:v>
                </c:pt>
                <c:pt idx="712">
                  <c:v>1.75</c:v>
                </c:pt>
                <c:pt idx="713">
                  <c:v>1.75</c:v>
                </c:pt>
                <c:pt idx="714">
                  <c:v>1.75</c:v>
                </c:pt>
                <c:pt idx="715">
                  <c:v>1.75</c:v>
                </c:pt>
                <c:pt idx="716">
                  <c:v>1.75</c:v>
                </c:pt>
                <c:pt idx="717">
                  <c:v>1.75</c:v>
                </c:pt>
                <c:pt idx="718">
                  <c:v>1.75</c:v>
                </c:pt>
                <c:pt idx="719">
                  <c:v>1.75</c:v>
                </c:pt>
                <c:pt idx="720">
                  <c:v>1.75</c:v>
                </c:pt>
                <c:pt idx="721">
                  <c:v>1.75</c:v>
                </c:pt>
                <c:pt idx="722">
                  <c:v>1.75</c:v>
                </c:pt>
                <c:pt idx="723">
                  <c:v>1.75</c:v>
                </c:pt>
                <c:pt idx="724">
                  <c:v>1.75</c:v>
                </c:pt>
                <c:pt idx="725">
                  <c:v>1.75</c:v>
                </c:pt>
                <c:pt idx="726">
                  <c:v>1.75</c:v>
                </c:pt>
                <c:pt idx="727">
                  <c:v>1.75</c:v>
                </c:pt>
                <c:pt idx="728">
                  <c:v>1.75</c:v>
                </c:pt>
                <c:pt idx="729">
                  <c:v>1.75</c:v>
                </c:pt>
                <c:pt idx="730">
                  <c:v>1.75</c:v>
                </c:pt>
                <c:pt idx="731">
                  <c:v>1.75</c:v>
                </c:pt>
                <c:pt idx="732">
                  <c:v>1.75</c:v>
                </c:pt>
                <c:pt idx="733">
                  <c:v>1.75</c:v>
                </c:pt>
                <c:pt idx="734">
                  <c:v>1.75</c:v>
                </c:pt>
                <c:pt idx="735">
                  <c:v>1.75</c:v>
                </c:pt>
                <c:pt idx="736">
                  <c:v>1.75</c:v>
                </c:pt>
                <c:pt idx="737">
                  <c:v>1.75</c:v>
                </c:pt>
                <c:pt idx="738">
                  <c:v>1.75</c:v>
                </c:pt>
                <c:pt idx="739">
                  <c:v>1.75</c:v>
                </c:pt>
                <c:pt idx="740">
                  <c:v>1.75</c:v>
                </c:pt>
                <c:pt idx="741">
                  <c:v>1.75</c:v>
                </c:pt>
                <c:pt idx="742">
                  <c:v>1.75</c:v>
                </c:pt>
                <c:pt idx="743">
                  <c:v>1.75</c:v>
                </c:pt>
                <c:pt idx="744">
                  <c:v>1.75</c:v>
                </c:pt>
                <c:pt idx="745">
                  <c:v>1.75</c:v>
                </c:pt>
                <c:pt idx="746">
                  <c:v>1.75</c:v>
                </c:pt>
                <c:pt idx="747">
                  <c:v>1.75</c:v>
                </c:pt>
                <c:pt idx="748">
                  <c:v>1.75</c:v>
                </c:pt>
                <c:pt idx="749">
                  <c:v>1.75</c:v>
                </c:pt>
                <c:pt idx="750">
                  <c:v>1.75</c:v>
                </c:pt>
                <c:pt idx="751">
                  <c:v>1.75</c:v>
                </c:pt>
                <c:pt idx="752">
                  <c:v>1.75</c:v>
                </c:pt>
                <c:pt idx="753">
                  <c:v>1.75</c:v>
                </c:pt>
                <c:pt idx="754">
                  <c:v>1.75</c:v>
                </c:pt>
                <c:pt idx="755">
                  <c:v>1.75</c:v>
                </c:pt>
                <c:pt idx="756">
                  <c:v>1.75</c:v>
                </c:pt>
                <c:pt idx="757">
                  <c:v>1.75</c:v>
                </c:pt>
                <c:pt idx="758">
                  <c:v>1.75</c:v>
                </c:pt>
                <c:pt idx="759">
                  <c:v>1.75</c:v>
                </c:pt>
                <c:pt idx="760">
                  <c:v>1.75</c:v>
                </c:pt>
                <c:pt idx="761">
                  <c:v>2</c:v>
                </c:pt>
                <c:pt idx="762">
                  <c:v>2</c:v>
                </c:pt>
                <c:pt idx="763">
                  <c:v>2</c:v>
                </c:pt>
                <c:pt idx="764">
                  <c:v>2</c:v>
                </c:pt>
                <c:pt idx="765">
                  <c:v>2</c:v>
                </c:pt>
                <c:pt idx="766">
                  <c:v>2</c:v>
                </c:pt>
                <c:pt idx="767">
                  <c:v>2</c:v>
                </c:pt>
                <c:pt idx="768">
                  <c:v>2</c:v>
                </c:pt>
                <c:pt idx="769">
                  <c:v>2</c:v>
                </c:pt>
                <c:pt idx="770">
                  <c:v>2</c:v>
                </c:pt>
                <c:pt idx="771">
                  <c:v>2</c:v>
                </c:pt>
                <c:pt idx="772">
                  <c:v>2</c:v>
                </c:pt>
                <c:pt idx="773">
                  <c:v>2</c:v>
                </c:pt>
                <c:pt idx="774">
                  <c:v>2</c:v>
                </c:pt>
                <c:pt idx="775">
                  <c:v>2</c:v>
                </c:pt>
                <c:pt idx="776">
                  <c:v>2</c:v>
                </c:pt>
                <c:pt idx="777">
                  <c:v>2</c:v>
                </c:pt>
                <c:pt idx="778">
                  <c:v>2</c:v>
                </c:pt>
                <c:pt idx="779">
                  <c:v>2</c:v>
                </c:pt>
                <c:pt idx="780">
                  <c:v>2</c:v>
                </c:pt>
                <c:pt idx="781">
                  <c:v>2</c:v>
                </c:pt>
                <c:pt idx="782">
                  <c:v>2</c:v>
                </c:pt>
                <c:pt idx="783">
                  <c:v>2</c:v>
                </c:pt>
                <c:pt idx="784">
                  <c:v>2</c:v>
                </c:pt>
                <c:pt idx="785">
                  <c:v>2</c:v>
                </c:pt>
                <c:pt idx="786">
                  <c:v>2</c:v>
                </c:pt>
                <c:pt idx="787">
                  <c:v>2</c:v>
                </c:pt>
                <c:pt idx="788">
                  <c:v>2</c:v>
                </c:pt>
                <c:pt idx="789">
                  <c:v>2</c:v>
                </c:pt>
                <c:pt idx="790">
                  <c:v>2</c:v>
                </c:pt>
                <c:pt idx="791">
                  <c:v>2</c:v>
                </c:pt>
                <c:pt idx="792">
                  <c:v>2</c:v>
                </c:pt>
                <c:pt idx="793">
                  <c:v>2.5</c:v>
                </c:pt>
                <c:pt idx="794">
                  <c:v>2.5</c:v>
                </c:pt>
                <c:pt idx="795">
                  <c:v>2.5</c:v>
                </c:pt>
                <c:pt idx="796">
                  <c:v>2.5</c:v>
                </c:pt>
                <c:pt idx="797">
                  <c:v>2.5</c:v>
                </c:pt>
                <c:pt idx="798">
                  <c:v>2.5</c:v>
                </c:pt>
                <c:pt idx="799">
                  <c:v>2.5</c:v>
                </c:pt>
                <c:pt idx="800">
                  <c:v>2.5</c:v>
                </c:pt>
                <c:pt idx="801">
                  <c:v>2.5</c:v>
                </c:pt>
                <c:pt idx="802">
                  <c:v>2.5</c:v>
                </c:pt>
                <c:pt idx="803">
                  <c:v>2.5</c:v>
                </c:pt>
                <c:pt idx="804">
                  <c:v>2.5</c:v>
                </c:pt>
                <c:pt idx="805">
                  <c:v>2.5</c:v>
                </c:pt>
                <c:pt idx="806">
                  <c:v>2.5</c:v>
                </c:pt>
                <c:pt idx="807">
                  <c:v>2.5</c:v>
                </c:pt>
                <c:pt idx="808">
                  <c:v>2.5</c:v>
                </c:pt>
                <c:pt idx="809">
                  <c:v>2.5</c:v>
                </c:pt>
                <c:pt idx="810">
                  <c:v>2.5</c:v>
                </c:pt>
                <c:pt idx="811">
                  <c:v>2.5</c:v>
                </c:pt>
                <c:pt idx="812">
                  <c:v>2.5</c:v>
                </c:pt>
                <c:pt idx="813">
                  <c:v>2.5</c:v>
                </c:pt>
                <c:pt idx="814">
                  <c:v>2.5</c:v>
                </c:pt>
                <c:pt idx="815">
                  <c:v>2.5</c:v>
                </c:pt>
                <c:pt idx="816">
                  <c:v>2.5</c:v>
                </c:pt>
                <c:pt idx="817">
                  <c:v>2.5</c:v>
                </c:pt>
                <c:pt idx="818">
                  <c:v>2.5</c:v>
                </c:pt>
                <c:pt idx="819">
                  <c:v>2.5</c:v>
                </c:pt>
                <c:pt idx="820">
                  <c:v>2.5</c:v>
                </c:pt>
                <c:pt idx="821">
                  <c:v>2.5</c:v>
                </c:pt>
                <c:pt idx="822">
                  <c:v>2.5</c:v>
                </c:pt>
                <c:pt idx="823">
                  <c:v>2.5</c:v>
                </c:pt>
                <c:pt idx="824">
                  <c:v>2.5</c:v>
                </c:pt>
                <c:pt idx="825">
                  <c:v>2.5</c:v>
                </c:pt>
                <c:pt idx="826">
                  <c:v>2.5</c:v>
                </c:pt>
                <c:pt idx="827">
                  <c:v>2.5</c:v>
                </c:pt>
                <c:pt idx="828">
                  <c:v>2.5</c:v>
                </c:pt>
                <c:pt idx="829">
                  <c:v>2.5</c:v>
                </c:pt>
                <c:pt idx="830">
                  <c:v>2.5</c:v>
                </c:pt>
                <c:pt idx="831">
                  <c:v>2.5</c:v>
                </c:pt>
                <c:pt idx="832">
                  <c:v>2.5</c:v>
                </c:pt>
                <c:pt idx="833">
                  <c:v>2.5</c:v>
                </c:pt>
                <c:pt idx="834">
                  <c:v>2.5</c:v>
                </c:pt>
                <c:pt idx="835">
                  <c:v>2.5</c:v>
                </c:pt>
                <c:pt idx="836">
                  <c:v>2.5</c:v>
                </c:pt>
                <c:pt idx="837">
                  <c:v>2.5</c:v>
                </c:pt>
                <c:pt idx="838">
                  <c:v>2.5</c:v>
                </c:pt>
                <c:pt idx="839">
                  <c:v>2.5</c:v>
                </c:pt>
                <c:pt idx="840">
                  <c:v>2.5</c:v>
                </c:pt>
                <c:pt idx="841">
                  <c:v>3</c:v>
                </c:pt>
                <c:pt idx="842">
                  <c:v>3</c:v>
                </c:pt>
                <c:pt idx="843">
                  <c:v>3</c:v>
                </c:pt>
                <c:pt idx="844">
                  <c:v>3</c:v>
                </c:pt>
                <c:pt idx="845">
                  <c:v>3</c:v>
                </c:pt>
                <c:pt idx="846">
                  <c:v>3</c:v>
                </c:pt>
                <c:pt idx="847">
                  <c:v>3</c:v>
                </c:pt>
                <c:pt idx="848">
                  <c:v>3</c:v>
                </c:pt>
                <c:pt idx="849">
                  <c:v>3</c:v>
                </c:pt>
                <c:pt idx="850">
                  <c:v>3</c:v>
                </c:pt>
                <c:pt idx="851">
                  <c:v>3</c:v>
                </c:pt>
                <c:pt idx="852">
                  <c:v>3</c:v>
                </c:pt>
                <c:pt idx="853">
                  <c:v>3</c:v>
                </c:pt>
                <c:pt idx="854">
                  <c:v>3</c:v>
                </c:pt>
                <c:pt idx="855">
                  <c:v>3</c:v>
                </c:pt>
                <c:pt idx="856">
                  <c:v>3</c:v>
                </c:pt>
                <c:pt idx="857">
                  <c:v>3</c:v>
                </c:pt>
                <c:pt idx="858">
                  <c:v>3</c:v>
                </c:pt>
                <c:pt idx="859">
                  <c:v>3</c:v>
                </c:pt>
                <c:pt idx="860">
                  <c:v>3</c:v>
                </c:pt>
                <c:pt idx="861">
                  <c:v>3</c:v>
                </c:pt>
                <c:pt idx="862">
                  <c:v>3</c:v>
                </c:pt>
                <c:pt idx="863">
                  <c:v>3</c:v>
                </c:pt>
                <c:pt idx="864">
                  <c:v>3</c:v>
                </c:pt>
                <c:pt idx="865">
                  <c:v>3</c:v>
                </c:pt>
                <c:pt idx="866">
                  <c:v>3</c:v>
                </c:pt>
                <c:pt idx="867">
                  <c:v>3</c:v>
                </c:pt>
                <c:pt idx="868">
                  <c:v>3</c:v>
                </c:pt>
                <c:pt idx="869">
                  <c:v>3</c:v>
                </c:pt>
                <c:pt idx="870">
                  <c:v>3</c:v>
                </c:pt>
                <c:pt idx="871">
                  <c:v>3</c:v>
                </c:pt>
                <c:pt idx="872">
                  <c:v>3</c:v>
                </c:pt>
                <c:pt idx="873">
                  <c:v>3</c:v>
                </c:pt>
                <c:pt idx="874">
                  <c:v>3</c:v>
                </c:pt>
                <c:pt idx="875">
                  <c:v>3</c:v>
                </c:pt>
                <c:pt idx="876">
                  <c:v>3</c:v>
                </c:pt>
                <c:pt idx="877">
                  <c:v>3</c:v>
                </c:pt>
                <c:pt idx="878">
                  <c:v>3</c:v>
                </c:pt>
                <c:pt idx="879">
                  <c:v>3</c:v>
                </c:pt>
                <c:pt idx="880">
                  <c:v>3</c:v>
                </c:pt>
                <c:pt idx="881">
                  <c:v>3</c:v>
                </c:pt>
                <c:pt idx="882">
                  <c:v>3</c:v>
                </c:pt>
                <c:pt idx="883">
                  <c:v>4</c:v>
                </c:pt>
                <c:pt idx="884">
                  <c:v>4</c:v>
                </c:pt>
                <c:pt idx="885">
                  <c:v>4</c:v>
                </c:pt>
                <c:pt idx="886">
                  <c:v>4</c:v>
                </c:pt>
                <c:pt idx="887">
                  <c:v>4</c:v>
                </c:pt>
                <c:pt idx="888">
                  <c:v>4</c:v>
                </c:pt>
                <c:pt idx="889">
                  <c:v>4</c:v>
                </c:pt>
                <c:pt idx="890">
                  <c:v>4</c:v>
                </c:pt>
                <c:pt idx="891">
                  <c:v>4</c:v>
                </c:pt>
                <c:pt idx="892">
                  <c:v>4</c:v>
                </c:pt>
                <c:pt idx="893">
                  <c:v>4</c:v>
                </c:pt>
                <c:pt idx="894">
                  <c:v>4</c:v>
                </c:pt>
                <c:pt idx="895">
                  <c:v>4</c:v>
                </c:pt>
                <c:pt idx="896">
                  <c:v>4</c:v>
                </c:pt>
                <c:pt idx="897">
                  <c:v>4</c:v>
                </c:pt>
                <c:pt idx="898">
                  <c:v>4</c:v>
                </c:pt>
                <c:pt idx="899">
                  <c:v>4</c:v>
                </c:pt>
                <c:pt idx="900">
                  <c:v>4</c:v>
                </c:pt>
                <c:pt idx="901">
                  <c:v>4</c:v>
                </c:pt>
                <c:pt idx="902">
                  <c:v>4</c:v>
                </c:pt>
                <c:pt idx="903">
                  <c:v>4</c:v>
                </c:pt>
                <c:pt idx="904">
                  <c:v>4</c:v>
                </c:pt>
                <c:pt idx="905">
                  <c:v>4</c:v>
                </c:pt>
                <c:pt idx="906">
                  <c:v>4</c:v>
                </c:pt>
                <c:pt idx="907">
                  <c:v>4</c:v>
                </c:pt>
                <c:pt idx="908">
                  <c:v>4</c:v>
                </c:pt>
                <c:pt idx="909">
                  <c:v>4</c:v>
                </c:pt>
                <c:pt idx="910">
                  <c:v>4</c:v>
                </c:pt>
                <c:pt idx="911">
                  <c:v>4</c:v>
                </c:pt>
                <c:pt idx="912">
                  <c:v>4</c:v>
                </c:pt>
                <c:pt idx="913">
                  <c:v>4</c:v>
                </c:pt>
                <c:pt idx="914">
                  <c:v>4</c:v>
                </c:pt>
                <c:pt idx="915">
                  <c:v>4</c:v>
                </c:pt>
                <c:pt idx="916">
                  <c:v>4</c:v>
                </c:pt>
                <c:pt idx="917">
                  <c:v>4</c:v>
                </c:pt>
                <c:pt idx="918">
                  <c:v>4</c:v>
                </c:pt>
                <c:pt idx="919">
                  <c:v>4</c:v>
                </c:pt>
                <c:pt idx="920">
                  <c:v>4</c:v>
                </c:pt>
                <c:pt idx="921">
                  <c:v>4</c:v>
                </c:pt>
                <c:pt idx="922">
                  <c:v>4</c:v>
                </c:pt>
                <c:pt idx="923">
                  <c:v>4</c:v>
                </c:pt>
                <c:pt idx="924">
                  <c:v>4</c:v>
                </c:pt>
                <c:pt idx="925">
                  <c:v>4</c:v>
                </c:pt>
                <c:pt idx="926">
                  <c:v>4</c:v>
                </c:pt>
                <c:pt idx="927">
                  <c:v>4</c:v>
                </c:pt>
                <c:pt idx="928">
                  <c:v>4</c:v>
                </c:pt>
                <c:pt idx="929">
                  <c:v>4</c:v>
                </c:pt>
                <c:pt idx="930">
                  <c:v>4</c:v>
                </c:pt>
                <c:pt idx="931">
                  <c:v>4</c:v>
                </c:pt>
                <c:pt idx="932">
                  <c:v>4</c:v>
                </c:pt>
                <c:pt idx="933">
                  <c:v>4</c:v>
                </c:pt>
                <c:pt idx="934">
                  <c:v>4</c:v>
                </c:pt>
                <c:pt idx="935">
                  <c:v>4</c:v>
                </c:pt>
                <c:pt idx="936">
                  <c:v>4</c:v>
                </c:pt>
                <c:pt idx="937">
                  <c:v>4</c:v>
                </c:pt>
                <c:pt idx="938">
                  <c:v>4</c:v>
                </c:pt>
                <c:pt idx="939">
                  <c:v>4</c:v>
                </c:pt>
                <c:pt idx="940">
                  <c:v>4</c:v>
                </c:pt>
                <c:pt idx="941">
                  <c:v>4</c:v>
                </c:pt>
                <c:pt idx="942">
                  <c:v>4</c:v>
                </c:pt>
                <c:pt idx="943">
                  <c:v>5</c:v>
                </c:pt>
                <c:pt idx="944">
                  <c:v>5</c:v>
                </c:pt>
                <c:pt idx="945">
                  <c:v>5</c:v>
                </c:pt>
                <c:pt idx="946">
                  <c:v>5</c:v>
                </c:pt>
                <c:pt idx="947">
                  <c:v>5</c:v>
                </c:pt>
                <c:pt idx="948">
                  <c:v>5</c:v>
                </c:pt>
                <c:pt idx="949">
                  <c:v>5</c:v>
                </c:pt>
                <c:pt idx="950">
                  <c:v>5</c:v>
                </c:pt>
                <c:pt idx="951">
                  <c:v>5</c:v>
                </c:pt>
                <c:pt idx="952">
                  <c:v>5</c:v>
                </c:pt>
                <c:pt idx="953">
                  <c:v>5</c:v>
                </c:pt>
                <c:pt idx="954">
                  <c:v>5</c:v>
                </c:pt>
                <c:pt idx="955">
                  <c:v>5</c:v>
                </c:pt>
                <c:pt idx="956">
                  <c:v>5</c:v>
                </c:pt>
                <c:pt idx="957">
                  <c:v>5</c:v>
                </c:pt>
                <c:pt idx="958">
                  <c:v>5</c:v>
                </c:pt>
                <c:pt idx="959">
                  <c:v>5</c:v>
                </c:pt>
                <c:pt idx="960">
                  <c:v>5</c:v>
                </c:pt>
                <c:pt idx="961">
                  <c:v>5</c:v>
                </c:pt>
                <c:pt idx="962">
                  <c:v>5</c:v>
                </c:pt>
                <c:pt idx="963">
                  <c:v>5</c:v>
                </c:pt>
                <c:pt idx="964">
                  <c:v>5</c:v>
                </c:pt>
                <c:pt idx="965">
                  <c:v>5</c:v>
                </c:pt>
                <c:pt idx="966">
                  <c:v>5</c:v>
                </c:pt>
                <c:pt idx="967">
                  <c:v>5</c:v>
                </c:pt>
                <c:pt idx="968">
                  <c:v>5</c:v>
                </c:pt>
                <c:pt idx="969">
                  <c:v>5</c:v>
                </c:pt>
                <c:pt idx="970">
                  <c:v>5</c:v>
                </c:pt>
                <c:pt idx="971">
                  <c:v>5</c:v>
                </c:pt>
                <c:pt idx="972">
                  <c:v>5</c:v>
                </c:pt>
                <c:pt idx="973">
                  <c:v>5</c:v>
                </c:pt>
                <c:pt idx="974">
                  <c:v>6</c:v>
                </c:pt>
                <c:pt idx="975">
                  <c:v>6</c:v>
                </c:pt>
                <c:pt idx="976">
                  <c:v>6</c:v>
                </c:pt>
                <c:pt idx="977">
                  <c:v>6</c:v>
                </c:pt>
                <c:pt idx="978">
                  <c:v>6</c:v>
                </c:pt>
                <c:pt idx="979">
                  <c:v>6</c:v>
                </c:pt>
                <c:pt idx="980">
                  <c:v>6</c:v>
                </c:pt>
                <c:pt idx="981">
                  <c:v>6</c:v>
                </c:pt>
                <c:pt idx="982">
                  <c:v>6</c:v>
                </c:pt>
                <c:pt idx="983">
                  <c:v>6</c:v>
                </c:pt>
                <c:pt idx="984">
                  <c:v>6</c:v>
                </c:pt>
                <c:pt idx="985">
                  <c:v>6</c:v>
                </c:pt>
                <c:pt idx="986">
                  <c:v>6</c:v>
                </c:pt>
                <c:pt idx="987">
                  <c:v>6</c:v>
                </c:pt>
                <c:pt idx="988">
                  <c:v>6</c:v>
                </c:pt>
                <c:pt idx="989">
                  <c:v>6</c:v>
                </c:pt>
                <c:pt idx="990">
                  <c:v>6</c:v>
                </c:pt>
                <c:pt idx="991">
                  <c:v>6</c:v>
                </c:pt>
                <c:pt idx="992">
                  <c:v>6</c:v>
                </c:pt>
                <c:pt idx="993">
                  <c:v>6</c:v>
                </c:pt>
                <c:pt idx="994">
                  <c:v>6</c:v>
                </c:pt>
                <c:pt idx="995">
                  <c:v>6</c:v>
                </c:pt>
                <c:pt idx="996">
                  <c:v>6</c:v>
                </c:pt>
                <c:pt idx="997">
                  <c:v>6</c:v>
                </c:pt>
                <c:pt idx="998">
                  <c:v>6</c:v>
                </c:pt>
                <c:pt idx="999">
                  <c:v>6</c:v>
                </c:pt>
                <c:pt idx="1000">
                  <c:v>6</c:v>
                </c:pt>
                <c:pt idx="1001">
                  <c:v>6</c:v>
                </c:pt>
                <c:pt idx="1002">
                  <c:v>6</c:v>
                </c:pt>
                <c:pt idx="1003">
                  <c:v>6</c:v>
                </c:pt>
                <c:pt idx="1004">
                  <c:v>6</c:v>
                </c:pt>
                <c:pt idx="1005">
                  <c:v>6</c:v>
                </c:pt>
                <c:pt idx="1006">
                  <c:v>6</c:v>
                </c:pt>
                <c:pt idx="1007">
                  <c:v>6</c:v>
                </c:pt>
                <c:pt idx="1008">
                  <c:v>6</c:v>
                </c:pt>
                <c:pt idx="1009">
                  <c:v>6</c:v>
                </c:pt>
                <c:pt idx="1010">
                  <c:v>6</c:v>
                </c:pt>
                <c:pt idx="1011">
                  <c:v>6</c:v>
                </c:pt>
                <c:pt idx="1012">
                  <c:v>6</c:v>
                </c:pt>
                <c:pt idx="1013">
                  <c:v>6</c:v>
                </c:pt>
                <c:pt idx="1014">
                  <c:v>6</c:v>
                </c:pt>
                <c:pt idx="1015">
                  <c:v>6</c:v>
                </c:pt>
                <c:pt idx="1016">
                  <c:v>6</c:v>
                </c:pt>
                <c:pt idx="1017">
                  <c:v>6</c:v>
                </c:pt>
                <c:pt idx="1018">
                  <c:v>6</c:v>
                </c:pt>
                <c:pt idx="1019">
                  <c:v>6</c:v>
                </c:pt>
                <c:pt idx="1020">
                  <c:v>6</c:v>
                </c:pt>
                <c:pt idx="1021">
                  <c:v>6</c:v>
                </c:pt>
                <c:pt idx="1022">
                  <c:v>6</c:v>
                </c:pt>
                <c:pt idx="1023">
                  <c:v>6</c:v>
                </c:pt>
                <c:pt idx="1024">
                  <c:v>6</c:v>
                </c:pt>
                <c:pt idx="1025">
                  <c:v>6</c:v>
                </c:pt>
                <c:pt idx="1026">
                  <c:v>6</c:v>
                </c:pt>
                <c:pt idx="1027">
                  <c:v>6</c:v>
                </c:pt>
                <c:pt idx="1028">
                  <c:v>6</c:v>
                </c:pt>
                <c:pt idx="1029">
                  <c:v>6</c:v>
                </c:pt>
                <c:pt idx="1030">
                  <c:v>6</c:v>
                </c:pt>
                <c:pt idx="1031">
                  <c:v>6</c:v>
                </c:pt>
                <c:pt idx="1032">
                  <c:v>6</c:v>
                </c:pt>
                <c:pt idx="1033">
                  <c:v>6</c:v>
                </c:pt>
                <c:pt idx="1034">
                  <c:v>7.5</c:v>
                </c:pt>
                <c:pt idx="1035">
                  <c:v>7.5</c:v>
                </c:pt>
                <c:pt idx="1036">
                  <c:v>7.5</c:v>
                </c:pt>
                <c:pt idx="1037">
                  <c:v>7.5</c:v>
                </c:pt>
                <c:pt idx="1038">
                  <c:v>7.5</c:v>
                </c:pt>
                <c:pt idx="1039">
                  <c:v>7.5</c:v>
                </c:pt>
                <c:pt idx="1040">
                  <c:v>7.5</c:v>
                </c:pt>
                <c:pt idx="1041">
                  <c:v>7.5</c:v>
                </c:pt>
                <c:pt idx="1042">
                  <c:v>7.5</c:v>
                </c:pt>
                <c:pt idx="1043">
                  <c:v>7.5</c:v>
                </c:pt>
                <c:pt idx="1044">
                  <c:v>7.5</c:v>
                </c:pt>
                <c:pt idx="1045">
                  <c:v>7.5</c:v>
                </c:pt>
                <c:pt idx="1046">
                  <c:v>7.5</c:v>
                </c:pt>
                <c:pt idx="1047">
                  <c:v>7.5</c:v>
                </c:pt>
                <c:pt idx="1048">
                  <c:v>7.5</c:v>
                </c:pt>
                <c:pt idx="1049">
                  <c:v>7.5</c:v>
                </c:pt>
                <c:pt idx="1050">
                  <c:v>7.5</c:v>
                </c:pt>
                <c:pt idx="1051">
                  <c:v>7.5</c:v>
                </c:pt>
                <c:pt idx="1052">
                  <c:v>7.5</c:v>
                </c:pt>
                <c:pt idx="1053">
                  <c:v>7.5</c:v>
                </c:pt>
                <c:pt idx="1054">
                  <c:v>7.5</c:v>
                </c:pt>
                <c:pt idx="1055">
                  <c:v>7.5</c:v>
                </c:pt>
                <c:pt idx="1056">
                  <c:v>7.5</c:v>
                </c:pt>
                <c:pt idx="1057">
                  <c:v>7.5</c:v>
                </c:pt>
                <c:pt idx="1058">
                  <c:v>7.5</c:v>
                </c:pt>
                <c:pt idx="1059">
                  <c:v>7.5</c:v>
                </c:pt>
                <c:pt idx="1060">
                  <c:v>7.5</c:v>
                </c:pt>
                <c:pt idx="1061">
                  <c:v>7.5</c:v>
                </c:pt>
                <c:pt idx="1062">
                  <c:v>7.5</c:v>
                </c:pt>
                <c:pt idx="1063">
                  <c:v>7.5</c:v>
                </c:pt>
                <c:pt idx="1064">
                  <c:v>7.5</c:v>
                </c:pt>
                <c:pt idx="1065">
                  <c:v>9</c:v>
                </c:pt>
                <c:pt idx="1066">
                  <c:v>9</c:v>
                </c:pt>
                <c:pt idx="1067">
                  <c:v>9</c:v>
                </c:pt>
                <c:pt idx="1068">
                  <c:v>9</c:v>
                </c:pt>
                <c:pt idx="1069">
                  <c:v>9</c:v>
                </c:pt>
                <c:pt idx="1070">
                  <c:v>9</c:v>
                </c:pt>
                <c:pt idx="1071">
                  <c:v>9</c:v>
                </c:pt>
                <c:pt idx="1072">
                  <c:v>9</c:v>
                </c:pt>
                <c:pt idx="1073">
                  <c:v>9</c:v>
                </c:pt>
                <c:pt idx="1074">
                  <c:v>9</c:v>
                </c:pt>
                <c:pt idx="1075">
                  <c:v>9</c:v>
                </c:pt>
                <c:pt idx="1076">
                  <c:v>9</c:v>
                </c:pt>
                <c:pt idx="1077">
                  <c:v>9</c:v>
                </c:pt>
                <c:pt idx="1078">
                  <c:v>9</c:v>
                </c:pt>
                <c:pt idx="1079">
                  <c:v>9</c:v>
                </c:pt>
                <c:pt idx="1080">
                  <c:v>9</c:v>
                </c:pt>
                <c:pt idx="1081">
                  <c:v>9</c:v>
                </c:pt>
                <c:pt idx="1082">
                  <c:v>9</c:v>
                </c:pt>
                <c:pt idx="1083">
                  <c:v>9</c:v>
                </c:pt>
                <c:pt idx="1084">
                  <c:v>9</c:v>
                </c:pt>
                <c:pt idx="1085">
                  <c:v>9</c:v>
                </c:pt>
                <c:pt idx="1086">
                  <c:v>9</c:v>
                </c:pt>
                <c:pt idx="1087">
                  <c:v>9</c:v>
                </c:pt>
                <c:pt idx="1088">
                  <c:v>9</c:v>
                </c:pt>
                <c:pt idx="1089">
                  <c:v>9</c:v>
                </c:pt>
                <c:pt idx="1090">
                  <c:v>9</c:v>
                </c:pt>
                <c:pt idx="1091">
                  <c:v>9</c:v>
                </c:pt>
                <c:pt idx="1092">
                  <c:v>9</c:v>
                </c:pt>
                <c:pt idx="1093">
                  <c:v>9</c:v>
                </c:pt>
                <c:pt idx="1094">
                  <c:v>9</c:v>
                </c:pt>
                <c:pt idx="1095">
                  <c:v>9</c:v>
                </c:pt>
                <c:pt idx="1096">
                  <c:v>9</c:v>
                </c:pt>
                <c:pt idx="1097">
                  <c:v>9</c:v>
                </c:pt>
                <c:pt idx="1098">
                  <c:v>9</c:v>
                </c:pt>
                <c:pt idx="1099">
                  <c:v>9</c:v>
                </c:pt>
                <c:pt idx="1100">
                  <c:v>9</c:v>
                </c:pt>
                <c:pt idx="1101">
                  <c:v>9</c:v>
                </c:pt>
                <c:pt idx="1102">
                  <c:v>9</c:v>
                </c:pt>
                <c:pt idx="1103">
                  <c:v>9</c:v>
                </c:pt>
                <c:pt idx="1104">
                  <c:v>9</c:v>
                </c:pt>
                <c:pt idx="1105">
                  <c:v>9</c:v>
                </c:pt>
                <c:pt idx="1106">
                  <c:v>9</c:v>
                </c:pt>
                <c:pt idx="1107">
                  <c:v>9</c:v>
                </c:pt>
                <c:pt idx="1108">
                  <c:v>9</c:v>
                </c:pt>
                <c:pt idx="1109">
                  <c:v>9</c:v>
                </c:pt>
                <c:pt idx="1110">
                  <c:v>9</c:v>
                </c:pt>
                <c:pt idx="1111">
                  <c:v>9</c:v>
                </c:pt>
                <c:pt idx="1112">
                  <c:v>9</c:v>
                </c:pt>
                <c:pt idx="1113">
                  <c:v>9</c:v>
                </c:pt>
                <c:pt idx="1114">
                  <c:v>9</c:v>
                </c:pt>
                <c:pt idx="1115">
                  <c:v>9</c:v>
                </c:pt>
                <c:pt idx="1116">
                  <c:v>9</c:v>
                </c:pt>
                <c:pt idx="1117">
                  <c:v>9</c:v>
                </c:pt>
                <c:pt idx="1118">
                  <c:v>9</c:v>
                </c:pt>
                <c:pt idx="1119">
                  <c:v>9</c:v>
                </c:pt>
                <c:pt idx="1120">
                  <c:v>9</c:v>
                </c:pt>
                <c:pt idx="1121">
                  <c:v>9</c:v>
                </c:pt>
                <c:pt idx="1122">
                  <c:v>9</c:v>
                </c:pt>
                <c:pt idx="1123">
                  <c:v>9</c:v>
                </c:pt>
                <c:pt idx="1124">
                  <c:v>9</c:v>
                </c:pt>
                <c:pt idx="1125">
                  <c:v>10</c:v>
                </c:pt>
                <c:pt idx="1126">
                  <c:v>10</c:v>
                </c:pt>
                <c:pt idx="1127">
                  <c:v>10</c:v>
                </c:pt>
                <c:pt idx="1128">
                  <c:v>10</c:v>
                </c:pt>
                <c:pt idx="1129">
                  <c:v>10</c:v>
                </c:pt>
                <c:pt idx="1130">
                  <c:v>10</c:v>
                </c:pt>
                <c:pt idx="1131">
                  <c:v>10</c:v>
                </c:pt>
                <c:pt idx="1132">
                  <c:v>10</c:v>
                </c:pt>
                <c:pt idx="1133">
                  <c:v>10</c:v>
                </c:pt>
                <c:pt idx="1134">
                  <c:v>10</c:v>
                </c:pt>
                <c:pt idx="1135">
                  <c:v>10</c:v>
                </c:pt>
                <c:pt idx="1136">
                  <c:v>10</c:v>
                </c:pt>
                <c:pt idx="1137">
                  <c:v>10</c:v>
                </c:pt>
                <c:pt idx="1138">
                  <c:v>10</c:v>
                </c:pt>
                <c:pt idx="1139">
                  <c:v>10</c:v>
                </c:pt>
                <c:pt idx="1140">
                  <c:v>10</c:v>
                </c:pt>
                <c:pt idx="1141">
                  <c:v>10</c:v>
                </c:pt>
                <c:pt idx="1142">
                  <c:v>10</c:v>
                </c:pt>
                <c:pt idx="1143">
                  <c:v>10</c:v>
                </c:pt>
                <c:pt idx="1144">
                  <c:v>10</c:v>
                </c:pt>
                <c:pt idx="1145">
                  <c:v>10</c:v>
                </c:pt>
                <c:pt idx="1146">
                  <c:v>10</c:v>
                </c:pt>
                <c:pt idx="1147">
                  <c:v>10</c:v>
                </c:pt>
                <c:pt idx="1148">
                  <c:v>10</c:v>
                </c:pt>
                <c:pt idx="1149">
                  <c:v>10</c:v>
                </c:pt>
                <c:pt idx="1150">
                  <c:v>10</c:v>
                </c:pt>
                <c:pt idx="1151">
                  <c:v>10</c:v>
                </c:pt>
                <c:pt idx="1152">
                  <c:v>10</c:v>
                </c:pt>
                <c:pt idx="1153">
                  <c:v>10</c:v>
                </c:pt>
                <c:pt idx="1154">
                  <c:v>10</c:v>
                </c:pt>
                <c:pt idx="1155">
                  <c:v>10</c:v>
                </c:pt>
                <c:pt idx="1156">
                  <c:v>11</c:v>
                </c:pt>
                <c:pt idx="1157">
                  <c:v>11</c:v>
                </c:pt>
                <c:pt idx="1158">
                  <c:v>11</c:v>
                </c:pt>
                <c:pt idx="1159">
                  <c:v>11</c:v>
                </c:pt>
                <c:pt idx="1160">
                  <c:v>11</c:v>
                </c:pt>
                <c:pt idx="1161">
                  <c:v>11</c:v>
                </c:pt>
                <c:pt idx="1162">
                  <c:v>11</c:v>
                </c:pt>
                <c:pt idx="1163">
                  <c:v>11</c:v>
                </c:pt>
                <c:pt idx="1164">
                  <c:v>11</c:v>
                </c:pt>
                <c:pt idx="1165">
                  <c:v>11</c:v>
                </c:pt>
                <c:pt idx="1166">
                  <c:v>11</c:v>
                </c:pt>
                <c:pt idx="1167">
                  <c:v>11</c:v>
                </c:pt>
                <c:pt idx="1168">
                  <c:v>11</c:v>
                </c:pt>
                <c:pt idx="1169">
                  <c:v>11</c:v>
                </c:pt>
                <c:pt idx="1170">
                  <c:v>11</c:v>
                </c:pt>
                <c:pt idx="1171">
                  <c:v>11</c:v>
                </c:pt>
                <c:pt idx="1172">
                  <c:v>11</c:v>
                </c:pt>
                <c:pt idx="1173">
                  <c:v>11</c:v>
                </c:pt>
                <c:pt idx="1174">
                  <c:v>11</c:v>
                </c:pt>
                <c:pt idx="1175">
                  <c:v>11</c:v>
                </c:pt>
                <c:pt idx="1176">
                  <c:v>11</c:v>
                </c:pt>
                <c:pt idx="1177">
                  <c:v>11</c:v>
                </c:pt>
                <c:pt idx="1178">
                  <c:v>11</c:v>
                </c:pt>
                <c:pt idx="1179">
                  <c:v>11</c:v>
                </c:pt>
                <c:pt idx="1180">
                  <c:v>11</c:v>
                </c:pt>
                <c:pt idx="1181">
                  <c:v>11</c:v>
                </c:pt>
                <c:pt idx="1182">
                  <c:v>11</c:v>
                </c:pt>
                <c:pt idx="1183">
                  <c:v>11</c:v>
                </c:pt>
                <c:pt idx="1184">
                  <c:v>11</c:v>
                </c:pt>
                <c:pt idx="1185">
                  <c:v>11</c:v>
                </c:pt>
                <c:pt idx="1186">
                  <c:v>11</c:v>
                </c:pt>
                <c:pt idx="1187">
                  <c:v>11</c:v>
                </c:pt>
                <c:pt idx="1188">
                  <c:v>11</c:v>
                </c:pt>
                <c:pt idx="1189">
                  <c:v>11</c:v>
                </c:pt>
                <c:pt idx="1190">
                  <c:v>11</c:v>
                </c:pt>
                <c:pt idx="1191">
                  <c:v>11</c:v>
                </c:pt>
                <c:pt idx="1192">
                  <c:v>11</c:v>
                </c:pt>
                <c:pt idx="1193">
                  <c:v>11</c:v>
                </c:pt>
                <c:pt idx="1194">
                  <c:v>11</c:v>
                </c:pt>
                <c:pt idx="1195">
                  <c:v>11</c:v>
                </c:pt>
                <c:pt idx="1196">
                  <c:v>11</c:v>
                </c:pt>
                <c:pt idx="1197">
                  <c:v>11</c:v>
                </c:pt>
                <c:pt idx="1198">
                  <c:v>11</c:v>
                </c:pt>
                <c:pt idx="1199">
                  <c:v>11</c:v>
                </c:pt>
                <c:pt idx="1200">
                  <c:v>11</c:v>
                </c:pt>
                <c:pt idx="1201">
                  <c:v>11</c:v>
                </c:pt>
                <c:pt idx="1202">
                  <c:v>11</c:v>
                </c:pt>
                <c:pt idx="1203">
                  <c:v>11</c:v>
                </c:pt>
                <c:pt idx="1204">
                  <c:v>11</c:v>
                </c:pt>
                <c:pt idx="1205">
                  <c:v>12</c:v>
                </c:pt>
                <c:pt idx="1206">
                  <c:v>12</c:v>
                </c:pt>
                <c:pt idx="1207">
                  <c:v>12</c:v>
                </c:pt>
                <c:pt idx="1208">
                  <c:v>12</c:v>
                </c:pt>
                <c:pt idx="1209">
                  <c:v>12</c:v>
                </c:pt>
                <c:pt idx="1210">
                  <c:v>12</c:v>
                </c:pt>
                <c:pt idx="1211">
                  <c:v>12</c:v>
                </c:pt>
                <c:pt idx="1212">
                  <c:v>12</c:v>
                </c:pt>
                <c:pt idx="1213">
                  <c:v>12</c:v>
                </c:pt>
                <c:pt idx="1214">
                  <c:v>12</c:v>
                </c:pt>
                <c:pt idx="1215">
                  <c:v>12</c:v>
                </c:pt>
                <c:pt idx="1216">
                  <c:v>12</c:v>
                </c:pt>
                <c:pt idx="1217">
                  <c:v>12</c:v>
                </c:pt>
                <c:pt idx="1218">
                  <c:v>12</c:v>
                </c:pt>
                <c:pt idx="1219">
                  <c:v>12</c:v>
                </c:pt>
                <c:pt idx="1220">
                  <c:v>12</c:v>
                </c:pt>
                <c:pt idx="1221">
                  <c:v>12</c:v>
                </c:pt>
                <c:pt idx="1222">
                  <c:v>12</c:v>
                </c:pt>
                <c:pt idx="1223">
                  <c:v>12</c:v>
                </c:pt>
                <c:pt idx="1224">
                  <c:v>12</c:v>
                </c:pt>
                <c:pt idx="1225">
                  <c:v>12</c:v>
                </c:pt>
                <c:pt idx="1226">
                  <c:v>12</c:v>
                </c:pt>
                <c:pt idx="1227">
                  <c:v>12</c:v>
                </c:pt>
                <c:pt idx="1228">
                  <c:v>12</c:v>
                </c:pt>
                <c:pt idx="1229">
                  <c:v>12</c:v>
                </c:pt>
                <c:pt idx="1230">
                  <c:v>12</c:v>
                </c:pt>
                <c:pt idx="1231">
                  <c:v>12</c:v>
                </c:pt>
                <c:pt idx="1232">
                  <c:v>12</c:v>
                </c:pt>
                <c:pt idx="1233">
                  <c:v>12</c:v>
                </c:pt>
                <c:pt idx="1234">
                  <c:v>12</c:v>
                </c:pt>
                <c:pt idx="1235">
                  <c:v>12</c:v>
                </c:pt>
                <c:pt idx="1236">
                  <c:v>12</c:v>
                </c:pt>
                <c:pt idx="1237">
                  <c:v>12</c:v>
                </c:pt>
                <c:pt idx="1238">
                  <c:v>12</c:v>
                </c:pt>
                <c:pt idx="1239">
                  <c:v>12</c:v>
                </c:pt>
                <c:pt idx="1240">
                  <c:v>12</c:v>
                </c:pt>
                <c:pt idx="1241">
                  <c:v>12</c:v>
                </c:pt>
                <c:pt idx="1242">
                  <c:v>12</c:v>
                </c:pt>
                <c:pt idx="1243">
                  <c:v>12</c:v>
                </c:pt>
                <c:pt idx="1244">
                  <c:v>12</c:v>
                </c:pt>
                <c:pt idx="1245">
                  <c:v>12</c:v>
                </c:pt>
                <c:pt idx="1246">
                  <c:v>12</c:v>
                </c:pt>
                <c:pt idx="1247">
                  <c:v>12.75</c:v>
                </c:pt>
                <c:pt idx="1248">
                  <c:v>12.75</c:v>
                </c:pt>
                <c:pt idx="1249">
                  <c:v>12.75</c:v>
                </c:pt>
                <c:pt idx="1250">
                  <c:v>12.75</c:v>
                </c:pt>
                <c:pt idx="1251">
                  <c:v>12.75</c:v>
                </c:pt>
                <c:pt idx="1252">
                  <c:v>12.75</c:v>
                </c:pt>
                <c:pt idx="1253">
                  <c:v>12.75</c:v>
                </c:pt>
                <c:pt idx="1254">
                  <c:v>12.75</c:v>
                </c:pt>
                <c:pt idx="1255">
                  <c:v>12.75</c:v>
                </c:pt>
                <c:pt idx="1256">
                  <c:v>12.75</c:v>
                </c:pt>
                <c:pt idx="1257">
                  <c:v>12.75</c:v>
                </c:pt>
                <c:pt idx="1258">
                  <c:v>12.75</c:v>
                </c:pt>
                <c:pt idx="1259">
                  <c:v>12.75</c:v>
                </c:pt>
                <c:pt idx="1260">
                  <c:v>12.75</c:v>
                </c:pt>
                <c:pt idx="1261">
                  <c:v>12.75</c:v>
                </c:pt>
                <c:pt idx="1262">
                  <c:v>12.75</c:v>
                </c:pt>
                <c:pt idx="1263">
                  <c:v>12.75</c:v>
                </c:pt>
                <c:pt idx="1264">
                  <c:v>12.75</c:v>
                </c:pt>
                <c:pt idx="1265">
                  <c:v>12.75</c:v>
                </c:pt>
                <c:pt idx="1266">
                  <c:v>12.75</c:v>
                </c:pt>
                <c:pt idx="1267">
                  <c:v>12.75</c:v>
                </c:pt>
                <c:pt idx="1268">
                  <c:v>12.75</c:v>
                </c:pt>
                <c:pt idx="1269">
                  <c:v>12.75</c:v>
                </c:pt>
                <c:pt idx="1270">
                  <c:v>12.75</c:v>
                </c:pt>
                <c:pt idx="1271">
                  <c:v>12.75</c:v>
                </c:pt>
                <c:pt idx="1272">
                  <c:v>12.75</c:v>
                </c:pt>
                <c:pt idx="1273">
                  <c:v>12.75</c:v>
                </c:pt>
                <c:pt idx="1274">
                  <c:v>12.75</c:v>
                </c:pt>
                <c:pt idx="1275">
                  <c:v>12.75</c:v>
                </c:pt>
                <c:pt idx="1276">
                  <c:v>12.75</c:v>
                </c:pt>
                <c:pt idx="1277">
                  <c:v>12.75</c:v>
                </c:pt>
                <c:pt idx="1278">
                  <c:v>12.75</c:v>
                </c:pt>
                <c:pt idx="1279">
                  <c:v>12.75</c:v>
                </c:pt>
                <c:pt idx="1280">
                  <c:v>12.75</c:v>
                </c:pt>
                <c:pt idx="1281">
                  <c:v>12.75</c:v>
                </c:pt>
                <c:pt idx="1282">
                  <c:v>12.75</c:v>
                </c:pt>
                <c:pt idx="1283">
                  <c:v>12.75</c:v>
                </c:pt>
                <c:pt idx="1284">
                  <c:v>12.75</c:v>
                </c:pt>
                <c:pt idx="1285">
                  <c:v>12.75</c:v>
                </c:pt>
                <c:pt idx="1286">
                  <c:v>12.75</c:v>
                </c:pt>
                <c:pt idx="1287">
                  <c:v>12.75</c:v>
                </c:pt>
                <c:pt idx="1288">
                  <c:v>12.75</c:v>
                </c:pt>
                <c:pt idx="1289">
                  <c:v>12.75</c:v>
                </c:pt>
                <c:pt idx="1290">
                  <c:v>12.75</c:v>
                </c:pt>
                <c:pt idx="1291">
                  <c:v>12.75</c:v>
                </c:pt>
                <c:pt idx="1292">
                  <c:v>12.75</c:v>
                </c:pt>
                <c:pt idx="1293">
                  <c:v>12.75</c:v>
                </c:pt>
                <c:pt idx="1294">
                  <c:v>12.75</c:v>
                </c:pt>
                <c:pt idx="1295">
                  <c:v>12.75</c:v>
                </c:pt>
                <c:pt idx="1296">
                  <c:v>12.75</c:v>
                </c:pt>
                <c:pt idx="1297">
                  <c:v>12.75</c:v>
                </c:pt>
                <c:pt idx="1298">
                  <c:v>12.75</c:v>
                </c:pt>
                <c:pt idx="1299">
                  <c:v>12.75</c:v>
                </c:pt>
                <c:pt idx="1300">
                  <c:v>12.75</c:v>
                </c:pt>
                <c:pt idx="1301">
                  <c:v>12.75</c:v>
                </c:pt>
                <c:pt idx="1302">
                  <c:v>12.75</c:v>
                </c:pt>
                <c:pt idx="1303">
                  <c:v>12.75</c:v>
                </c:pt>
                <c:pt idx="1304">
                  <c:v>12.75</c:v>
                </c:pt>
                <c:pt idx="1305">
                  <c:v>12.75</c:v>
                </c:pt>
                <c:pt idx="1306">
                  <c:v>12.75</c:v>
                </c:pt>
                <c:pt idx="1307">
                  <c:v>13</c:v>
                </c:pt>
                <c:pt idx="1308">
                  <c:v>13</c:v>
                </c:pt>
                <c:pt idx="1309">
                  <c:v>13</c:v>
                </c:pt>
                <c:pt idx="1310">
                  <c:v>13</c:v>
                </c:pt>
                <c:pt idx="1311">
                  <c:v>13</c:v>
                </c:pt>
                <c:pt idx="1312">
                  <c:v>13</c:v>
                </c:pt>
                <c:pt idx="1313">
                  <c:v>13</c:v>
                </c:pt>
                <c:pt idx="1314">
                  <c:v>13</c:v>
                </c:pt>
                <c:pt idx="1315">
                  <c:v>13</c:v>
                </c:pt>
                <c:pt idx="1316">
                  <c:v>13</c:v>
                </c:pt>
                <c:pt idx="1317">
                  <c:v>13</c:v>
                </c:pt>
                <c:pt idx="1318">
                  <c:v>13</c:v>
                </c:pt>
                <c:pt idx="1319">
                  <c:v>13</c:v>
                </c:pt>
                <c:pt idx="1320">
                  <c:v>13</c:v>
                </c:pt>
                <c:pt idx="1321">
                  <c:v>13</c:v>
                </c:pt>
                <c:pt idx="1322">
                  <c:v>13</c:v>
                </c:pt>
                <c:pt idx="1323">
                  <c:v>13</c:v>
                </c:pt>
                <c:pt idx="1324">
                  <c:v>13</c:v>
                </c:pt>
                <c:pt idx="1325">
                  <c:v>13</c:v>
                </c:pt>
                <c:pt idx="1326">
                  <c:v>13</c:v>
                </c:pt>
                <c:pt idx="1327">
                  <c:v>13</c:v>
                </c:pt>
                <c:pt idx="1328">
                  <c:v>13</c:v>
                </c:pt>
                <c:pt idx="1329">
                  <c:v>13</c:v>
                </c:pt>
                <c:pt idx="1330">
                  <c:v>13</c:v>
                </c:pt>
                <c:pt idx="1331">
                  <c:v>13</c:v>
                </c:pt>
                <c:pt idx="1332">
                  <c:v>13</c:v>
                </c:pt>
                <c:pt idx="1333">
                  <c:v>13</c:v>
                </c:pt>
                <c:pt idx="1334">
                  <c:v>13</c:v>
                </c:pt>
                <c:pt idx="1335">
                  <c:v>13</c:v>
                </c:pt>
                <c:pt idx="1336">
                  <c:v>13</c:v>
                </c:pt>
                <c:pt idx="1337">
                  <c:v>13</c:v>
                </c:pt>
                <c:pt idx="1338">
                  <c:v>13</c:v>
                </c:pt>
                <c:pt idx="1339">
                  <c:v>13.25</c:v>
                </c:pt>
                <c:pt idx="1340">
                  <c:v>13.25</c:v>
                </c:pt>
                <c:pt idx="1341">
                  <c:v>13.25</c:v>
                </c:pt>
                <c:pt idx="1342">
                  <c:v>13.25</c:v>
                </c:pt>
                <c:pt idx="1343">
                  <c:v>13.25</c:v>
                </c:pt>
                <c:pt idx="1344">
                  <c:v>13.25</c:v>
                </c:pt>
                <c:pt idx="1345">
                  <c:v>13.25</c:v>
                </c:pt>
                <c:pt idx="1346">
                  <c:v>13.25</c:v>
                </c:pt>
                <c:pt idx="1347">
                  <c:v>13.25</c:v>
                </c:pt>
                <c:pt idx="1348">
                  <c:v>13.25</c:v>
                </c:pt>
                <c:pt idx="1349">
                  <c:v>13.25</c:v>
                </c:pt>
                <c:pt idx="1350">
                  <c:v>13.25</c:v>
                </c:pt>
                <c:pt idx="1351">
                  <c:v>13.25</c:v>
                </c:pt>
                <c:pt idx="1352">
                  <c:v>13.25</c:v>
                </c:pt>
                <c:pt idx="1353">
                  <c:v>13.25</c:v>
                </c:pt>
                <c:pt idx="1354">
                  <c:v>13.25</c:v>
                </c:pt>
                <c:pt idx="1355">
                  <c:v>13.25</c:v>
                </c:pt>
                <c:pt idx="1356">
                  <c:v>13.25</c:v>
                </c:pt>
                <c:pt idx="1357">
                  <c:v>13.25</c:v>
                </c:pt>
                <c:pt idx="1358">
                  <c:v>13.25</c:v>
                </c:pt>
                <c:pt idx="1359">
                  <c:v>13.25</c:v>
                </c:pt>
                <c:pt idx="1360">
                  <c:v>13.25</c:v>
                </c:pt>
                <c:pt idx="1361">
                  <c:v>13.25</c:v>
                </c:pt>
                <c:pt idx="1362">
                  <c:v>13.25</c:v>
                </c:pt>
                <c:pt idx="1363">
                  <c:v>13.25</c:v>
                </c:pt>
                <c:pt idx="1364">
                  <c:v>13.25</c:v>
                </c:pt>
                <c:pt idx="1365">
                  <c:v>13.25</c:v>
                </c:pt>
                <c:pt idx="1366">
                  <c:v>13.25</c:v>
                </c:pt>
                <c:pt idx="1367">
                  <c:v>13.25</c:v>
                </c:pt>
                <c:pt idx="1368">
                  <c:v>13.25</c:v>
                </c:pt>
                <c:pt idx="1369">
                  <c:v>13.25</c:v>
                </c:pt>
                <c:pt idx="1370">
                  <c:v>13.25</c:v>
                </c:pt>
                <c:pt idx="1371">
                  <c:v>13.25</c:v>
                </c:pt>
                <c:pt idx="1372">
                  <c:v>13.25</c:v>
                </c:pt>
                <c:pt idx="1373">
                  <c:v>13.25</c:v>
                </c:pt>
                <c:pt idx="1374">
                  <c:v>13.25</c:v>
                </c:pt>
                <c:pt idx="1375">
                  <c:v>13.25</c:v>
                </c:pt>
                <c:pt idx="1376">
                  <c:v>13.25</c:v>
                </c:pt>
                <c:pt idx="1377">
                  <c:v>13.25</c:v>
                </c:pt>
                <c:pt idx="1378">
                  <c:v>13.25</c:v>
                </c:pt>
                <c:pt idx="1379">
                  <c:v>13.25</c:v>
                </c:pt>
                <c:pt idx="1380">
                  <c:v>13.25</c:v>
                </c:pt>
                <c:pt idx="1381">
                  <c:v>13.25</c:v>
                </c:pt>
                <c:pt idx="1382">
                  <c:v>13.25</c:v>
                </c:pt>
                <c:pt idx="1383">
                  <c:v>13.25</c:v>
                </c:pt>
                <c:pt idx="1384">
                  <c:v>13.25</c:v>
                </c:pt>
                <c:pt idx="1385">
                  <c:v>13.25</c:v>
                </c:pt>
                <c:pt idx="1386">
                  <c:v>13.25</c:v>
                </c:pt>
                <c:pt idx="1387">
                  <c:v>13.25</c:v>
                </c:pt>
                <c:pt idx="1388">
                  <c:v>13.25</c:v>
                </c:pt>
                <c:pt idx="1389">
                  <c:v>13.25</c:v>
                </c:pt>
                <c:pt idx="1390">
                  <c:v>13.25</c:v>
                </c:pt>
                <c:pt idx="1391">
                  <c:v>13.25</c:v>
                </c:pt>
                <c:pt idx="1392">
                  <c:v>13.25</c:v>
                </c:pt>
                <c:pt idx="1393">
                  <c:v>13.25</c:v>
                </c:pt>
                <c:pt idx="1394">
                  <c:v>13.25</c:v>
                </c:pt>
                <c:pt idx="1395">
                  <c:v>13.25</c:v>
                </c:pt>
                <c:pt idx="1396">
                  <c:v>13.25</c:v>
                </c:pt>
                <c:pt idx="1397">
                  <c:v>13.25</c:v>
                </c:pt>
                <c:pt idx="1398">
                  <c:v>13.25</c:v>
                </c:pt>
                <c:pt idx="1399">
                  <c:v>13.25</c:v>
                </c:pt>
                <c:pt idx="1400">
                  <c:v>13.25</c:v>
                </c:pt>
                <c:pt idx="1401">
                  <c:v>13.25</c:v>
                </c:pt>
                <c:pt idx="1402">
                  <c:v>13.25</c:v>
                </c:pt>
                <c:pt idx="1403">
                  <c:v>13.25</c:v>
                </c:pt>
                <c:pt idx="1404">
                  <c:v>13.25</c:v>
                </c:pt>
                <c:pt idx="1405">
                  <c:v>13.25</c:v>
                </c:pt>
                <c:pt idx="1406">
                  <c:v>13.25</c:v>
                </c:pt>
                <c:pt idx="1407">
                  <c:v>13.25</c:v>
                </c:pt>
                <c:pt idx="1408">
                  <c:v>13.25</c:v>
                </c:pt>
                <c:pt idx="1409">
                  <c:v>13.25</c:v>
                </c:pt>
                <c:pt idx="1410">
                  <c:v>13.25</c:v>
                </c:pt>
                <c:pt idx="1411">
                  <c:v>13.25</c:v>
                </c:pt>
                <c:pt idx="1412">
                  <c:v>13.25</c:v>
                </c:pt>
                <c:pt idx="1413">
                  <c:v>13.25</c:v>
                </c:pt>
                <c:pt idx="1414">
                  <c:v>13.25</c:v>
                </c:pt>
                <c:pt idx="1415">
                  <c:v>13.25</c:v>
                </c:pt>
                <c:pt idx="1416">
                  <c:v>13.25</c:v>
                </c:pt>
                <c:pt idx="1417">
                  <c:v>13.25</c:v>
                </c:pt>
                <c:pt idx="1418">
                  <c:v>13.25</c:v>
                </c:pt>
                <c:pt idx="1419">
                  <c:v>13.25</c:v>
                </c:pt>
                <c:pt idx="1420">
                  <c:v>13.25</c:v>
                </c:pt>
                <c:pt idx="1421">
                  <c:v>13.25</c:v>
                </c:pt>
                <c:pt idx="1422">
                  <c:v>13.25</c:v>
                </c:pt>
                <c:pt idx="1423">
                  <c:v>13.25</c:v>
                </c:pt>
                <c:pt idx="1424">
                  <c:v>13.25</c:v>
                </c:pt>
                <c:pt idx="1425">
                  <c:v>13.25</c:v>
                </c:pt>
                <c:pt idx="1426">
                  <c:v>13.25</c:v>
                </c:pt>
                <c:pt idx="1427">
                  <c:v>13.25</c:v>
                </c:pt>
                <c:pt idx="1428">
                  <c:v>13.25</c:v>
                </c:pt>
                <c:pt idx="1429">
                  <c:v>13.25</c:v>
                </c:pt>
                <c:pt idx="1430">
                  <c:v>13.25</c:v>
                </c:pt>
                <c:pt idx="1431">
                  <c:v>13.25</c:v>
                </c:pt>
                <c:pt idx="1432">
                  <c:v>13.25</c:v>
                </c:pt>
                <c:pt idx="1433">
                  <c:v>13.25</c:v>
                </c:pt>
                <c:pt idx="1434">
                  <c:v>13.25</c:v>
                </c:pt>
                <c:pt idx="1435">
                  <c:v>13.25</c:v>
                </c:pt>
                <c:pt idx="1436">
                  <c:v>13.25</c:v>
                </c:pt>
                <c:pt idx="1437">
                  <c:v>13.25</c:v>
                </c:pt>
                <c:pt idx="1438">
                  <c:v>13.25</c:v>
                </c:pt>
                <c:pt idx="1439">
                  <c:v>13.25</c:v>
                </c:pt>
                <c:pt idx="1440">
                  <c:v>13.25</c:v>
                </c:pt>
                <c:pt idx="1441">
                  <c:v>13.25</c:v>
                </c:pt>
                <c:pt idx="1442">
                  <c:v>13.25</c:v>
                </c:pt>
                <c:pt idx="1443">
                  <c:v>13.25</c:v>
                </c:pt>
                <c:pt idx="1444">
                  <c:v>13.25</c:v>
                </c:pt>
                <c:pt idx="1445">
                  <c:v>13.25</c:v>
                </c:pt>
                <c:pt idx="1446">
                  <c:v>13.25</c:v>
                </c:pt>
                <c:pt idx="1447">
                  <c:v>13.25</c:v>
                </c:pt>
                <c:pt idx="1448">
                  <c:v>13.25</c:v>
                </c:pt>
                <c:pt idx="1449">
                  <c:v>13.25</c:v>
                </c:pt>
                <c:pt idx="1450">
                  <c:v>13.25</c:v>
                </c:pt>
                <c:pt idx="1451">
                  <c:v>13.25</c:v>
                </c:pt>
                <c:pt idx="1452">
                  <c:v>13.25</c:v>
                </c:pt>
                <c:pt idx="1453">
                  <c:v>13.25</c:v>
                </c:pt>
                <c:pt idx="1454">
                  <c:v>13.25</c:v>
                </c:pt>
                <c:pt idx="1455">
                  <c:v>13.25</c:v>
                </c:pt>
                <c:pt idx="1456">
                  <c:v>13.25</c:v>
                </c:pt>
                <c:pt idx="1457">
                  <c:v>13.25</c:v>
                </c:pt>
                <c:pt idx="1458">
                  <c:v>13.25</c:v>
                </c:pt>
                <c:pt idx="1459">
                  <c:v>13.25</c:v>
                </c:pt>
                <c:pt idx="1460">
                  <c:v>13.25</c:v>
                </c:pt>
                <c:pt idx="1461">
                  <c:v>13.25</c:v>
                </c:pt>
                <c:pt idx="1462">
                  <c:v>13.25</c:v>
                </c:pt>
                <c:pt idx="1463">
                  <c:v>13.25</c:v>
                </c:pt>
                <c:pt idx="1464">
                  <c:v>13.25</c:v>
                </c:pt>
                <c:pt idx="1465">
                  <c:v>13.25</c:v>
                </c:pt>
                <c:pt idx="1466">
                  <c:v>13.25</c:v>
                </c:pt>
                <c:pt idx="1467">
                  <c:v>13.25</c:v>
                </c:pt>
                <c:pt idx="1468">
                  <c:v>13.25</c:v>
                </c:pt>
                <c:pt idx="1469">
                  <c:v>13.25</c:v>
                </c:pt>
                <c:pt idx="1470">
                  <c:v>13.25</c:v>
                </c:pt>
                <c:pt idx="1471">
                  <c:v>13.25</c:v>
                </c:pt>
                <c:pt idx="1472">
                  <c:v>13.25</c:v>
                </c:pt>
                <c:pt idx="1473">
                  <c:v>13.25</c:v>
                </c:pt>
                <c:pt idx="1474">
                  <c:v>13.25</c:v>
                </c:pt>
                <c:pt idx="1475">
                  <c:v>13.25</c:v>
                </c:pt>
                <c:pt idx="1476">
                  <c:v>13.25</c:v>
                </c:pt>
                <c:pt idx="1477">
                  <c:v>13.25</c:v>
                </c:pt>
                <c:pt idx="1478">
                  <c:v>13.25</c:v>
                </c:pt>
                <c:pt idx="1479">
                  <c:v>13.25</c:v>
                </c:pt>
                <c:pt idx="1480">
                  <c:v>13.25</c:v>
                </c:pt>
                <c:pt idx="1481">
                  <c:v>13.25</c:v>
                </c:pt>
                <c:pt idx="1482">
                  <c:v>13.25</c:v>
                </c:pt>
                <c:pt idx="1483">
                  <c:v>13.25</c:v>
                </c:pt>
                <c:pt idx="1484">
                  <c:v>13.25</c:v>
                </c:pt>
                <c:pt idx="1485">
                  <c:v>13.25</c:v>
                </c:pt>
                <c:pt idx="1486">
                  <c:v>13.25</c:v>
                </c:pt>
                <c:pt idx="1487">
                  <c:v>13.25</c:v>
                </c:pt>
                <c:pt idx="1488">
                  <c:v>13.25</c:v>
                </c:pt>
                <c:pt idx="1489">
                  <c:v>13.25</c:v>
                </c:pt>
                <c:pt idx="1490">
                  <c:v>13.25</c:v>
                </c:pt>
                <c:pt idx="1491">
                  <c:v>13.25</c:v>
                </c:pt>
                <c:pt idx="1492">
                  <c:v>13.25</c:v>
                </c:pt>
                <c:pt idx="1493">
                  <c:v>13.25</c:v>
                </c:pt>
                <c:pt idx="1494">
                  <c:v>13.25</c:v>
                </c:pt>
                <c:pt idx="1495">
                  <c:v>13.25</c:v>
                </c:pt>
                <c:pt idx="1496">
                  <c:v>13.25</c:v>
                </c:pt>
                <c:pt idx="1497">
                  <c:v>13.25</c:v>
                </c:pt>
                <c:pt idx="1498">
                  <c:v>13.25</c:v>
                </c:pt>
                <c:pt idx="1499">
                  <c:v>13.25</c:v>
                </c:pt>
                <c:pt idx="1500">
                  <c:v>13.25</c:v>
                </c:pt>
                <c:pt idx="1501">
                  <c:v>13.25</c:v>
                </c:pt>
                <c:pt idx="1502">
                  <c:v>13.25</c:v>
                </c:pt>
                <c:pt idx="1503">
                  <c:v>13.25</c:v>
                </c:pt>
                <c:pt idx="1504">
                  <c:v>13.25</c:v>
                </c:pt>
                <c:pt idx="1505">
                  <c:v>13.25</c:v>
                </c:pt>
                <c:pt idx="1506">
                  <c:v>13.25</c:v>
                </c:pt>
                <c:pt idx="1507">
                  <c:v>13.25</c:v>
                </c:pt>
                <c:pt idx="1508">
                  <c:v>13.25</c:v>
                </c:pt>
                <c:pt idx="1509">
                  <c:v>13.25</c:v>
                </c:pt>
                <c:pt idx="1510">
                  <c:v>13.25</c:v>
                </c:pt>
                <c:pt idx="1511">
                  <c:v>13.25</c:v>
                </c:pt>
                <c:pt idx="1512">
                  <c:v>13.25</c:v>
                </c:pt>
                <c:pt idx="1513">
                  <c:v>13.25</c:v>
                </c:pt>
                <c:pt idx="1514">
                  <c:v>13.25</c:v>
                </c:pt>
                <c:pt idx="1515">
                  <c:v>13.25</c:v>
                </c:pt>
                <c:pt idx="1516">
                  <c:v>13.25</c:v>
                </c:pt>
                <c:pt idx="1517">
                  <c:v>13.25</c:v>
                </c:pt>
                <c:pt idx="1518">
                  <c:v>13.25</c:v>
                </c:pt>
                <c:pt idx="1519">
                  <c:v>13.25</c:v>
                </c:pt>
                <c:pt idx="1520">
                  <c:v>13.25</c:v>
                </c:pt>
                <c:pt idx="1521">
                  <c:v>13.25</c:v>
                </c:pt>
                <c:pt idx="1522">
                  <c:v>13.25</c:v>
                </c:pt>
                <c:pt idx="1523">
                  <c:v>13.25</c:v>
                </c:pt>
                <c:pt idx="1524">
                  <c:v>13.25</c:v>
                </c:pt>
                <c:pt idx="1525">
                  <c:v>13.25</c:v>
                </c:pt>
                <c:pt idx="1526">
                  <c:v>13.25</c:v>
                </c:pt>
                <c:pt idx="1527">
                  <c:v>13.25</c:v>
                </c:pt>
                <c:pt idx="1528">
                  <c:v>13.25</c:v>
                </c:pt>
                <c:pt idx="1529">
                  <c:v>13.25</c:v>
                </c:pt>
                <c:pt idx="1530">
                  <c:v>13.25</c:v>
                </c:pt>
                <c:pt idx="1531">
                  <c:v>13.25</c:v>
                </c:pt>
                <c:pt idx="1532">
                  <c:v>13.25</c:v>
                </c:pt>
                <c:pt idx="1533">
                  <c:v>13.25</c:v>
                </c:pt>
                <c:pt idx="1534">
                  <c:v>13.25</c:v>
                </c:pt>
                <c:pt idx="1535">
                  <c:v>13.25</c:v>
                </c:pt>
                <c:pt idx="1536">
                  <c:v>13.25</c:v>
                </c:pt>
                <c:pt idx="1537">
                  <c:v>13.25</c:v>
                </c:pt>
                <c:pt idx="1538">
                  <c:v>13.25</c:v>
                </c:pt>
                <c:pt idx="1539">
                  <c:v>13.25</c:v>
                </c:pt>
                <c:pt idx="1540">
                  <c:v>13.25</c:v>
                </c:pt>
                <c:pt idx="1541">
                  <c:v>13.25</c:v>
                </c:pt>
                <c:pt idx="1542">
                  <c:v>13.25</c:v>
                </c:pt>
                <c:pt idx="1543">
                  <c:v>13.25</c:v>
                </c:pt>
                <c:pt idx="1544">
                  <c:v>13.25</c:v>
                </c:pt>
                <c:pt idx="1545">
                  <c:v>13.25</c:v>
                </c:pt>
                <c:pt idx="1546">
                  <c:v>13.25</c:v>
                </c:pt>
                <c:pt idx="1547">
                  <c:v>13.25</c:v>
                </c:pt>
                <c:pt idx="1548">
                  <c:v>13.25</c:v>
                </c:pt>
                <c:pt idx="1549">
                  <c:v>13.25</c:v>
                </c:pt>
                <c:pt idx="1550">
                  <c:v>13.25</c:v>
                </c:pt>
                <c:pt idx="1551">
                  <c:v>13.25</c:v>
                </c:pt>
                <c:pt idx="1552">
                  <c:v>13.25</c:v>
                </c:pt>
                <c:pt idx="1553">
                  <c:v>13.25</c:v>
                </c:pt>
                <c:pt idx="1554">
                  <c:v>13.25</c:v>
                </c:pt>
                <c:pt idx="1555">
                  <c:v>13.25</c:v>
                </c:pt>
                <c:pt idx="1556">
                  <c:v>13.25</c:v>
                </c:pt>
                <c:pt idx="1557">
                  <c:v>13.25</c:v>
                </c:pt>
                <c:pt idx="1558">
                  <c:v>13.25</c:v>
                </c:pt>
                <c:pt idx="1559">
                  <c:v>13.25</c:v>
                </c:pt>
                <c:pt idx="1560">
                  <c:v>13.25</c:v>
                </c:pt>
                <c:pt idx="1561">
                  <c:v>13.25</c:v>
                </c:pt>
                <c:pt idx="1562">
                  <c:v>13.25</c:v>
                </c:pt>
                <c:pt idx="1563">
                  <c:v>13.25</c:v>
                </c:pt>
                <c:pt idx="1564">
                  <c:v>13.25</c:v>
                </c:pt>
                <c:pt idx="1565">
                  <c:v>13.25</c:v>
                </c:pt>
                <c:pt idx="1566">
                  <c:v>13.25</c:v>
                </c:pt>
                <c:pt idx="1567">
                  <c:v>13.25</c:v>
                </c:pt>
                <c:pt idx="1568">
                  <c:v>13.25</c:v>
                </c:pt>
                <c:pt idx="1569">
                  <c:v>13.25</c:v>
                </c:pt>
                <c:pt idx="1570">
                  <c:v>13.25</c:v>
                </c:pt>
                <c:pt idx="1571">
                  <c:v>13</c:v>
                </c:pt>
                <c:pt idx="1572">
                  <c:v>13</c:v>
                </c:pt>
                <c:pt idx="1573">
                  <c:v>13</c:v>
                </c:pt>
                <c:pt idx="1574">
                  <c:v>13</c:v>
                </c:pt>
                <c:pt idx="1575">
                  <c:v>13</c:v>
                </c:pt>
                <c:pt idx="1576">
                  <c:v>13</c:v>
                </c:pt>
                <c:pt idx="1577">
                  <c:v>13</c:v>
                </c:pt>
                <c:pt idx="1578">
                  <c:v>13</c:v>
                </c:pt>
                <c:pt idx="1579">
                  <c:v>13</c:v>
                </c:pt>
                <c:pt idx="1580">
                  <c:v>13</c:v>
                </c:pt>
                <c:pt idx="1581">
                  <c:v>13</c:v>
                </c:pt>
                <c:pt idx="1582">
                  <c:v>13</c:v>
                </c:pt>
                <c:pt idx="1583">
                  <c:v>13</c:v>
                </c:pt>
                <c:pt idx="1584">
                  <c:v>13</c:v>
                </c:pt>
                <c:pt idx="1585">
                  <c:v>13</c:v>
                </c:pt>
                <c:pt idx="1586">
                  <c:v>13</c:v>
                </c:pt>
                <c:pt idx="1587">
                  <c:v>13</c:v>
                </c:pt>
                <c:pt idx="1588">
                  <c:v>13</c:v>
                </c:pt>
                <c:pt idx="1589">
                  <c:v>13</c:v>
                </c:pt>
                <c:pt idx="1590">
                  <c:v>13</c:v>
                </c:pt>
                <c:pt idx="1591">
                  <c:v>13</c:v>
                </c:pt>
                <c:pt idx="1592">
                  <c:v>13</c:v>
                </c:pt>
                <c:pt idx="1593">
                  <c:v>13</c:v>
                </c:pt>
                <c:pt idx="1594">
                  <c:v>13</c:v>
                </c:pt>
                <c:pt idx="1595">
                  <c:v>13</c:v>
                </c:pt>
                <c:pt idx="1596">
                  <c:v>13</c:v>
                </c:pt>
                <c:pt idx="1597">
                  <c:v>13</c:v>
                </c:pt>
                <c:pt idx="1598">
                  <c:v>13</c:v>
                </c:pt>
                <c:pt idx="1599">
                  <c:v>13</c:v>
                </c:pt>
                <c:pt idx="1600">
                  <c:v>13</c:v>
                </c:pt>
                <c:pt idx="1601">
                  <c:v>13</c:v>
                </c:pt>
                <c:pt idx="1602">
                  <c:v>13</c:v>
                </c:pt>
                <c:pt idx="1603">
                  <c:v>13</c:v>
                </c:pt>
                <c:pt idx="1604">
                  <c:v>13</c:v>
                </c:pt>
                <c:pt idx="1605">
                  <c:v>13</c:v>
                </c:pt>
                <c:pt idx="1606">
                  <c:v>13</c:v>
                </c:pt>
                <c:pt idx="1607">
                  <c:v>13</c:v>
                </c:pt>
                <c:pt idx="1608">
                  <c:v>13</c:v>
                </c:pt>
                <c:pt idx="1609">
                  <c:v>13</c:v>
                </c:pt>
                <c:pt idx="1610">
                  <c:v>13</c:v>
                </c:pt>
                <c:pt idx="1611">
                  <c:v>13</c:v>
                </c:pt>
                <c:pt idx="1612">
                  <c:v>13</c:v>
                </c:pt>
                <c:pt idx="1613">
                  <c:v>13</c:v>
                </c:pt>
                <c:pt idx="1614">
                  <c:v>12.75</c:v>
                </c:pt>
                <c:pt idx="1615">
                  <c:v>12.75</c:v>
                </c:pt>
                <c:pt idx="1616">
                  <c:v>12.75</c:v>
                </c:pt>
                <c:pt idx="1617">
                  <c:v>12.75</c:v>
                </c:pt>
                <c:pt idx="1618">
                  <c:v>12.75</c:v>
                </c:pt>
                <c:pt idx="1619">
                  <c:v>12.75</c:v>
                </c:pt>
                <c:pt idx="1620">
                  <c:v>12.75</c:v>
                </c:pt>
                <c:pt idx="1621">
                  <c:v>12.75</c:v>
                </c:pt>
                <c:pt idx="1622">
                  <c:v>12.75</c:v>
                </c:pt>
                <c:pt idx="1623">
                  <c:v>12.75</c:v>
                </c:pt>
                <c:pt idx="1624">
                  <c:v>12.75</c:v>
                </c:pt>
                <c:pt idx="1625">
                  <c:v>12.75</c:v>
                </c:pt>
                <c:pt idx="1626">
                  <c:v>12.75</c:v>
                </c:pt>
                <c:pt idx="1627">
                  <c:v>12.75</c:v>
                </c:pt>
                <c:pt idx="1628">
                  <c:v>12.75</c:v>
                </c:pt>
                <c:pt idx="1629">
                  <c:v>12.75</c:v>
                </c:pt>
                <c:pt idx="1630">
                  <c:v>12.75</c:v>
                </c:pt>
                <c:pt idx="1631">
                  <c:v>12.75</c:v>
                </c:pt>
                <c:pt idx="1632">
                  <c:v>12.75</c:v>
                </c:pt>
                <c:pt idx="1633">
                  <c:v>12.75</c:v>
                </c:pt>
                <c:pt idx="1634">
                  <c:v>12.75</c:v>
                </c:pt>
                <c:pt idx="1635">
                  <c:v>12.75</c:v>
                </c:pt>
                <c:pt idx="1636">
                  <c:v>12.75</c:v>
                </c:pt>
                <c:pt idx="1637">
                  <c:v>12.75</c:v>
                </c:pt>
                <c:pt idx="1638">
                  <c:v>12.75</c:v>
                </c:pt>
                <c:pt idx="1639">
                  <c:v>12.75</c:v>
                </c:pt>
                <c:pt idx="1640">
                  <c:v>12.75</c:v>
                </c:pt>
                <c:pt idx="1641">
                  <c:v>12.75</c:v>
                </c:pt>
                <c:pt idx="1642">
                  <c:v>12.75</c:v>
                </c:pt>
                <c:pt idx="1643">
                  <c:v>12.75</c:v>
                </c:pt>
                <c:pt idx="1644">
                  <c:v>12.75</c:v>
                </c:pt>
                <c:pt idx="1645">
                  <c:v>12.75</c:v>
                </c:pt>
                <c:pt idx="1646">
                  <c:v>12.75</c:v>
                </c:pt>
                <c:pt idx="1647">
                  <c:v>12.75</c:v>
                </c:pt>
                <c:pt idx="1648">
                  <c:v>12.75</c:v>
                </c:pt>
                <c:pt idx="1649">
                  <c:v>12.75</c:v>
                </c:pt>
                <c:pt idx="1650">
                  <c:v>12.75</c:v>
                </c:pt>
                <c:pt idx="1651">
                  <c:v>12.75</c:v>
                </c:pt>
                <c:pt idx="1652">
                  <c:v>12.75</c:v>
                </c:pt>
                <c:pt idx="1653">
                  <c:v>12.75</c:v>
                </c:pt>
                <c:pt idx="1654">
                  <c:v>12.75</c:v>
                </c:pt>
                <c:pt idx="1655">
                  <c:v>12.75</c:v>
                </c:pt>
                <c:pt idx="1656">
                  <c:v>12.75</c:v>
                </c:pt>
                <c:pt idx="1657">
                  <c:v>12.75</c:v>
                </c:pt>
                <c:pt idx="1658">
                  <c:v>12.75</c:v>
                </c:pt>
                <c:pt idx="1659">
                  <c:v>12.75</c:v>
                </c:pt>
                <c:pt idx="1660">
                  <c:v>12.75</c:v>
                </c:pt>
                <c:pt idx="1661">
                  <c:v>12.75</c:v>
                </c:pt>
                <c:pt idx="1662">
                  <c:v>12.75</c:v>
                </c:pt>
                <c:pt idx="1663">
                  <c:v>12.75</c:v>
                </c:pt>
                <c:pt idx="1664">
                  <c:v>12.75</c:v>
                </c:pt>
                <c:pt idx="1665">
                  <c:v>12.75</c:v>
                </c:pt>
                <c:pt idx="1666">
                  <c:v>12.75</c:v>
                </c:pt>
                <c:pt idx="1667">
                  <c:v>12.75</c:v>
                </c:pt>
                <c:pt idx="1668">
                  <c:v>12.25</c:v>
                </c:pt>
                <c:pt idx="1669">
                  <c:v>12.25</c:v>
                </c:pt>
                <c:pt idx="1670">
                  <c:v>12.25</c:v>
                </c:pt>
                <c:pt idx="1671">
                  <c:v>12.25</c:v>
                </c:pt>
                <c:pt idx="1672">
                  <c:v>12.25</c:v>
                </c:pt>
                <c:pt idx="1673">
                  <c:v>12.25</c:v>
                </c:pt>
                <c:pt idx="1674">
                  <c:v>12.25</c:v>
                </c:pt>
                <c:pt idx="1675">
                  <c:v>12.25</c:v>
                </c:pt>
                <c:pt idx="1676">
                  <c:v>12.25</c:v>
                </c:pt>
                <c:pt idx="1677">
                  <c:v>12.25</c:v>
                </c:pt>
                <c:pt idx="1678">
                  <c:v>12.25</c:v>
                </c:pt>
                <c:pt idx="1679">
                  <c:v>12.25</c:v>
                </c:pt>
                <c:pt idx="1680">
                  <c:v>12.25</c:v>
                </c:pt>
                <c:pt idx="1681">
                  <c:v>12.25</c:v>
                </c:pt>
                <c:pt idx="1682">
                  <c:v>12.25</c:v>
                </c:pt>
                <c:pt idx="1683">
                  <c:v>12.25</c:v>
                </c:pt>
                <c:pt idx="1684">
                  <c:v>12.25</c:v>
                </c:pt>
                <c:pt idx="1685">
                  <c:v>12.25</c:v>
                </c:pt>
                <c:pt idx="1686">
                  <c:v>12.25</c:v>
                </c:pt>
                <c:pt idx="1687">
                  <c:v>12.25</c:v>
                </c:pt>
                <c:pt idx="1688">
                  <c:v>12.25</c:v>
                </c:pt>
                <c:pt idx="1689">
                  <c:v>12.25</c:v>
                </c:pt>
                <c:pt idx="1690">
                  <c:v>12.25</c:v>
                </c:pt>
                <c:pt idx="1691">
                  <c:v>12.25</c:v>
                </c:pt>
                <c:pt idx="1692">
                  <c:v>12.25</c:v>
                </c:pt>
                <c:pt idx="1693">
                  <c:v>12.25</c:v>
                </c:pt>
                <c:pt idx="1694">
                  <c:v>12.25</c:v>
                </c:pt>
                <c:pt idx="1695">
                  <c:v>12.25</c:v>
                </c:pt>
                <c:pt idx="1696">
                  <c:v>12.25</c:v>
                </c:pt>
                <c:pt idx="1697">
                  <c:v>12.25</c:v>
                </c:pt>
                <c:pt idx="1698">
                  <c:v>12.25</c:v>
                </c:pt>
                <c:pt idx="1699">
                  <c:v>12.25</c:v>
                </c:pt>
                <c:pt idx="1700">
                  <c:v>12.25</c:v>
                </c:pt>
                <c:pt idx="1701">
                  <c:v>12.25</c:v>
                </c:pt>
                <c:pt idx="1702">
                  <c:v>12.25</c:v>
                </c:pt>
                <c:pt idx="1703">
                  <c:v>12.25</c:v>
                </c:pt>
                <c:pt idx="1704">
                  <c:v>12.25</c:v>
                </c:pt>
                <c:pt idx="1705">
                  <c:v>11.75</c:v>
                </c:pt>
                <c:pt idx="1706">
                  <c:v>11.75</c:v>
                </c:pt>
                <c:pt idx="1707">
                  <c:v>11.75</c:v>
                </c:pt>
                <c:pt idx="1708">
                  <c:v>11.75</c:v>
                </c:pt>
                <c:pt idx="1709">
                  <c:v>11.75</c:v>
                </c:pt>
                <c:pt idx="1710">
                  <c:v>11.75</c:v>
                </c:pt>
                <c:pt idx="1711">
                  <c:v>11.75</c:v>
                </c:pt>
                <c:pt idx="1712">
                  <c:v>11.75</c:v>
                </c:pt>
                <c:pt idx="1713">
                  <c:v>11.75</c:v>
                </c:pt>
                <c:pt idx="1714">
                  <c:v>11.75</c:v>
                </c:pt>
                <c:pt idx="1715">
                  <c:v>11.75</c:v>
                </c:pt>
                <c:pt idx="1716">
                  <c:v>11.75</c:v>
                </c:pt>
                <c:pt idx="1717">
                  <c:v>11.75</c:v>
                </c:pt>
                <c:pt idx="1718">
                  <c:v>11.75</c:v>
                </c:pt>
                <c:pt idx="1719">
                  <c:v>11.75</c:v>
                </c:pt>
                <c:pt idx="1720">
                  <c:v>11.75</c:v>
                </c:pt>
                <c:pt idx="1721">
                  <c:v>11.75</c:v>
                </c:pt>
                <c:pt idx="1722">
                  <c:v>11.75</c:v>
                </c:pt>
                <c:pt idx="1723">
                  <c:v>11.75</c:v>
                </c:pt>
                <c:pt idx="1724">
                  <c:v>11.75</c:v>
                </c:pt>
                <c:pt idx="1725">
                  <c:v>11.75</c:v>
                </c:pt>
                <c:pt idx="1726">
                  <c:v>11.75</c:v>
                </c:pt>
                <c:pt idx="1727">
                  <c:v>11.75</c:v>
                </c:pt>
                <c:pt idx="1728">
                  <c:v>11.75</c:v>
                </c:pt>
                <c:pt idx="1729">
                  <c:v>11.75</c:v>
                </c:pt>
                <c:pt idx="1730">
                  <c:v>11.75</c:v>
                </c:pt>
                <c:pt idx="1731">
                  <c:v>11.75</c:v>
                </c:pt>
                <c:pt idx="1732">
                  <c:v>11.75</c:v>
                </c:pt>
                <c:pt idx="1733">
                  <c:v>11.75</c:v>
                </c:pt>
                <c:pt idx="1734">
                  <c:v>11.75</c:v>
                </c:pt>
                <c:pt idx="1735">
                  <c:v>11.75</c:v>
                </c:pt>
                <c:pt idx="1736">
                  <c:v>11.75</c:v>
                </c:pt>
                <c:pt idx="1737">
                  <c:v>11.75</c:v>
                </c:pt>
                <c:pt idx="1738">
                  <c:v>11.75</c:v>
                </c:pt>
                <c:pt idx="1739">
                  <c:v>11.75</c:v>
                </c:pt>
                <c:pt idx="1740">
                  <c:v>11.75</c:v>
                </c:pt>
                <c:pt idx="1741">
                  <c:v>11.75</c:v>
                </c:pt>
                <c:pt idx="1742">
                  <c:v>11.75</c:v>
                </c:pt>
                <c:pt idx="1743">
                  <c:v>11.75</c:v>
                </c:pt>
                <c:pt idx="1744">
                  <c:v>11.75</c:v>
                </c:pt>
                <c:pt idx="1745">
                  <c:v>11.75</c:v>
                </c:pt>
                <c:pt idx="1746">
                  <c:v>11.75</c:v>
                </c:pt>
                <c:pt idx="1747">
                  <c:v>11.75</c:v>
                </c:pt>
                <c:pt idx="1748">
                  <c:v>11.75</c:v>
                </c:pt>
                <c:pt idx="1749">
                  <c:v>11.75</c:v>
                </c:pt>
                <c:pt idx="1750">
                  <c:v>11.75</c:v>
                </c:pt>
                <c:pt idx="1751">
                  <c:v>11.75</c:v>
                </c:pt>
                <c:pt idx="1752">
                  <c:v>11.75</c:v>
                </c:pt>
                <c:pt idx="1753">
                  <c:v>11.75</c:v>
                </c:pt>
                <c:pt idx="1754">
                  <c:v>11.75</c:v>
                </c:pt>
                <c:pt idx="1755">
                  <c:v>11.75</c:v>
                </c:pt>
                <c:pt idx="1756">
                  <c:v>11.75</c:v>
                </c:pt>
                <c:pt idx="1757">
                  <c:v>11.75</c:v>
                </c:pt>
                <c:pt idx="1758">
                  <c:v>11.75</c:v>
                </c:pt>
                <c:pt idx="1759">
                  <c:v>11.75</c:v>
                </c:pt>
                <c:pt idx="1760">
                  <c:v>11.75</c:v>
                </c:pt>
                <c:pt idx="1761">
                  <c:v>11.75</c:v>
                </c:pt>
                <c:pt idx="1762">
                  <c:v>11.75</c:v>
                </c:pt>
                <c:pt idx="1763">
                  <c:v>11.75</c:v>
                </c:pt>
                <c:pt idx="1764">
                  <c:v>11.75</c:v>
                </c:pt>
                <c:pt idx="1765">
                  <c:v>11.75</c:v>
                </c:pt>
                <c:pt idx="1766">
                  <c:v>11.25</c:v>
                </c:pt>
                <c:pt idx="1767">
                  <c:v>11.25</c:v>
                </c:pt>
                <c:pt idx="1768">
                  <c:v>11.25</c:v>
                </c:pt>
                <c:pt idx="1769">
                  <c:v>11.25</c:v>
                </c:pt>
                <c:pt idx="1770">
                  <c:v>11.25</c:v>
                </c:pt>
                <c:pt idx="1771">
                  <c:v>11.25</c:v>
                </c:pt>
                <c:pt idx="1772">
                  <c:v>11.25</c:v>
                </c:pt>
                <c:pt idx="1773">
                  <c:v>11.25</c:v>
                </c:pt>
                <c:pt idx="1774">
                  <c:v>11.25</c:v>
                </c:pt>
                <c:pt idx="1775">
                  <c:v>11.25</c:v>
                </c:pt>
                <c:pt idx="1776">
                  <c:v>11.25</c:v>
                </c:pt>
                <c:pt idx="1777">
                  <c:v>11.25</c:v>
                </c:pt>
                <c:pt idx="1778">
                  <c:v>11.25</c:v>
                </c:pt>
                <c:pt idx="1779">
                  <c:v>11.25</c:v>
                </c:pt>
                <c:pt idx="1780">
                  <c:v>11.25</c:v>
                </c:pt>
                <c:pt idx="1781">
                  <c:v>11.25</c:v>
                </c:pt>
                <c:pt idx="1782">
                  <c:v>11.25</c:v>
                </c:pt>
                <c:pt idx="1783">
                  <c:v>11.25</c:v>
                </c:pt>
                <c:pt idx="1784">
                  <c:v>11.25</c:v>
                </c:pt>
                <c:pt idx="1785">
                  <c:v>11.25</c:v>
                </c:pt>
                <c:pt idx="1786">
                  <c:v>11.25</c:v>
                </c:pt>
                <c:pt idx="1787">
                  <c:v>11.25</c:v>
                </c:pt>
                <c:pt idx="1788">
                  <c:v>11.25</c:v>
                </c:pt>
                <c:pt idx="1789">
                  <c:v>11.25</c:v>
                </c:pt>
                <c:pt idx="1790">
                  <c:v>11.25</c:v>
                </c:pt>
                <c:pt idx="1791">
                  <c:v>11.25</c:v>
                </c:pt>
                <c:pt idx="1792">
                  <c:v>11.25</c:v>
                </c:pt>
                <c:pt idx="1793">
                  <c:v>11.25</c:v>
                </c:pt>
                <c:pt idx="1794">
                  <c:v>11.25</c:v>
                </c:pt>
                <c:pt idx="1795">
                  <c:v>11.25</c:v>
                </c:pt>
                <c:pt idx="1796">
                  <c:v>10.75</c:v>
                </c:pt>
                <c:pt idx="1797">
                  <c:v>10.75</c:v>
                </c:pt>
                <c:pt idx="1798">
                  <c:v>10.75</c:v>
                </c:pt>
                <c:pt idx="1799">
                  <c:v>10.75</c:v>
                </c:pt>
                <c:pt idx="1800">
                  <c:v>10.75</c:v>
                </c:pt>
                <c:pt idx="1801">
                  <c:v>10.75</c:v>
                </c:pt>
                <c:pt idx="1802">
                  <c:v>10.75</c:v>
                </c:pt>
                <c:pt idx="1803">
                  <c:v>10.75</c:v>
                </c:pt>
                <c:pt idx="1804">
                  <c:v>10.75</c:v>
                </c:pt>
                <c:pt idx="1805">
                  <c:v>10.75</c:v>
                </c:pt>
                <c:pt idx="1806">
                  <c:v>10.75</c:v>
                </c:pt>
                <c:pt idx="1807">
                  <c:v>10.75</c:v>
                </c:pt>
                <c:pt idx="1808">
                  <c:v>10.75</c:v>
                </c:pt>
                <c:pt idx="1809">
                  <c:v>10.75</c:v>
                </c:pt>
                <c:pt idx="1810">
                  <c:v>10.75</c:v>
                </c:pt>
                <c:pt idx="1811">
                  <c:v>10.75</c:v>
                </c:pt>
                <c:pt idx="1812">
                  <c:v>10.75</c:v>
                </c:pt>
                <c:pt idx="1813">
                  <c:v>10.75</c:v>
                </c:pt>
                <c:pt idx="1814">
                  <c:v>10.75</c:v>
                </c:pt>
                <c:pt idx="1815">
                  <c:v>10.75</c:v>
                </c:pt>
                <c:pt idx="1816">
                  <c:v>10.75</c:v>
                </c:pt>
                <c:pt idx="1817">
                  <c:v>10.75</c:v>
                </c:pt>
                <c:pt idx="1818">
                  <c:v>10.75</c:v>
                </c:pt>
                <c:pt idx="1819">
                  <c:v>10.75</c:v>
                </c:pt>
                <c:pt idx="1820">
                  <c:v>10.75</c:v>
                </c:pt>
                <c:pt idx="1821">
                  <c:v>10.75</c:v>
                </c:pt>
                <c:pt idx="1822">
                  <c:v>10.75</c:v>
                </c:pt>
                <c:pt idx="1823">
                  <c:v>10.75</c:v>
                </c:pt>
                <c:pt idx="1824">
                  <c:v>10.75</c:v>
                </c:pt>
                <c:pt idx="1825">
                  <c:v>10.75</c:v>
                </c:pt>
                <c:pt idx="1826">
                  <c:v>10.75</c:v>
                </c:pt>
                <c:pt idx="1827">
                  <c:v>10.75</c:v>
                </c:pt>
                <c:pt idx="1828">
                  <c:v>10.75</c:v>
                </c:pt>
                <c:pt idx="1829">
                  <c:v>10.75</c:v>
                </c:pt>
                <c:pt idx="1830">
                  <c:v>10.75</c:v>
                </c:pt>
                <c:pt idx="1831">
                  <c:v>10.75</c:v>
                </c:pt>
                <c:pt idx="1832">
                  <c:v>10.75</c:v>
                </c:pt>
                <c:pt idx="1833">
                  <c:v>10.75</c:v>
                </c:pt>
                <c:pt idx="1834">
                  <c:v>10.75</c:v>
                </c:pt>
                <c:pt idx="1835">
                  <c:v>10.75</c:v>
                </c:pt>
                <c:pt idx="1836">
                  <c:v>10.75</c:v>
                </c:pt>
                <c:pt idx="1837">
                  <c:v>10.75</c:v>
                </c:pt>
                <c:pt idx="1838">
                  <c:v>10.75</c:v>
                </c:pt>
                <c:pt idx="1839">
                  <c:v>10.75</c:v>
                </c:pt>
                <c:pt idx="1840">
                  <c:v>10.75</c:v>
                </c:pt>
                <c:pt idx="1841">
                  <c:v>10.75</c:v>
                </c:pt>
                <c:pt idx="1842">
                  <c:v>10.75</c:v>
                </c:pt>
                <c:pt idx="1843">
                  <c:v>10.75</c:v>
                </c:pt>
                <c:pt idx="1844">
                  <c:v>10.75</c:v>
                </c:pt>
                <c:pt idx="1845">
                  <c:v>10.75</c:v>
                </c:pt>
                <c:pt idx="1846">
                  <c:v>10.75</c:v>
                </c:pt>
                <c:pt idx="1847">
                  <c:v>10.75</c:v>
                </c:pt>
                <c:pt idx="1848">
                  <c:v>10.75</c:v>
                </c:pt>
                <c:pt idx="1849">
                  <c:v>10.75</c:v>
                </c:pt>
                <c:pt idx="1850">
                  <c:v>10.75</c:v>
                </c:pt>
                <c:pt idx="1851">
                  <c:v>10.75</c:v>
                </c:pt>
                <c:pt idx="1852">
                  <c:v>10.75</c:v>
                </c:pt>
                <c:pt idx="1853">
                  <c:v>10.75</c:v>
                </c:pt>
                <c:pt idx="1854">
                  <c:v>10.75</c:v>
                </c:pt>
                <c:pt idx="1855">
                  <c:v>10.75</c:v>
                </c:pt>
                <c:pt idx="1856">
                  <c:v>10.75</c:v>
                </c:pt>
                <c:pt idx="1857">
                  <c:v>10.25</c:v>
                </c:pt>
                <c:pt idx="1858">
                  <c:v>10.25</c:v>
                </c:pt>
                <c:pt idx="1859">
                  <c:v>10.25</c:v>
                </c:pt>
                <c:pt idx="1860">
                  <c:v>10.25</c:v>
                </c:pt>
                <c:pt idx="1861">
                  <c:v>10.25</c:v>
                </c:pt>
                <c:pt idx="1862">
                  <c:v>10.25</c:v>
                </c:pt>
                <c:pt idx="1863">
                  <c:v>10.25</c:v>
                </c:pt>
                <c:pt idx="1864">
                  <c:v>10.25</c:v>
                </c:pt>
                <c:pt idx="1865">
                  <c:v>10.25</c:v>
                </c:pt>
                <c:pt idx="1866">
                  <c:v>10.25</c:v>
                </c:pt>
                <c:pt idx="1867">
                  <c:v>10.25</c:v>
                </c:pt>
                <c:pt idx="1868">
                  <c:v>10.25</c:v>
                </c:pt>
                <c:pt idx="1869">
                  <c:v>10.25</c:v>
                </c:pt>
                <c:pt idx="1870">
                  <c:v>10.25</c:v>
                </c:pt>
                <c:pt idx="1871">
                  <c:v>10.25</c:v>
                </c:pt>
                <c:pt idx="1872">
                  <c:v>10.25</c:v>
                </c:pt>
                <c:pt idx="1873">
                  <c:v>10.25</c:v>
                </c:pt>
                <c:pt idx="1874">
                  <c:v>10.25</c:v>
                </c:pt>
                <c:pt idx="1875">
                  <c:v>10.25</c:v>
                </c:pt>
                <c:pt idx="1876">
                  <c:v>10.25</c:v>
                </c:pt>
                <c:pt idx="1877">
                  <c:v>10.25</c:v>
                </c:pt>
                <c:pt idx="1878">
                  <c:v>10.25</c:v>
                </c:pt>
                <c:pt idx="1879">
                  <c:v>10.25</c:v>
                </c:pt>
                <c:pt idx="1880">
                  <c:v>10.25</c:v>
                </c:pt>
                <c:pt idx="1881">
                  <c:v>10.25</c:v>
                </c:pt>
                <c:pt idx="1882">
                  <c:v>10.25</c:v>
                </c:pt>
                <c:pt idx="1883">
                  <c:v>10.25</c:v>
                </c:pt>
                <c:pt idx="1884">
                  <c:v>10.25</c:v>
                </c:pt>
                <c:pt idx="1885">
                  <c:v>10.25</c:v>
                </c:pt>
                <c:pt idx="1886">
                  <c:v>10.25</c:v>
                </c:pt>
                <c:pt idx="1887">
                  <c:v>10.25</c:v>
                </c:pt>
                <c:pt idx="1888">
                  <c:v>9.75</c:v>
                </c:pt>
                <c:pt idx="1889">
                  <c:v>9.75</c:v>
                </c:pt>
                <c:pt idx="1890">
                  <c:v>9.75</c:v>
                </c:pt>
                <c:pt idx="1891">
                  <c:v>9.75</c:v>
                </c:pt>
                <c:pt idx="1892">
                  <c:v>9.75</c:v>
                </c:pt>
                <c:pt idx="1893">
                  <c:v>9.75</c:v>
                </c:pt>
                <c:pt idx="1894">
                  <c:v>9.75</c:v>
                </c:pt>
                <c:pt idx="1895">
                  <c:v>9.75</c:v>
                </c:pt>
                <c:pt idx="1896">
                  <c:v>9.75</c:v>
                </c:pt>
                <c:pt idx="1897">
                  <c:v>9.75</c:v>
                </c:pt>
                <c:pt idx="1898">
                  <c:v>9.75</c:v>
                </c:pt>
                <c:pt idx="1899">
                  <c:v>9.75</c:v>
                </c:pt>
                <c:pt idx="1900">
                  <c:v>9.75</c:v>
                </c:pt>
                <c:pt idx="1901">
                  <c:v>9.75</c:v>
                </c:pt>
                <c:pt idx="1902">
                  <c:v>9.75</c:v>
                </c:pt>
                <c:pt idx="1903">
                  <c:v>9.75</c:v>
                </c:pt>
                <c:pt idx="1904">
                  <c:v>9.75</c:v>
                </c:pt>
                <c:pt idx="1905">
                  <c:v>9.75</c:v>
                </c:pt>
                <c:pt idx="1906">
                  <c:v>9.75</c:v>
                </c:pt>
                <c:pt idx="1907">
                  <c:v>9.75</c:v>
                </c:pt>
                <c:pt idx="1908">
                  <c:v>9.75</c:v>
                </c:pt>
                <c:pt idx="1909">
                  <c:v>9.75</c:v>
                </c:pt>
                <c:pt idx="1910">
                  <c:v>9.75</c:v>
                </c:pt>
                <c:pt idx="1911">
                  <c:v>9.75</c:v>
                </c:pt>
                <c:pt idx="1912">
                  <c:v>9.75</c:v>
                </c:pt>
                <c:pt idx="1913">
                  <c:v>9.75</c:v>
                </c:pt>
                <c:pt idx="1914">
                  <c:v>9.75</c:v>
                </c:pt>
                <c:pt idx="1915">
                  <c:v>9.75</c:v>
                </c:pt>
                <c:pt idx="1916">
                  <c:v>9.75</c:v>
                </c:pt>
                <c:pt idx="1917">
                  <c:v>9.75</c:v>
                </c:pt>
                <c:pt idx="1918">
                  <c:v>9.75</c:v>
                </c:pt>
                <c:pt idx="1919">
                  <c:v>9.75</c:v>
                </c:pt>
                <c:pt idx="1920">
                  <c:v>9.75</c:v>
                </c:pt>
                <c:pt idx="1921">
                  <c:v>9.75</c:v>
                </c:pt>
                <c:pt idx="1922">
                  <c:v>9.75</c:v>
                </c:pt>
                <c:pt idx="1923">
                  <c:v>9.75</c:v>
                </c:pt>
                <c:pt idx="1924">
                  <c:v>9.75</c:v>
                </c:pt>
                <c:pt idx="1925">
                  <c:v>9.75</c:v>
                </c:pt>
                <c:pt idx="1926">
                  <c:v>9.75</c:v>
                </c:pt>
                <c:pt idx="1927">
                  <c:v>9.75</c:v>
                </c:pt>
                <c:pt idx="1928">
                  <c:v>9.75</c:v>
                </c:pt>
                <c:pt idx="1929">
                  <c:v>9.75</c:v>
                </c:pt>
                <c:pt idx="1930">
                  <c:v>9.75</c:v>
                </c:pt>
                <c:pt idx="1931">
                  <c:v>9.75</c:v>
                </c:pt>
                <c:pt idx="1932">
                  <c:v>9.75</c:v>
                </c:pt>
                <c:pt idx="1933">
                  <c:v>9.75</c:v>
                </c:pt>
                <c:pt idx="1934">
                  <c:v>9.75</c:v>
                </c:pt>
                <c:pt idx="1935">
                  <c:v>9.75</c:v>
                </c:pt>
                <c:pt idx="1936">
                  <c:v>9.75</c:v>
                </c:pt>
                <c:pt idx="1937">
                  <c:v>9.75</c:v>
                </c:pt>
                <c:pt idx="1938">
                  <c:v>9.75</c:v>
                </c:pt>
                <c:pt idx="1939">
                  <c:v>9.75</c:v>
                </c:pt>
                <c:pt idx="1940">
                  <c:v>9.5</c:v>
                </c:pt>
                <c:pt idx="1941">
                  <c:v>9.5</c:v>
                </c:pt>
                <c:pt idx="1942">
                  <c:v>9.5</c:v>
                </c:pt>
                <c:pt idx="1943">
                  <c:v>9.5</c:v>
                </c:pt>
                <c:pt idx="1944">
                  <c:v>9.5</c:v>
                </c:pt>
                <c:pt idx="1945">
                  <c:v>9.5</c:v>
                </c:pt>
                <c:pt idx="1946">
                  <c:v>9.5</c:v>
                </c:pt>
                <c:pt idx="1947">
                  <c:v>9.5</c:v>
                </c:pt>
                <c:pt idx="1948">
                  <c:v>9.5</c:v>
                </c:pt>
                <c:pt idx="1949">
                  <c:v>9.5</c:v>
                </c:pt>
                <c:pt idx="1950">
                  <c:v>9.5</c:v>
                </c:pt>
                <c:pt idx="1951">
                  <c:v>9.5</c:v>
                </c:pt>
                <c:pt idx="1952">
                  <c:v>9.5</c:v>
                </c:pt>
                <c:pt idx="1953">
                  <c:v>9.5</c:v>
                </c:pt>
                <c:pt idx="1954">
                  <c:v>9.5</c:v>
                </c:pt>
                <c:pt idx="1955">
                  <c:v>9.5</c:v>
                </c:pt>
                <c:pt idx="1956">
                  <c:v>9.5</c:v>
                </c:pt>
                <c:pt idx="1957">
                  <c:v>9.5</c:v>
                </c:pt>
                <c:pt idx="1958">
                  <c:v>9.5</c:v>
                </c:pt>
                <c:pt idx="1959">
                  <c:v>9.5</c:v>
                </c:pt>
                <c:pt idx="1960">
                  <c:v>9.5</c:v>
                </c:pt>
                <c:pt idx="1961">
                  <c:v>9.5</c:v>
                </c:pt>
                <c:pt idx="1962">
                  <c:v>9.5</c:v>
                </c:pt>
                <c:pt idx="1963">
                  <c:v>9.5</c:v>
                </c:pt>
                <c:pt idx="1964">
                  <c:v>9.5</c:v>
                </c:pt>
                <c:pt idx="1965">
                  <c:v>9.5</c:v>
                </c:pt>
                <c:pt idx="1966">
                  <c:v>9.5</c:v>
                </c:pt>
                <c:pt idx="1967">
                  <c:v>9.5</c:v>
                </c:pt>
                <c:pt idx="1968">
                  <c:v>9.5</c:v>
                </c:pt>
                <c:pt idx="1969">
                  <c:v>9.5</c:v>
                </c:pt>
                <c:pt idx="1970">
                  <c:v>9.5</c:v>
                </c:pt>
                <c:pt idx="1971">
                  <c:v>9.5</c:v>
                </c:pt>
                <c:pt idx="1972">
                  <c:v>9.5</c:v>
                </c:pt>
                <c:pt idx="1973">
                  <c:v>9.5</c:v>
                </c:pt>
                <c:pt idx="1974">
                  <c:v>9.5</c:v>
                </c:pt>
                <c:pt idx="1975">
                  <c:v>9.5</c:v>
                </c:pt>
                <c:pt idx="1976">
                  <c:v>9.5</c:v>
                </c:pt>
                <c:pt idx="1977">
                  <c:v>9.5</c:v>
                </c:pt>
                <c:pt idx="1978">
                  <c:v>9.5</c:v>
                </c:pt>
                <c:pt idx="1979">
                  <c:v>9.5</c:v>
                </c:pt>
                <c:pt idx="1980">
                  <c:v>9.5</c:v>
                </c:pt>
                <c:pt idx="1981">
                  <c:v>9.5</c:v>
                </c:pt>
                <c:pt idx="1982">
                  <c:v>9.5</c:v>
                </c:pt>
                <c:pt idx="1983">
                  <c:v>9.5</c:v>
                </c:pt>
                <c:pt idx="1984">
                  <c:v>9.5</c:v>
                </c:pt>
                <c:pt idx="1985">
                  <c:v>9.5</c:v>
                </c:pt>
                <c:pt idx="1986">
                  <c:v>9.5</c:v>
                </c:pt>
                <c:pt idx="1987">
                  <c:v>9.5</c:v>
                </c:pt>
                <c:pt idx="1988">
                  <c:v>9.5</c:v>
                </c:pt>
                <c:pt idx="1989">
                  <c:v>9.5</c:v>
                </c:pt>
                <c:pt idx="1990">
                  <c:v>9.5</c:v>
                </c:pt>
                <c:pt idx="1991">
                  <c:v>9.5</c:v>
                </c:pt>
                <c:pt idx="1992">
                  <c:v>9.5</c:v>
                </c:pt>
                <c:pt idx="1993">
                  <c:v>9.5</c:v>
                </c:pt>
                <c:pt idx="1994">
                  <c:v>9.5</c:v>
                </c:pt>
                <c:pt idx="1995">
                  <c:v>9.5</c:v>
                </c:pt>
                <c:pt idx="1996">
                  <c:v>9.5</c:v>
                </c:pt>
                <c:pt idx="1997">
                  <c:v>9.5</c:v>
                </c:pt>
                <c:pt idx="1998">
                  <c:v>9.5</c:v>
                </c:pt>
                <c:pt idx="1999">
                  <c:v>9.5</c:v>
                </c:pt>
                <c:pt idx="2000">
                  <c:v>9.5</c:v>
                </c:pt>
                <c:pt idx="2001">
                  <c:v>9.5</c:v>
                </c:pt>
                <c:pt idx="2002">
                  <c:v>9.5</c:v>
                </c:pt>
                <c:pt idx="2003">
                  <c:v>9.5</c:v>
                </c:pt>
                <c:pt idx="2004">
                  <c:v>9.5</c:v>
                </c:pt>
                <c:pt idx="2005">
                  <c:v>9.5</c:v>
                </c:pt>
                <c:pt idx="2006">
                  <c:v>9.5</c:v>
                </c:pt>
                <c:pt idx="2007">
                  <c:v>9.5</c:v>
                </c:pt>
                <c:pt idx="2008">
                  <c:v>9.5</c:v>
                </c:pt>
                <c:pt idx="2009">
                  <c:v>9.5</c:v>
                </c:pt>
                <c:pt idx="2010">
                  <c:v>9.5</c:v>
                </c:pt>
                <c:pt idx="2011">
                  <c:v>9.5</c:v>
                </c:pt>
                <c:pt idx="2012">
                  <c:v>9.5</c:v>
                </c:pt>
                <c:pt idx="2013">
                  <c:v>9.5</c:v>
                </c:pt>
                <c:pt idx="2014">
                  <c:v>9.5</c:v>
                </c:pt>
                <c:pt idx="2015">
                  <c:v>9.5</c:v>
                </c:pt>
                <c:pt idx="2016">
                  <c:v>9.5</c:v>
                </c:pt>
                <c:pt idx="2017">
                  <c:v>9.5</c:v>
                </c:pt>
                <c:pt idx="2018">
                  <c:v>9.5</c:v>
                </c:pt>
                <c:pt idx="2019">
                  <c:v>9.5</c:v>
                </c:pt>
                <c:pt idx="2020">
                  <c:v>9.5</c:v>
                </c:pt>
                <c:pt idx="2021">
                  <c:v>9.5</c:v>
                </c:pt>
                <c:pt idx="2022">
                  <c:v>9.5</c:v>
                </c:pt>
                <c:pt idx="2023">
                  <c:v>9.5</c:v>
                </c:pt>
                <c:pt idx="2024">
                  <c:v>9.5</c:v>
                </c:pt>
                <c:pt idx="2025">
                  <c:v>9.5</c:v>
                </c:pt>
                <c:pt idx="2026">
                  <c:v>9.5</c:v>
                </c:pt>
                <c:pt idx="2027">
                  <c:v>9.5</c:v>
                </c:pt>
                <c:pt idx="2028">
                  <c:v>9.5</c:v>
                </c:pt>
                <c:pt idx="2029">
                  <c:v>9.5</c:v>
                </c:pt>
                <c:pt idx="2030">
                  <c:v>9.5</c:v>
                </c:pt>
                <c:pt idx="2031">
                  <c:v>9.5</c:v>
                </c:pt>
                <c:pt idx="2032">
                  <c:v>9.5</c:v>
                </c:pt>
                <c:pt idx="2033">
                  <c:v>9.5</c:v>
                </c:pt>
                <c:pt idx="2034">
                  <c:v>9.5</c:v>
                </c:pt>
                <c:pt idx="2035">
                  <c:v>9.5</c:v>
                </c:pt>
                <c:pt idx="2036">
                  <c:v>9.5</c:v>
                </c:pt>
                <c:pt idx="2037">
                  <c:v>9.5</c:v>
                </c:pt>
                <c:pt idx="2038">
                  <c:v>9.5</c:v>
                </c:pt>
                <c:pt idx="2039">
                  <c:v>9.5</c:v>
                </c:pt>
                <c:pt idx="2040">
                  <c:v>9.5</c:v>
                </c:pt>
                <c:pt idx="2041">
                  <c:v>9.5</c:v>
                </c:pt>
                <c:pt idx="2042">
                  <c:v>9.5</c:v>
                </c:pt>
                <c:pt idx="2043">
                  <c:v>9.5</c:v>
                </c:pt>
                <c:pt idx="2044">
                  <c:v>9.5</c:v>
                </c:pt>
                <c:pt idx="2045">
                  <c:v>9.5</c:v>
                </c:pt>
                <c:pt idx="2046">
                  <c:v>9.5</c:v>
                </c:pt>
                <c:pt idx="2047">
                  <c:v>9.5</c:v>
                </c:pt>
                <c:pt idx="2048">
                  <c:v>9.5</c:v>
                </c:pt>
                <c:pt idx="2049">
                  <c:v>9.5</c:v>
                </c:pt>
                <c:pt idx="2050">
                  <c:v>9.5</c:v>
                </c:pt>
                <c:pt idx="2051">
                  <c:v>9.5</c:v>
                </c:pt>
                <c:pt idx="2052">
                  <c:v>9.5</c:v>
                </c:pt>
                <c:pt idx="2053">
                  <c:v>9.5</c:v>
                </c:pt>
                <c:pt idx="2054">
                  <c:v>9.5</c:v>
                </c:pt>
                <c:pt idx="2055">
                  <c:v>9.5</c:v>
                </c:pt>
                <c:pt idx="2056">
                  <c:v>9.5</c:v>
                </c:pt>
                <c:pt idx="2057">
                  <c:v>9.5</c:v>
                </c:pt>
                <c:pt idx="2058">
                  <c:v>9.5</c:v>
                </c:pt>
                <c:pt idx="2059">
                  <c:v>9.5</c:v>
                </c:pt>
                <c:pt idx="2060">
                  <c:v>9.5</c:v>
                </c:pt>
                <c:pt idx="2061">
                  <c:v>9.5</c:v>
                </c:pt>
                <c:pt idx="2062">
                  <c:v>9.5</c:v>
                </c:pt>
                <c:pt idx="2063">
                  <c:v>9.5</c:v>
                </c:pt>
                <c:pt idx="2064">
                  <c:v>9.5</c:v>
                </c:pt>
                <c:pt idx="2065">
                  <c:v>9.5</c:v>
                </c:pt>
                <c:pt idx="2066">
                  <c:v>9.5</c:v>
                </c:pt>
                <c:pt idx="2067">
                  <c:v>9.5</c:v>
                </c:pt>
                <c:pt idx="2068">
                  <c:v>9.5</c:v>
                </c:pt>
                <c:pt idx="2069">
                  <c:v>9.5</c:v>
                </c:pt>
                <c:pt idx="2070">
                  <c:v>9.25</c:v>
                </c:pt>
                <c:pt idx="2071">
                  <c:v>9.25</c:v>
                </c:pt>
                <c:pt idx="2072">
                  <c:v>9.25</c:v>
                </c:pt>
                <c:pt idx="2073">
                  <c:v>9.25</c:v>
                </c:pt>
                <c:pt idx="2074">
                  <c:v>9.25</c:v>
                </c:pt>
                <c:pt idx="2075">
                  <c:v>9.25</c:v>
                </c:pt>
                <c:pt idx="2076">
                  <c:v>9.25</c:v>
                </c:pt>
                <c:pt idx="2077">
                  <c:v>9.25</c:v>
                </c:pt>
                <c:pt idx="2078">
                  <c:v>9.25</c:v>
                </c:pt>
                <c:pt idx="2079">
                  <c:v>9.25</c:v>
                </c:pt>
                <c:pt idx="2080">
                  <c:v>9.25</c:v>
                </c:pt>
                <c:pt idx="2081">
                  <c:v>9.25</c:v>
                </c:pt>
                <c:pt idx="2082">
                  <c:v>9.25</c:v>
                </c:pt>
                <c:pt idx="2083">
                  <c:v>9.25</c:v>
                </c:pt>
                <c:pt idx="2084">
                  <c:v>9.25</c:v>
                </c:pt>
                <c:pt idx="2085">
                  <c:v>9.25</c:v>
                </c:pt>
                <c:pt idx="2086">
                  <c:v>9.25</c:v>
                </c:pt>
                <c:pt idx="2087">
                  <c:v>9.25</c:v>
                </c:pt>
                <c:pt idx="2088">
                  <c:v>9.25</c:v>
                </c:pt>
                <c:pt idx="2089">
                  <c:v>9.25</c:v>
                </c:pt>
                <c:pt idx="2090">
                  <c:v>9.25</c:v>
                </c:pt>
                <c:pt idx="2091">
                  <c:v>9.25</c:v>
                </c:pt>
                <c:pt idx="2092">
                  <c:v>9.25</c:v>
                </c:pt>
                <c:pt idx="2093">
                  <c:v>9.25</c:v>
                </c:pt>
                <c:pt idx="2094">
                  <c:v>9.25</c:v>
                </c:pt>
                <c:pt idx="2095">
                  <c:v>9.25</c:v>
                </c:pt>
                <c:pt idx="2096">
                  <c:v>9.25</c:v>
                </c:pt>
                <c:pt idx="2097">
                  <c:v>9.25</c:v>
                </c:pt>
                <c:pt idx="2098">
                  <c:v>9.25</c:v>
                </c:pt>
                <c:pt idx="2099">
                  <c:v>9.25</c:v>
                </c:pt>
                <c:pt idx="2100">
                  <c:v>9.25</c:v>
                </c:pt>
                <c:pt idx="2101">
                  <c:v>9.25</c:v>
                </c:pt>
                <c:pt idx="2102">
                  <c:v>9.25</c:v>
                </c:pt>
                <c:pt idx="2103">
                  <c:v>9.25</c:v>
                </c:pt>
                <c:pt idx="2104">
                  <c:v>9.25</c:v>
                </c:pt>
                <c:pt idx="2105">
                  <c:v>9.25</c:v>
                </c:pt>
                <c:pt idx="2106">
                  <c:v>9.25</c:v>
                </c:pt>
                <c:pt idx="2107">
                  <c:v>9.25</c:v>
                </c:pt>
                <c:pt idx="2108">
                  <c:v>9.25</c:v>
                </c:pt>
                <c:pt idx="2109">
                  <c:v>9.25</c:v>
                </c:pt>
                <c:pt idx="2110">
                  <c:v>9.25</c:v>
                </c:pt>
                <c:pt idx="2111">
                  <c:v>9.25</c:v>
                </c:pt>
                <c:pt idx="2112">
                  <c:v>9.25</c:v>
                </c:pt>
                <c:pt idx="2113">
                  <c:v>9.25</c:v>
                </c:pt>
                <c:pt idx="2114">
                  <c:v>9.25</c:v>
                </c:pt>
                <c:pt idx="2115">
                  <c:v>9.25</c:v>
                </c:pt>
                <c:pt idx="2116">
                  <c:v>9.25</c:v>
                </c:pt>
                <c:pt idx="2117">
                  <c:v>9.25</c:v>
                </c:pt>
                <c:pt idx="2118">
                  <c:v>9.25</c:v>
                </c:pt>
                <c:pt idx="2119">
                  <c:v>9.25</c:v>
                </c:pt>
                <c:pt idx="2120">
                  <c:v>9.25</c:v>
                </c:pt>
                <c:pt idx="2121">
                  <c:v>9.25</c:v>
                </c:pt>
                <c:pt idx="2122">
                  <c:v>9.25</c:v>
                </c:pt>
                <c:pt idx="2123">
                  <c:v>9.25</c:v>
                </c:pt>
                <c:pt idx="2124">
                  <c:v>9.25</c:v>
                </c:pt>
                <c:pt idx="2125">
                  <c:v>9.25</c:v>
                </c:pt>
                <c:pt idx="2126">
                  <c:v>9.25</c:v>
                </c:pt>
                <c:pt idx="2127">
                  <c:v>9.25</c:v>
                </c:pt>
                <c:pt idx="2128">
                  <c:v>9.25</c:v>
                </c:pt>
                <c:pt idx="2129">
                  <c:v>9.25</c:v>
                </c:pt>
                <c:pt idx="2130">
                  <c:v>9.25</c:v>
                </c:pt>
                <c:pt idx="2131">
                  <c:v>9.25</c:v>
                </c:pt>
                <c:pt idx="2132">
                  <c:v>9.25</c:v>
                </c:pt>
                <c:pt idx="2133">
                  <c:v>9.25</c:v>
                </c:pt>
                <c:pt idx="2134">
                  <c:v>9.25</c:v>
                </c:pt>
                <c:pt idx="2135">
                  <c:v>9.25</c:v>
                </c:pt>
                <c:pt idx="2136">
                  <c:v>9.25</c:v>
                </c:pt>
                <c:pt idx="2137">
                  <c:v>9.25</c:v>
                </c:pt>
                <c:pt idx="2138">
                  <c:v>9.25</c:v>
                </c:pt>
                <c:pt idx="2139">
                  <c:v>9.25</c:v>
                </c:pt>
                <c:pt idx="2140">
                  <c:v>9.25</c:v>
                </c:pt>
                <c:pt idx="2141">
                  <c:v>9.25</c:v>
                </c:pt>
                <c:pt idx="2142">
                  <c:v>9.25</c:v>
                </c:pt>
                <c:pt idx="2143">
                  <c:v>9.25</c:v>
                </c:pt>
                <c:pt idx="2144">
                  <c:v>9.25</c:v>
                </c:pt>
                <c:pt idx="2145">
                  <c:v>9.25</c:v>
                </c:pt>
                <c:pt idx="2146">
                  <c:v>9.25</c:v>
                </c:pt>
                <c:pt idx="2147">
                  <c:v>9.25</c:v>
                </c:pt>
                <c:pt idx="2148">
                  <c:v>9.25</c:v>
                </c:pt>
                <c:pt idx="2149">
                  <c:v>9.25</c:v>
                </c:pt>
                <c:pt idx="2150">
                  <c:v>9.25</c:v>
                </c:pt>
                <c:pt idx="2151">
                  <c:v>9.25</c:v>
                </c:pt>
                <c:pt idx="2152">
                  <c:v>9.25</c:v>
                </c:pt>
                <c:pt idx="2153">
                  <c:v>9.25</c:v>
                </c:pt>
                <c:pt idx="2154">
                  <c:v>9.25</c:v>
                </c:pt>
                <c:pt idx="2155">
                  <c:v>9.25</c:v>
                </c:pt>
                <c:pt idx="2156">
                  <c:v>9.25</c:v>
                </c:pt>
                <c:pt idx="2157">
                  <c:v>9.25</c:v>
                </c:pt>
                <c:pt idx="2158">
                  <c:v>9.25</c:v>
                </c:pt>
                <c:pt idx="2159">
                  <c:v>9.25</c:v>
                </c:pt>
                <c:pt idx="2160">
                  <c:v>9.25</c:v>
                </c:pt>
                <c:pt idx="2161">
                  <c:v>9.25</c:v>
                </c:pt>
                <c:pt idx="2162">
                  <c:v>9.25</c:v>
                </c:pt>
                <c:pt idx="2163">
                  <c:v>9.25</c:v>
                </c:pt>
                <c:pt idx="2164">
                  <c:v>9.25</c:v>
                </c:pt>
                <c:pt idx="2165">
                  <c:v>9.25</c:v>
                </c:pt>
                <c:pt idx="2166">
                  <c:v>9.25</c:v>
                </c:pt>
                <c:pt idx="2167">
                  <c:v>9.25</c:v>
                </c:pt>
                <c:pt idx="2168">
                  <c:v>9.25</c:v>
                </c:pt>
                <c:pt idx="2169">
                  <c:v>9.25</c:v>
                </c:pt>
                <c:pt idx="2170">
                  <c:v>9.25</c:v>
                </c:pt>
                <c:pt idx="2171">
                  <c:v>9.25</c:v>
                </c:pt>
                <c:pt idx="2172">
                  <c:v>9.25</c:v>
                </c:pt>
                <c:pt idx="2173">
                  <c:v>9.25</c:v>
                </c:pt>
                <c:pt idx="2174">
                  <c:v>9.25</c:v>
                </c:pt>
                <c:pt idx="2175">
                  <c:v>9.25</c:v>
                </c:pt>
                <c:pt idx="2176">
                  <c:v>9.25</c:v>
                </c:pt>
                <c:pt idx="2177">
                  <c:v>9.25</c:v>
                </c:pt>
                <c:pt idx="2178">
                  <c:v>9.25</c:v>
                </c:pt>
                <c:pt idx="2179">
                  <c:v>9.25</c:v>
                </c:pt>
                <c:pt idx="2180">
                  <c:v>9.25</c:v>
                </c:pt>
                <c:pt idx="2181">
                  <c:v>9.25</c:v>
                </c:pt>
                <c:pt idx="2182">
                  <c:v>9.25</c:v>
                </c:pt>
                <c:pt idx="2183">
                  <c:v>9.25</c:v>
                </c:pt>
                <c:pt idx="2184">
                  <c:v>9.25</c:v>
                </c:pt>
                <c:pt idx="2185">
                  <c:v>9.25</c:v>
                </c:pt>
                <c:pt idx="2186">
                  <c:v>9.25</c:v>
                </c:pt>
                <c:pt idx="2187">
                  <c:v>9.25</c:v>
                </c:pt>
                <c:pt idx="2188">
                  <c:v>9.25</c:v>
                </c:pt>
                <c:pt idx="2189">
                  <c:v>9.25</c:v>
                </c:pt>
                <c:pt idx="2190">
                  <c:v>9.25</c:v>
                </c:pt>
                <c:pt idx="2191">
                  <c:v>9.25</c:v>
                </c:pt>
                <c:pt idx="2192">
                  <c:v>9.25</c:v>
                </c:pt>
                <c:pt idx="2193">
                  <c:v>9.25</c:v>
                </c:pt>
                <c:pt idx="2194">
                  <c:v>9.25</c:v>
                </c:pt>
                <c:pt idx="2195">
                  <c:v>9.25</c:v>
                </c:pt>
                <c:pt idx="2196">
                  <c:v>9.25</c:v>
                </c:pt>
                <c:pt idx="2197">
                  <c:v>9.25</c:v>
                </c:pt>
                <c:pt idx="2198">
                  <c:v>9.25</c:v>
                </c:pt>
                <c:pt idx="2199">
                  <c:v>9.25</c:v>
                </c:pt>
                <c:pt idx="2200">
                  <c:v>9.25</c:v>
                </c:pt>
                <c:pt idx="2201">
                  <c:v>9.25</c:v>
                </c:pt>
                <c:pt idx="2202">
                  <c:v>9.25</c:v>
                </c:pt>
                <c:pt idx="2203">
                  <c:v>9.25</c:v>
                </c:pt>
                <c:pt idx="2204">
                  <c:v>9.25</c:v>
                </c:pt>
                <c:pt idx="2205">
                  <c:v>9.25</c:v>
                </c:pt>
                <c:pt idx="2206">
                  <c:v>9.25</c:v>
                </c:pt>
                <c:pt idx="2207">
                  <c:v>9.25</c:v>
                </c:pt>
                <c:pt idx="2208">
                  <c:v>9.25</c:v>
                </c:pt>
                <c:pt idx="2209">
                  <c:v>9.25</c:v>
                </c:pt>
                <c:pt idx="2210">
                  <c:v>9.25</c:v>
                </c:pt>
                <c:pt idx="2211">
                  <c:v>9.25</c:v>
                </c:pt>
                <c:pt idx="2212">
                  <c:v>9.25</c:v>
                </c:pt>
                <c:pt idx="2213">
                  <c:v>9.25</c:v>
                </c:pt>
                <c:pt idx="2214">
                  <c:v>9.25</c:v>
                </c:pt>
                <c:pt idx="2215">
                  <c:v>9.25</c:v>
                </c:pt>
                <c:pt idx="2216">
                  <c:v>9.25</c:v>
                </c:pt>
                <c:pt idx="2217">
                  <c:v>9.25</c:v>
                </c:pt>
                <c:pt idx="2218">
                  <c:v>9.25</c:v>
                </c:pt>
                <c:pt idx="2219">
                  <c:v>9.25</c:v>
                </c:pt>
                <c:pt idx="2220">
                  <c:v>9.25</c:v>
                </c:pt>
                <c:pt idx="2221">
                  <c:v>9.25</c:v>
                </c:pt>
                <c:pt idx="2222">
                  <c:v>9.25</c:v>
                </c:pt>
                <c:pt idx="2223">
                  <c:v>9.25</c:v>
                </c:pt>
                <c:pt idx="2224">
                  <c:v>9.25</c:v>
                </c:pt>
                <c:pt idx="2225">
                  <c:v>9.25</c:v>
                </c:pt>
                <c:pt idx="2226">
                  <c:v>9.25</c:v>
                </c:pt>
                <c:pt idx="2227">
                  <c:v>9.25</c:v>
                </c:pt>
                <c:pt idx="2228">
                  <c:v>9.25</c:v>
                </c:pt>
                <c:pt idx="2229">
                  <c:v>9.25</c:v>
                </c:pt>
                <c:pt idx="2230">
                  <c:v>9.25</c:v>
                </c:pt>
                <c:pt idx="2231">
                  <c:v>9.25</c:v>
                </c:pt>
                <c:pt idx="2232">
                  <c:v>9.25</c:v>
                </c:pt>
                <c:pt idx="2233">
                  <c:v>9.25</c:v>
                </c:pt>
                <c:pt idx="2234">
                  <c:v>9.25</c:v>
                </c:pt>
                <c:pt idx="2235">
                  <c:v>9.25</c:v>
                </c:pt>
                <c:pt idx="2236">
                  <c:v>9.25</c:v>
                </c:pt>
                <c:pt idx="2237">
                  <c:v>9.25</c:v>
                </c:pt>
                <c:pt idx="2238">
                  <c:v>9.25</c:v>
                </c:pt>
                <c:pt idx="2239">
                  <c:v>9.25</c:v>
                </c:pt>
                <c:pt idx="2240">
                  <c:v>9.25</c:v>
                </c:pt>
                <c:pt idx="2241">
                  <c:v>9.25</c:v>
                </c:pt>
                <c:pt idx="2242">
                  <c:v>9.25</c:v>
                </c:pt>
                <c:pt idx="2243">
                  <c:v>9.25</c:v>
                </c:pt>
                <c:pt idx="2244">
                  <c:v>9.25</c:v>
                </c:pt>
                <c:pt idx="2245">
                  <c:v>9.25</c:v>
                </c:pt>
                <c:pt idx="2246">
                  <c:v>9.25</c:v>
                </c:pt>
                <c:pt idx="2247">
                  <c:v>9.25</c:v>
                </c:pt>
                <c:pt idx="2248">
                  <c:v>9.25</c:v>
                </c:pt>
                <c:pt idx="2249">
                  <c:v>9.25</c:v>
                </c:pt>
                <c:pt idx="2250">
                  <c:v>9.25</c:v>
                </c:pt>
                <c:pt idx="2251">
                  <c:v>9.25</c:v>
                </c:pt>
                <c:pt idx="2252">
                  <c:v>9.25</c:v>
                </c:pt>
                <c:pt idx="2253">
                  <c:v>9.25</c:v>
                </c:pt>
                <c:pt idx="2254">
                  <c:v>9.25</c:v>
                </c:pt>
                <c:pt idx="2255">
                  <c:v>9.25</c:v>
                </c:pt>
                <c:pt idx="2256">
                  <c:v>9.25</c:v>
                </c:pt>
                <c:pt idx="2257">
                  <c:v>9.25</c:v>
                </c:pt>
                <c:pt idx="2258">
                  <c:v>9.25</c:v>
                </c:pt>
                <c:pt idx="2259">
                  <c:v>9.25</c:v>
                </c:pt>
                <c:pt idx="2260">
                  <c:v>9.25</c:v>
                </c:pt>
                <c:pt idx="2261">
                  <c:v>9.25</c:v>
                </c:pt>
                <c:pt idx="2262">
                  <c:v>9.25</c:v>
                </c:pt>
                <c:pt idx="2263">
                  <c:v>9.25</c:v>
                </c:pt>
                <c:pt idx="2264">
                  <c:v>9.25</c:v>
                </c:pt>
                <c:pt idx="2265">
                  <c:v>9.25</c:v>
                </c:pt>
                <c:pt idx="2266">
                  <c:v>9.25</c:v>
                </c:pt>
                <c:pt idx="2267">
                  <c:v>9.25</c:v>
                </c:pt>
                <c:pt idx="2268">
                  <c:v>9.25</c:v>
                </c:pt>
                <c:pt idx="2269">
                  <c:v>9.25</c:v>
                </c:pt>
                <c:pt idx="2270">
                  <c:v>9.25</c:v>
                </c:pt>
                <c:pt idx="2271">
                  <c:v>9.25</c:v>
                </c:pt>
                <c:pt idx="2272">
                  <c:v>9.25</c:v>
                </c:pt>
                <c:pt idx="2273">
                  <c:v>9.25</c:v>
                </c:pt>
                <c:pt idx="2274">
                  <c:v>9.25</c:v>
                </c:pt>
                <c:pt idx="2275">
                  <c:v>9.25</c:v>
                </c:pt>
                <c:pt idx="2276">
                  <c:v>9.25</c:v>
                </c:pt>
                <c:pt idx="2277">
                  <c:v>9.25</c:v>
                </c:pt>
                <c:pt idx="2278">
                  <c:v>9.25</c:v>
                </c:pt>
                <c:pt idx="2279">
                  <c:v>9.25</c:v>
                </c:pt>
                <c:pt idx="2280">
                  <c:v>9.25</c:v>
                </c:pt>
                <c:pt idx="2281">
                  <c:v>9.25</c:v>
                </c:pt>
                <c:pt idx="2282">
                  <c:v>9.25</c:v>
                </c:pt>
                <c:pt idx="2283">
                  <c:v>9.25</c:v>
                </c:pt>
                <c:pt idx="2284">
                  <c:v>9.25</c:v>
                </c:pt>
                <c:pt idx="2285">
                  <c:v>9.25</c:v>
                </c:pt>
                <c:pt idx="2286">
                  <c:v>9.25</c:v>
                </c:pt>
                <c:pt idx="2287">
                  <c:v>9.25</c:v>
                </c:pt>
                <c:pt idx="2288">
                  <c:v>9.25</c:v>
                </c:pt>
                <c:pt idx="2289">
                  <c:v>9.25</c:v>
                </c:pt>
                <c:pt idx="2290">
                  <c:v>9.25</c:v>
                </c:pt>
                <c:pt idx="2291">
                  <c:v>9.25</c:v>
                </c:pt>
                <c:pt idx="2292">
                  <c:v>9.25</c:v>
                </c:pt>
                <c:pt idx="2293">
                  <c:v>9.25</c:v>
                </c:pt>
                <c:pt idx="2294">
                  <c:v>9.25</c:v>
                </c:pt>
                <c:pt idx="2295">
                  <c:v>9.25</c:v>
                </c:pt>
                <c:pt idx="2296">
                  <c:v>9.25</c:v>
                </c:pt>
                <c:pt idx="2297">
                  <c:v>9.25</c:v>
                </c:pt>
                <c:pt idx="2298">
                  <c:v>9.25</c:v>
                </c:pt>
                <c:pt idx="2299">
                  <c:v>9.25</c:v>
                </c:pt>
                <c:pt idx="2300">
                  <c:v>9.25</c:v>
                </c:pt>
                <c:pt idx="2301">
                  <c:v>9.25</c:v>
                </c:pt>
                <c:pt idx="2302">
                  <c:v>9.25</c:v>
                </c:pt>
                <c:pt idx="2303">
                  <c:v>9.25</c:v>
                </c:pt>
                <c:pt idx="2304">
                  <c:v>9.25</c:v>
                </c:pt>
                <c:pt idx="2305">
                  <c:v>9.25</c:v>
                </c:pt>
                <c:pt idx="2306">
                  <c:v>9.25</c:v>
                </c:pt>
                <c:pt idx="2307">
                  <c:v>9.25</c:v>
                </c:pt>
                <c:pt idx="2308">
                  <c:v>9.25</c:v>
                </c:pt>
                <c:pt idx="2309">
                  <c:v>9.25</c:v>
                </c:pt>
                <c:pt idx="2310">
                  <c:v>9.25</c:v>
                </c:pt>
                <c:pt idx="2311">
                  <c:v>9.25</c:v>
                </c:pt>
                <c:pt idx="2312">
                  <c:v>9.25</c:v>
                </c:pt>
                <c:pt idx="2313">
                  <c:v>9.25</c:v>
                </c:pt>
                <c:pt idx="2314">
                  <c:v>9.25</c:v>
                </c:pt>
                <c:pt idx="2315">
                  <c:v>9.25</c:v>
                </c:pt>
                <c:pt idx="2316">
                  <c:v>9.25</c:v>
                </c:pt>
                <c:pt idx="2317">
                  <c:v>9.25</c:v>
                </c:pt>
                <c:pt idx="2318">
                  <c:v>9.25</c:v>
                </c:pt>
                <c:pt idx="2319">
                  <c:v>9.25</c:v>
                </c:pt>
                <c:pt idx="2320">
                  <c:v>9.25</c:v>
                </c:pt>
                <c:pt idx="2321">
                  <c:v>9.25</c:v>
                </c:pt>
                <c:pt idx="2322">
                  <c:v>9.25</c:v>
                </c:pt>
                <c:pt idx="2323">
                  <c:v>9.25</c:v>
                </c:pt>
                <c:pt idx="2324">
                  <c:v>9.25</c:v>
                </c:pt>
                <c:pt idx="2325">
                  <c:v>9.25</c:v>
                </c:pt>
                <c:pt idx="2326">
                  <c:v>9.25</c:v>
                </c:pt>
                <c:pt idx="2327">
                  <c:v>9.25</c:v>
                </c:pt>
                <c:pt idx="2328">
                  <c:v>9.25</c:v>
                </c:pt>
                <c:pt idx="2329">
                  <c:v>9.25</c:v>
                </c:pt>
                <c:pt idx="2330">
                  <c:v>9.25</c:v>
                </c:pt>
                <c:pt idx="2331">
                  <c:v>9.25</c:v>
                </c:pt>
                <c:pt idx="2332">
                  <c:v>9.25</c:v>
                </c:pt>
                <c:pt idx="2333">
                  <c:v>9.25</c:v>
                </c:pt>
                <c:pt idx="2334">
                  <c:v>9.25</c:v>
                </c:pt>
                <c:pt idx="2335">
                  <c:v>9.25</c:v>
                </c:pt>
                <c:pt idx="2336">
                  <c:v>9.25</c:v>
                </c:pt>
                <c:pt idx="2337">
                  <c:v>9.25</c:v>
                </c:pt>
                <c:pt idx="2338">
                  <c:v>9.25</c:v>
                </c:pt>
                <c:pt idx="2339">
                  <c:v>9.25</c:v>
                </c:pt>
                <c:pt idx="2340">
                  <c:v>9.25</c:v>
                </c:pt>
                <c:pt idx="2341">
                  <c:v>9.25</c:v>
                </c:pt>
                <c:pt idx="2342">
                  <c:v>9.25</c:v>
                </c:pt>
                <c:pt idx="2343">
                  <c:v>9.25</c:v>
                </c:pt>
                <c:pt idx="2344">
                  <c:v>9.25</c:v>
                </c:pt>
                <c:pt idx="2345">
                  <c:v>10.25</c:v>
                </c:pt>
                <c:pt idx="2346">
                  <c:v>10.25</c:v>
                </c:pt>
                <c:pt idx="2347">
                  <c:v>10.25</c:v>
                </c:pt>
                <c:pt idx="2348">
                  <c:v>10.25</c:v>
                </c:pt>
                <c:pt idx="2349">
                  <c:v>10.25</c:v>
                </c:pt>
                <c:pt idx="2350">
                  <c:v>10.25</c:v>
                </c:pt>
                <c:pt idx="2351">
                  <c:v>10.25</c:v>
                </c:pt>
                <c:pt idx="2352">
                  <c:v>10.25</c:v>
                </c:pt>
                <c:pt idx="2353">
                  <c:v>10.25</c:v>
                </c:pt>
                <c:pt idx="2354">
                  <c:v>10.25</c:v>
                </c:pt>
                <c:pt idx="2355">
                  <c:v>10.25</c:v>
                </c:pt>
                <c:pt idx="2356">
                  <c:v>10.25</c:v>
                </c:pt>
                <c:pt idx="2357">
                  <c:v>10.25</c:v>
                </c:pt>
                <c:pt idx="2358">
                  <c:v>10.25</c:v>
                </c:pt>
                <c:pt idx="2359">
                  <c:v>10.25</c:v>
                </c:pt>
                <c:pt idx="2360">
                  <c:v>10.25</c:v>
                </c:pt>
                <c:pt idx="2361">
                  <c:v>10.25</c:v>
                </c:pt>
                <c:pt idx="2362">
                  <c:v>10.25</c:v>
                </c:pt>
                <c:pt idx="2363">
                  <c:v>10.25</c:v>
                </c:pt>
                <c:pt idx="2364">
                  <c:v>10.25</c:v>
                </c:pt>
                <c:pt idx="2365">
                  <c:v>10.25</c:v>
                </c:pt>
                <c:pt idx="2366">
                  <c:v>10.25</c:v>
                </c:pt>
                <c:pt idx="2367">
                  <c:v>10.25</c:v>
                </c:pt>
                <c:pt idx="2368">
                  <c:v>10.25</c:v>
                </c:pt>
                <c:pt idx="2369">
                  <c:v>10.25</c:v>
                </c:pt>
                <c:pt idx="2370">
                  <c:v>10.25</c:v>
                </c:pt>
                <c:pt idx="2371">
                  <c:v>10.25</c:v>
                </c:pt>
                <c:pt idx="2372">
                  <c:v>10.25</c:v>
                </c:pt>
                <c:pt idx="2373">
                  <c:v>10.25</c:v>
                </c:pt>
                <c:pt idx="2374">
                  <c:v>10.25</c:v>
                </c:pt>
                <c:pt idx="2375">
                  <c:v>10.25</c:v>
                </c:pt>
                <c:pt idx="2376">
                  <c:v>10.25</c:v>
                </c:pt>
                <c:pt idx="2377">
                  <c:v>10.25</c:v>
                </c:pt>
                <c:pt idx="2378">
                  <c:v>10.25</c:v>
                </c:pt>
                <c:pt idx="2379">
                  <c:v>10.25</c:v>
                </c:pt>
                <c:pt idx="2380">
                  <c:v>10.25</c:v>
                </c:pt>
                <c:pt idx="2381">
                  <c:v>10.25</c:v>
                </c:pt>
                <c:pt idx="2382">
                  <c:v>10.25</c:v>
                </c:pt>
                <c:pt idx="2383">
                  <c:v>10.25</c:v>
                </c:pt>
                <c:pt idx="2384">
                  <c:v>10.25</c:v>
                </c:pt>
                <c:pt idx="2385">
                  <c:v>10.25</c:v>
                </c:pt>
                <c:pt idx="2386">
                  <c:v>10.25</c:v>
                </c:pt>
                <c:pt idx="2387">
                  <c:v>10.25</c:v>
                </c:pt>
                <c:pt idx="2388">
                  <c:v>10.25</c:v>
                </c:pt>
                <c:pt idx="2389">
                  <c:v>10.25</c:v>
                </c:pt>
                <c:pt idx="2390">
                  <c:v>10.25</c:v>
                </c:pt>
                <c:pt idx="2391">
                  <c:v>10.25</c:v>
                </c:pt>
                <c:pt idx="2392">
                  <c:v>10.25</c:v>
                </c:pt>
                <c:pt idx="2393">
                  <c:v>10.25</c:v>
                </c:pt>
                <c:pt idx="2394">
                  <c:v>10.25</c:v>
                </c:pt>
                <c:pt idx="2395">
                  <c:v>10.25</c:v>
                </c:pt>
                <c:pt idx="2396">
                  <c:v>10.25</c:v>
                </c:pt>
                <c:pt idx="2397">
                  <c:v>10.25</c:v>
                </c:pt>
                <c:pt idx="2398">
                  <c:v>10.25</c:v>
                </c:pt>
                <c:pt idx="2399">
                  <c:v>10.25</c:v>
                </c:pt>
                <c:pt idx="2400">
                  <c:v>10.25</c:v>
                </c:pt>
                <c:pt idx="2401">
                  <c:v>10.25</c:v>
                </c:pt>
                <c:pt idx="2402">
                  <c:v>10.25</c:v>
                </c:pt>
                <c:pt idx="2403">
                  <c:v>11.25</c:v>
                </c:pt>
                <c:pt idx="2404">
                  <c:v>11.25</c:v>
                </c:pt>
                <c:pt idx="2405">
                  <c:v>11.25</c:v>
                </c:pt>
                <c:pt idx="2406">
                  <c:v>11.25</c:v>
                </c:pt>
                <c:pt idx="2407">
                  <c:v>11.25</c:v>
                </c:pt>
                <c:pt idx="2408">
                  <c:v>11.25</c:v>
                </c:pt>
                <c:pt idx="2409">
                  <c:v>11.25</c:v>
                </c:pt>
                <c:pt idx="2410">
                  <c:v>11.25</c:v>
                </c:pt>
                <c:pt idx="2411">
                  <c:v>11.25</c:v>
                </c:pt>
                <c:pt idx="2412">
                  <c:v>11.25</c:v>
                </c:pt>
                <c:pt idx="2413">
                  <c:v>11.25</c:v>
                </c:pt>
                <c:pt idx="2414">
                  <c:v>11.25</c:v>
                </c:pt>
                <c:pt idx="2415">
                  <c:v>11.25</c:v>
                </c:pt>
                <c:pt idx="2416">
                  <c:v>11.25</c:v>
                </c:pt>
                <c:pt idx="2417">
                  <c:v>11.25</c:v>
                </c:pt>
                <c:pt idx="2418">
                  <c:v>11.25</c:v>
                </c:pt>
                <c:pt idx="2419">
                  <c:v>11.25</c:v>
                </c:pt>
                <c:pt idx="2420">
                  <c:v>11.25</c:v>
                </c:pt>
                <c:pt idx="2421">
                  <c:v>11.25</c:v>
                </c:pt>
                <c:pt idx="2422">
                  <c:v>11.25</c:v>
                </c:pt>
                <c:pt idx="2423">
                  <c:v>11.25</c:v>
                </c:pt>
                <c:pt idx="2424">
                  <c:v>11.25</c:v>
                </c:pt>
                <c:pt idx="2425">
                  <c:v>11.25</c:v>
                </c:pt>
                <c:pt idx="2426">
                  <c:v>11.25</c:v>
                </c:pt>
                <c:pt idx="2427">
                  <c:v>11.25</c:v>
                </c:pt>
                <c:pt idx="2428">
                  <c:v>11.25</c:v>
                </c:pt>
                <c:pt idx="2429">
                  <c:v>11.25</c:v>
                </c:pt>
                <c:pt idx="2430">
                  <c:v>11.25</c:v>
                </c:pt>
                <c:pt idx="2431">
                  <c:v>11.25</c:v>
                </c:pt>
                <c:pt idx="2432">
                  <c:v>11.25</c:v>
                </c:pt>
                <c:pt idx="2433">
                  <c:v>11.25</c:v>
                </c:pt>
                <c:pt idx="2434">
                  <c:v>11.25</c:v>
                </c:pt>
                <c:pt idx="2435">
                  <c:v>11.25</c:v>
                </c:pt>
                <c:pt idx="2436">
                  <c:v>11.25</c:v>
                </c:pt>
                <c:pt idx="2437">
                  <c:v>11.25</c:v>
                </c:pt>
                <c:pt idx="2438">
                  <c:v>11.25</c:v>
                </c:pt>
                <c:pt idx="2439">
                  <c:v>11.25</c:v>
                </c:pt>
                <c:pt idx="2440">
                  <c:v>11.25</c:v>
                </c:pt>
                <c:pt idx="2441">
                  <c:v>11.25</c:v>
                </c:pt>
                <c:pt idx="2442">
                  <c:v>11.25</c:v>
                </c:pt>
                <c:pt idx="2443">
                  <c:v>11.25</c:v>
                </c:pt>
                <c:pt idx="2444">
                  <c:v>11.25</c:v>
                </c:pt>
                <c:pt idx="2445">
                  <c:v>11.25</c:v>
                </c:pt>
                <c:pt idx="2446">
                  <c:v>11.25</c:v>
                </c:pt>
                <c:pt idx="2447">
                  <c:v>11.25</c:v>
                </c:pt>
                <c:pt idx="2448">
                  <c:v>11.25</c:v>
                </c:pt>
                <c:pt idx="2449">
                  <c:v>11.25</c:v>
                </c:pt>
                <c:pt idx="2450">
                  <c:v>11.25</c:v>
                </c:pt>
                <c:pt idx="2451">
                  <c:v>11.25</c:v>
                </c:pt>
                <c:pt idx="2452">
                  <c:v>11.25</c:v>
                </c:pt>
                <c:pt idx="2453">
                  <c:v>11.25</c:v>
                </c:pt>
                <c:pt idx="2454">
                  <c:v>11.25</c:v>
                </c:pt>
                <c:pt idx="2455">
                  <c:v>11.25</c:v>
                </c:pt>
                <c:pt idx="2456">
                  <c:v>11.25</c:v>
                </c:pt>
                <c:pt idx="2457">
                  <c:v>11.25</c:v>
                </c:pt>
                <c:pt idx="2458">
                  <c:v>11.25</c:v>
                </c:pt>
                <c:pt idx="2459">
                  <c:v>11.25</c:v>
                </c:pt>
                <c:pt idx="2460">
                  <c:v>11.25</c:v>
                </c:pt>
                <c:pt idx="2461">
                  <c:v>11.25</c:v>
                </c:pt>
                <c:pt idx="2462">
                  <c:v>11.25</c:v>
                </c:pt>
                <c:pt idx="2463">
                  <c:v>11.25</c:v>
                </c:pt>
                <c:pt idx="2464">
                  <c:v>11.25</c:v>
                </c:pt>
                <c:pt idx="2465">
                  <c:v>11.25</c:v>
                </c:pt>
                <c:pt idx="2466">
                  <c:v>11.25</c:v>
                </c:pt>
                <c:pt idx="2467">
                  <c:v>11.25</c:v>
                </c:pt>
                <c:pt idx="2468">
                  <c:v>11.25</c:v>
                </c:pt>
                <c:pt idx="2469">
                  <c:v>11.25</c:v>
                </c:pt>
                <c:pt idx="2470">
                  <c:v>11.25</c:v>
                </c:pt>
                <c:pt idx="2471">
                  <c:v>11.25</c:v>
                </c:pt>
                <c:pt idx="2472">
                  <c:v>11.25</c:v>
                </c:pt>
                <c:pt idx="2473">
                  <c:v>11.25</c:v>
                </c:pt>
                <c:pt idx="2474">
                  <c:v>11.25</c:v>
                </c:pt>
                <c:pt idx="2475">
                  <c:v>11.25</c:v>
                </c:pt>
                <c:pt idx="2476">
                  <c:v>11.25</c:v>
                </c:pt>
                <c:pt idx="2477">
                  <c:v>11.25</c:v>
                </c:pt>
                <c:pt idx="2478">
                  <c:v>11.25</c:v>
                </c:pt>
                <c:pt idx="2479">
                  <c:v>11.25</c:v>
                </c:pt>
                <c:pt idx="2480">
                  <c:v>11.25</c:v>
                </c:pt>
                <c:pt idx="2481">
                  <c:v>11.25</c:v>
                </c:pt>
                <c:pt idx="2482">
                  <c:v>11.25</c:v>
                </c:pt>
                <c:pt idx="2483">
                  <c:v>11.25</c:v>
                </c:pt>
                <c:pt idx="2484">
                  <c:v>11.25</c:v>
                </c:pt>
              </c:numCache>
            </c:numRef>
          </c:val>
          <c:smooth val="0"/>
          <c:extLst>
            <c:ext xmlns:c16="http://schemas.microsoft.com/office/drawing/2014/chart" uri="{C3380CC4-5D6E-409C-BE32-E72D297353CC}">
              <c16:uniqueId val="{00000005-8F94-4650-9880-62D9938CFC9E}"/>
            </c:ext>
          </c:extLst>
        </c:ser>
        <c:dLbls>
          <c:showLegendKey val="0"/>
          <c:showVal val="0"/>
          <c:showCatName val="0"/>
          <c:showSerName val="0"/>
          <c:showPercent val="0"/>
          <c:showBubbleSize val="0"/>
        </c:dLbls>
        <c:smooth val="0"/>
        <c:axId val="349447440"/>
        <c:axId val="349453680"/>
      </c:lineChart>
      <c:dateAx>
        <c:axId val="349447440"/>
        <c:scaling>
          <c:orientation val="minMax"/>
        </c:scaling>
        <c:delete val="0"/>
        <c:axPos val="b"/>
        <c:numFmt formatCode="mmm\-yy"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349453680"/>
        <c:crosses val="autoZero"/>
        <c:auto val="1"/>
        <c:lblOffset val="100"/>
        <c:baseTimeUnit val="days"/>
        <c:minorUnit val="1"/>
      </c:dateAx>
      <c:valAx>
        <c:axId val="349453680"/>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3494474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panose="020B0604020202020204" pitchFamily="34" charset="0"/>
          <a:cs typeface="Arial" panose="020B0604020202020204" pitchFamily="34" charset="0"/>
        </a:defRPr>
      </a:pPr>
      <a:endParaRPr lang="es-C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991061692272207E-2"/>
          <c:y val="3.6506931955513085E-2"/>
          <c:w val="0.88824029678268801"/>
          <c:h val="0.82466866301903974"/>
        </c:manualLayout>
      </c:layout>
      <c:lineChart>
        <c:grouping val="standard"/>
        <c:varyColors val="0"/>
        <c:ser>
          <c:idx val="0"/>
          <c:order val="0"/>
          <c:tx>
            <c:strRef>
              <c:f>Datos!$D$1</c:f>
              <c:strCache>
                <c:ptCount val="1"/>
                <c:pt idx="0">
                  <c:v>Tasa de política monetaria</c:v>
                </c:pt>
              </c:strCache>
            </c:strRef>
          </c:tx>
          <c:spPr>
            <a:ln w="28575" cap="rnd">
              <a:solidFill>
                <a:srgbClr val="002060"/>
              </a:solidFill>
              <a:round/>
            </a:ln>
            <a:effectLst/>
          </c:spPr>
          <c:marker>
            <c:symbol val="none"/>
          </c:marker>
          <c:dLbls>
            <c:dLbl>
              <c:idx val="136"/>
              <c:layout>
                <c:manualLayout>
                  <c:x val="-2.6440033839674356E-2"/>
                  <c:y val="-3.74268867976656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009-47C0-92F2-99A87C3F428A}"/>
                </c:ext>
              </c:extLst>
            </c:dLbl>
            <c:dLbl>
              <c:idx val="619"/>
              <c:layout>
                <c:manualLayout>
                  <c:x val="-2.4551459993983331E-2"/>
                  <c:y val="-4.67836084970821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009-47C0-92F2-99A87C3F428A}"/>
                </c:ext>
              </c:extLst>
            </c:dLbl>
            <c:dLbl>
              <c:idx val="1555"/>
              <c:layout>
                <c:manualLayout>
                  <c:x val="-3.2105755376747432E-2"/>
                  <c:y val="-3.43079795645268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009-47C0-92F2-99A87C3F428A}"/>
                </c:ext>
              </c:extLst>
            </c:dLbl>
            <c:dLbl>
              <c:idx val="2184"/>
              <c:layout>
                <c:manualLayout>
                  <c:x val="-1.3220016919837178E-2"/>
                  <c:y val="4.67836084970821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009-47C0-92F2-99A87C3F428A}"/>
                </c:ext>
              </c:extLst>
            </c:dLbl>
            <c:dLbl>
              <c:idx val="2474"/>
              <c:layout>
                <c:manualLayout>
                  <c:x val="-8.4985823056096144E-2"/>
                  <c:y val="-6.86159591290537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009-47C0-92F2-99A87C3F428A}"/>
                </c:ext>
              </c:extLst>
            </c:dLbl>
            <c:spPr>
              <a:noFill/>
              <a:ln>
                <a:noFill/>
              </a:ln>
              <a:effectLst/>
            </c:spPr>
            <c:txPr>
              <a:bodyPr rot="0" spcFirstLastPara="1" vertOverflow="ellipsis" vert="horz" wrap="square" anchor="ctr" anchorCtr="1"/>
              <a:lstStyle/>
              <a:p>
                <a:pPr>
                  <a:defRPr sz="11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Datos!$C$7873:$C$11097</c:f>
              <c:numCache>
                <c:formatCode>mmm\-yy</c:formatCode>
                <c:ptCount val="3225"/>
                <c:pt idx="0">
                  <c:v>43709</c:v>
                </c:pt>
                <c:pt idx="1">
                  <c:v>43710</c:v>
                </c:pt>
                <c:pt idx="2">
                  <c:v>43711</c:v>
                </c:pt>
                <c:pt idx="3">
                  <c:v>43712</c:v>
                </c:pt>
                <c:pt idx="4">
                  <c:v>43713</c:v>
                </c:pt>
                <c:pt idx="5">
                  <c:v>43714</c:v>
                </c:pt>
                <c:pt idx="6">
                  <c:v>43715</c:v>
                </c:pt>
                <c:pt idx="7">
                  <c:v>43716</c:v>
                </c:pt>
                <c:pt idx="8">
                  <c:v>43717</c:v>
                </c:pt>
                <c:pt idx="9">
                  <c:v>43718</c:v>
                </c:pt>
                <c:pt idx="10">
                  <c:v>43719</c:v>
                </c:pt>
                <c:pt idx="11">
                  <c:v>43720</c:v>
                </c:pt>
                <c:pt idx="12">
                  <c:v>43721</c:v>
                </c:pt>
                <c:pt idx="13">
                  <c:v>43722</c:v>
                </c:pt>
                <c:pt idx="14">
                  <c:v>43723</c:v>
                </c:pt>
                <c:pt idx="15">
                  <c:v>43724</c:v>
                </c:pt>
                <c:pt idx="16">
                  <c:v>43725</c:v>
                </c:pt>
                <c:pt idx="17">
                  <c:v>43726</c:v>
                </c:pt>
                <c:pt idx="18">
                  <c:v>43727</c:v>
                </c:pt>
                <c:pt idx="19">
                  <c:v>43728</c:v>
                </c:pt>
                <c:pt idx="20">
                  <c:v>43729</c:v>
                </c:pt>
                <c:pt idx="21">
                  <c:v>43730</c:v>
                </c:pt>
                <c:pt idx="22">
                  <c:v>43731</c:v>
                </c:pt>
                <c:pt idx="23">
                  <c:v>43732</c:v>
                </c:pt>
                <c:pt idx="24">
                  <c:v>43733</c:v>
                </c:pt>
                <c:pt idx="25">
                  <c:v>43734</c:v>
                </c:pt>
                <c:pt idx="26">
                  <c:v>43735</c:v>
                </c:pt>
                <c:pt idx="27">
                  <c:v>43736</c:v>
                </c:pt>
                <c:pt idx="28">
                  <c:v>43737</c:v>
                </c:pt>
                <c:pt idx="29">
                  <c:v>43738</c:v>
                </c:pt>
                <c:pt idx="30">
                  <c:v>43739</c:v>
                </c:pt>
                <c:pt idx="31">
                  <c:v>43740</c:v>
                </c:pt>
                <c:pt idx="32">
                  <c:v>43741</c:v>
                </c:pt>
                <c:pt idx="33">
                  <c:v>43742</c:v>
                </c:pt>
                <c:pt idx="34">
                  <c:v>43743</c:v>
                </c:pt>
                <c:pt idx="35">
                  <c:v>43744</c:v>
                </c:pt>
                <c:pt idx="36">
                  <c:v>43745</c:v>
                </c:pt>
                <c:pt idx="37">
                  <c:v>43746</c:v>
                </c:pt>
                <c:pt idx="38">
                  <c:v>43747</c:v>
                </c:pt>
                <c:pt idx="39">
                  <c:v>43748</c:v>
                </c:pt>
                <c:pt idx="40">
                  <c:v>43749</c:v>
                </c:pt>
                <c:pt idx="41">
                  <c:v>43750</c:v>
                </c:pt>
                <c:pt idx="42">
                  <c:v>43751</c:v>
                </c:pt>
                <c:pt idx="43">
                  <c:v>43752</c:v>
                </c:pt>
                <c:pt idx="44">
                  <c:v>43753</c:v>
                </c:pt>
                <c:pt idx="45">
                  <c:v>43754</c:v>
                </c:pt>
                <c:pt idx="46">
                  <c:v>43755</c:v>
                </c:pt>
                <c:pt idx="47">
                  <c:v>43756</c:v>
                </c:pt>
                <c:pt idx="48">
                  <c:v>43757</c:v>
                </c:pt>
                <c:pt idx="49">
                  <c:v>43758</c:v>
                </c:pt>
                <c:pt idx="50">
                  <c:v>43759</c:v>
                </c:pt>
                <c:pt idx="51">
                  <c:v>43760</c:v>
                </c:pt>
                <c:pt idx="52">
                  <c:v>43761</c:v>
                </c:pt>
                <c:pt idx="53">
                  <c:v>43762</c:v>
                </c:pt>
                <c:pt idx="54">
                  <c:v>43763</c:v>
                </c:pt>
                <c:pt idx="55">
                  <c:v>43764</c:v>
                </c:pt>
                <c:pt idx="56">
                  <c:v>43765</c:v>
                </c:pt>
                <c:pt idx="57">
                  <c:v>43766</c:v>
                </c:pt>
                <c:pt idx="58">
                  <c:v>43767</c:v>
                </c:pt>
                <c:pt idx="59">
                  <c:v>43768</c:v>
                </c:pt>
                <c:pt idx="60">
                  <c:v>43769</c:v>
                </c:pt>
                <c:pt idx="61">
                  <c:v>43770</c:v>
                </c:pt>
                <c:pt idx="62">
                  <c:v>43771</c:v>
                </c:pt>
                <c:pt idx="63">
                  <c:v>43772</c:v>
                </c:pt>
                <c:pt idx="64">
                  <c:v>43773</c:v>
                </c:pt>
                <c:pt idx="65">
                  <c:v>43774</c:v>
                </c:pt>
                <c:pt idx="66">
                  <c:v>43775</c:v>
                </c:pt>
                <c:pt idx="67">
                  <c:v>43776</c:v>
                </c:pt>
                <c:pt idx="68">
                  <c:v>43777</c:v>
                </c:pt>
                <c:pt idx="69">
                  <c:v>43778</c:v>
                </c:pt>
                <c:pt idx="70">
                  <c:v>43779</c:v>
                </c:pt>
                <c:pt idx="71">
                  <c:v>43780</c:v>
                </c:pt>
                <c:pt idx="72">
                  <c:v>43781</c:v>
                </c:pt>
                <c:pt idx="73">
                  <c:v>43782</c:v>
                </c:pt>
                <c:pt idx="74">
                  <c:v>43783</c:v>
                </c:pt>
                <c:pt idx="75">
                  <c:v>43784</c:v>
                </c:pt>
                <c:pt idx="76">
                  <c:v>43785</c:v>
                </c:pt>
                <c:pt idx="77">
                  <c:v>43786</c:v>
                </c:pt>
                <c:pt idx="78">
                  <c:v>43787</c:v>
                </c:pt>
                <c:pt idx="79">
                  <c:v>43788</c:v>
                </c:pt>
                <c:pt idx="80">
                  <c:v>43789</c:v>
                </c:pt>
                <c:pt idx="81">
                  <c:v>43790</c:v>
                </c:pt>
                <c:pt idx="82">
                  <c:v>43791</c:v>
                </c:pt>
                <c:pt idx="83">
                  <c:v>43792</c:v>
                </c:pt>
                <c:pt idx="84">
                  <c:v>43793</c:v>
                </c:pt>
                <c:pt idx="85">
                  <c:v>43794</c:v>
                </c:pt>
                <c:pt idx="86">
                  <c:v>43795</c:v>
                </c:pt>
                <c:pt idx="87">
                  <c:v>43796</c:v>
                </c:pt>
                <c:pt idx="88">
                  <c:v>43797</c:v>
                </c:pt>
                <c:pt idx="89">
                  <c:v>43798</c:v>
                </c:pt>
                <c:pt idx="90">
                  <c:v>43799</c:v>
                </c:pt>
                <c:pt idx="91">
                  <c:v>43800</c:v>
                </c:pt>
                <c:pt idx="92">
                  <c:v>43801</c:v>
                </c:pt>
                <c:pt idx="93">
                  <c:v>43802</c:v>
                </c:pt>
                <c:pt idx="94">
                  <c:v>43803</c:v>
                </c:pt>
                <c:pt idx="95">
                  <c:v>43804</c:v>
                </c:pt>
                <c:pt idx="96">
                  <c:v>43805</c:v>
                </c:pt>
                <c:pt idx="97">
                  <c:v>43806</c:v>
                </c:pt>
                <c:pt idx="98">
                  <c:v>43807</c:v>
                </c:pt>
                <c:pt idx="99">
                  <c:v>43808</c:v>
                </c:pt>
                <c:pt idx="100">
                  <c:v>43809</c:v>
                </c:pt>
                <c:pt idx="101">
                  <c:v>43810</c:v>
                </c:pt>
                <c:pt idx="102">
                  <c:v>43811</c:v>
                </c:pt>
                <c:pt idx="103">
                  <c:v>43812</c:v>
                </c:pt>
                <c:pt idx="104">
                  <c:v>43813</c:v>
                </c:pt>
                <c:pt idx="105">
                  <c:v>43814</c:v>
                </c:pt>
                <c:pt idx="106">
                  <c:v>43815</c:v>
                </c:pt>
                <c:pt idx="107">
                  <c:v>43816</c:v>
                </c:pt>
                <c:pt idx="108">
                  <c:v>43817</c:v>
                </c:pt>
                <c:pt idx="109">
                  <c:v>43818</c:v>
                </c:pt>
                <c:pt idx="110">
                  <c:v>43819</c:v>
                </c:pt>
                <c:pt idx="111">
                  <c:v>43820</c:v>
                </c:pt>
                <c:pt idx="112">
                  <c:v>43821</c:v>
                </c:pt>
                <c:pt idx="113">
                  <c:v>43822</c:v>
                </c:pt>
                <c:pt idx="114">
                  <c:v>43823</c:v>
                </c:pt>
                <c:pt idx="115">
                  <c:v>43824</c:v>
                </c:pt>
                <c:pt idx="116">
                  <c:v>43825</c:v>
                </c:pt>
                <c:pt idx="117">
                  <c:v>43826</c:v>
                </c:pt>
                <c:pt idx="118">
                  <c:v>43827</c:v>
                </c:pt>
                <c:pt idx="119">
                  <c:v>43828</c:v>
                </c:pt>
                <c:pt idx="120">
                  <c:v>43829</c:v>
                </c:pt>
                <c:pt idx="121">
                  <c:v>43830</c:v>
                </c:pt>
                <c:pt idx="122">
                  <c:v>43831</c:v>
                </c:pt>
                <c:pt idx="123">
                  <c:v>43832</c:v>
                </c:pt>
                <c:pt idx="124">
                  <c:v>43833</c:v>
                </c:pt>
                <c:pt idx="125">
                  <c:v>43834</c:v>
                </c:pt>
                <c:pt idx="126">
                  <c:v>43835</c:v>
                </c:pt>
                <c:pt idx="127">
                  <c:v>43836</c:v>
                </c:pt>
                <c:pt idx="128">
                  <c:v>43837</c:v>
                </c:pt>
                <c:pt idx="129">
                  <c:v>43838</c:v>
                </c:pt>
                <c:pt idx="130">
                  <c:v>43839</c:v>
                </c:pt>
                <c:pt idx="131">
                  <c:v>43840</c:v>
                </c:pt>
                <c:pt idx="132">
                  <c:v>43841</c:v>
                </c:pt>
                <c:pt idx="133">
                  <c:v>43842</c:v>
                </c:pt>
                <c:pt idx="134">
                  <c:v>43843</c:v>
                </c:pt>
                <c:pt idx="135">
                  <c:v>43844</c:v>
                </c:pt>
                <c:pt idx="136">
                  <c:v>43845</c:v>
                </c:pt>
                <c:pt idx="137">
                  <c:v>43846</c:v>
                </c:pt>
                <c:pt idx="138">
                  <c:v>43847</c:v>
                </c:pt>
                <c:pt idx="139">
                  <c:v>43848</c:v>
                </c:pt>
                <c:pt idx="140">
                  <c:v>43849</c:v>
                </c:pt>
                <c:pt idx="141">
                  <c:v>43850</c:v>
                </c:pt>
                <c:pt idx="142">
                  <c:v>43851</c:v>
                </c:pt>
                <c:pt idx="143">
                  <c:v>43852</c:v>
                </c:pt>
                <c:pt idx="144">
                  <c:v>43853</c:v>
                </c:pt>
                <c:pt idx="145">
                  <c:v>43854</c:v>
                </c:pt>
                <c:pt idx="146">
                  <c:v>43855</c:v>
                </c:pt>
                <c:pt idx="147">
                  <c:v>43856</c:v>
                </c:pt>
                <c:pt idx="148">
                  <c:v>43857</c:v>
                </c:pt>
                <c:pt idx="149">
                  <c:v>43858</c:v>
                </c:pt>
                <c:pt idx="150">
                  <c:v>43859</c:v>
                </c:pt>
                <c:pt idx="151">
                  <c:v>43860</c:v>
                </c:pt>
                <c:pt idx="152">
                  <c:v>43861</c:v>
                </c:pt>
                <c:pt idx="153">
                  <c:v>43862</c:v>
                </c:pt>
                <c:pt idx="154">
                  <c:v>43863</c:v>
                </c:pt>
                <c:pt idx="155">
                  <c:v>43864</c:v>
                </c:pt>
                <c:pt idx="156">
                  <c:v>43865</c:v>
                </c:pt>
                <c:pt idx="157">
                  <c:v>43866</c:v>
                </c:pt>
                <c:pt idx="158">
                  <c:v>43867</c:v>
                </c:pt>
                <c:pt idx="159">
                  <c:v>43868</c:v>
                </c:pt>
                <c:pt idx="160">
                  <c:v>43869</c:v>
                </c:pt>
                <c:pt idx="161">
                  <c:v>43870</c:v>
                </c:pt>
                <c:pt idx="162">
                  <c:v>43871</c:v>
                </c:pt>
                <c:pt idx="163">
                  <c:v>43872</c:v>
                </c:pt>
                <c:pt idx="164">
                  <c:v>43873</c:v>
                </c:pt>
                <c:pt idx="165">
                  <c:v>43874</c:v>
                </c:pt>
                <c:pt idx="166">
                  <c:v>43875</c:v>
                </c:pt>
                <c:pt idx="167">
                  <c:v>43876</c:v>
                </c:pt>
                <c:pt idx="168">
                  <c:v>43877</c:v>
                </c:pt>
                <c:pt idx="169">
                  <c:v>43878</c:v>
                </c:pt>
                <c:pt idx="170">
                  <c:v>43879</c:v>
                </c:pt>
                <c:pt idx="171">
                  <c:v>43880</c:v>
                </c:pt>
                <c:pt idx="172">
                  <c:v>43881</c:v>
                </c:pt>
                <c:pt idx="173">
                  <c:v>43882</c:v>
                </c:pt>
                <c:pt idx="174">
                  <c:v>43883</c:v>
                </c:pt>
                <c:pt idx="175">
                  <c:v>43884</c:v>
                </c:pt>
                <c:pt idx="176">
                  <c:v>43885</c:v>
                </c:pt>
                <c:pt idx="177">
                  <c:v>43886</c:v>
                </c:pt>
                <c:pt idx="178">
                  <c:v>43887</c:v>
                </c:pt>
                <c:pt idx="179">
                  <c:v>43888</c:v>
                </c:pt>
                <c:pt idx="180">
                  <c:v>43889</c:v>
                </c:pt>
                <c:pt idx="181">
                  <c:v>43890</c:v>
                </c:pt>
                <c:pt idx="182">
                  <c:v>43891</c:v>
                </c:pt>
                <c:pt idx="183">
                  <c:v>43892</c:v>
                </c:pt>
                <c:pt idx="184">
                  <c:v>43893</c:v>
                </c:pt>
                <c:pt idx="185">
                  <c:v>43894</c:v>
                </c:pt>
                <c:pt idx="186">
                  <c:v>43895</c:v>
                </c:pt>
                <c:pt idx="187">
                  <c:v>43896</c:v>
                </c:pt>
                <c:pt idx="188">
                  <c:v>43897</c:v>
                </c:pt>
                <c:pt idx="189">
                  <c:v>43898</c:v>
                </c:pt>
                <c:pt idx="190">
                  <c:v>43899</c:v>
                </c:pt>
                <c:pt idx="191">
                  <c:v>43900</c:v>
                </c:pt>
                <c:pt idx="192">
                  <c:v>43901</c:v>
                </c:pt>
                <c:pt idx="193">
                  <c:v>43902</c:v>
                </c:pt>
                <c:pt idx="194">
                  <c:v>43903</c:v>
                </c:pt>
                <c:pt idx="195">
                  <c:v>43904</c:v>
                </c:pt>
                <c:pt idx="196">
                  <c:v>43905</c:v>
                </c:pt>
                <c:pt idx="197">
                  <c:v>43906</c:v>
                </c:pt>
                <c:pt idx="198">
                  <c:v>43907</c:v>
                </c:pt>
                <c:pt idx="199">
                  <c:v>43908</c:v>
                </c:pt>
                <c:pt idx="200">
                  <c:v>43909</c:v>
                </c:pt>
                <c:pt idx="201">
                  <c:v>43910</c:v>
                </c:pt>
                <c:pt idx="202">
                  <c:v>43911</c:v>
                </c:pt>
                <c:pt idx="203">
                  <c:v>43912</c:v>
                </c:pt>
                <c:pt idx="204">
                  <c:v>43913</c:v>
                </c:pt>
                <c:pt idx="205">
                  <c:v>43914</c:v>
                </c:pt>
                <c:pt idx="206">
                  <c:v>43915</c:v>
                </c:pt>
                <c:pt idx="207">
                  <c:v>43916</c:v>
                </c:pt>
                <c:pt idx="208">
                  <c:v>43917</c:v>
                </c:pt>
                <c:pt idx="209">
                  <c:v>43918</c:v>
                </c:pt>
                <c:pt idx="210">
                  <c:v>43919</c:v>
                </c:pt>
                <c:pt idx="211">
                  <c:v>43920</c:v>
                </c:pt>
                <c:pt idx="212">
                  <c:v>43921</c:v>
                </c:pt>
                <c:pt idx="213">
                  <c:v>43922</c:v>
                </c:pt>
                <c:pt idx="214">
                  <c:v>43923</c:v>
                </c:pt>
                <c:pt idx="215">
                  <c:v>43924</c:v>
                </c:pt>
                <c:pt idx="216">
                  <c:v>43925</c:v>
                </c:pt>
                <c:pt idx="217">
                  <c:v>43926</c:v>
                </c:pt>
                <c:pt idx="218">
                  <c:v>43927</c:v>
                </c:pt>
                <c:pt idx="219">
                  <c:v>43928</c:v>
                </c:pt>
                <c:pt idx="220">
                  <c:v>43929</c:v>
                </c:pt>
                <c:pt idx="221">
                  <c:v>43930</c:v>
                </c:pt>
                <c:pt idx="222">
                  <c:v>43931</c:v>
                </c:pt>
                <c:pt idx="223">
                  <c:v>43932</c:v>
                </c:pt>
                <c:pt idx="224">
                  <c:v>43933</c:v>
                </c:pt>
                <c:pt idx="225">
                  <c:v>43934</c:v>
                </c:pt>
                <c:pt idx="226">
                  <c:v>43935</c:v>
                </c:pt>
                <c:pt idx="227">
                  <c:v>43936</c:v>
                </c:pt>
                <c:pt idx="228">
                  <c:v>43937</c:v>
                </c:pt>
                <c:pt idx="229">
                  <c:v>43938</c:v>
                </c:pt>
                <c:pt idx="230">
                  <c:v>43939</c:v>
                </c:pt>
                <c:pt idx="231">
                  <c:v>43940</c:v>
                </c:pt>
                <c:pt idx="232">
                  <c:v>43941</c:v>
                </c:pt>
                <c:pt idx="233">
                  <c:v>43942</c:v>
                </c:pt>
                <c:pt idx="234">
                  <c:v>43943</c:v>
                </c:pt>
                <c:pt idx="235">
                  <c:v>43944</c:v>
                </c:pt>
                <c:pt idx="236">
                  <c:v>43945</c:v>
                </c:pt>
                <c:pt idx="237">
                  <c:v>43946</c:v>
                </c:pt>
                <c:pt idx="238">
                  <c:v>43947</c:v>
                </c:pt>
                <c:pt idx="239">
                  <c:v>43948</c:v>
                </c:pt>
                <c:pt idx="240">
                  <c:v>43949</c:v>
                </c:pt>
                <c:pt idx="241">
                  <c:v>43950</c:v>
                </c:pt>
                <c:pt idx="242">
                  <c:v>43951</c:v>
                </c:pt>
                <c:pt idx="243">
                  <c:v>43952</c:v>
                </c:pt>
                <c:pt idx="244">
                  <c:v>43953</c:v>
                </c:pt>
                <c:pt idx="245">
                  <c:v>43954</c:v>
                </c:pt>
                <c:pt idx="246">
                  <c:v>43955</c:v>
                </c:pt>
                <c:pt idx="247">
                  <c:v>43956</c:v>
                </c:pt>
                <c:pt idx="248">
                  <c:v>43957</c:v>
                </c:pt>
                <c:pt idx="249">
                  <c:v>43958</c:v>
                </c:pt>
                <c:pt idx="250">
                  <c:v>43959</c:v>
                </c:pt>
                <c:pt idx="251">
                  <c:v>43960</c:v>
                </c:pt>
                <c:pt idx="252">
                  <c:v>43961</c:v>
                </c:pt>
                <c:pt idx="253">
                  <c:v>43962</c:v>
                </c:pt>
                <c:pt idx="254">
                  <c:v>43963</c:v>
                </c:pt>
                <c:pt idx="255">
                  <c:v>43964</c:v>
                </c:pt>
                <c:pt idx="256">
                  <c:v>43965</c:v>
                </c:pt>
                <c:pt idx="257">
                  <c:v>43966</c:v>
                </c:pt>
                <c:pt idx="258">
                  <c:v>43967</c:v>
                </c:pt>
                <c:pt idx="259">
                  <c:v>43968</c:v>
                </c:pt>
                <c:pt idx="260">
                  <c:v>43969</c:v>
                </c:pt>
                <c:pt idx="261">
                  <c:v>43970</c:v>
                </c:pt>
                <c:pt idx="262">
                  <c:v>43971</c:v>
                </c:pt>
                <c:pt idx="263">
                  <c:v>43972</c:v>
                </c:pt>
                <c:pt idx="264">
                  <c:v>43973</c:v>
                </c:pt>
                <c:pt idx="265">
                  <c:v>43974</c:v>
                </c:pt>
                <c:pt idx="266">
                  <c:v>43975</c:v>
                </c:pt>
                <c:pt idx="267">
                  <c:v>43976</c:v>
                </c:pt>
                <c:pt idx="268">
                  <c:v>43977</c:v>
                </c:pt>
                <c:pt idx="269">
                  <c:v>43978</c:v>
                </c:pt>
                <c:pt idx="270">
                  <c:v>43979</c:v>
                </c:pt>
                <c:pt idx="271">
                  <c:v>43980</c:v>
                </c:pt>
                <c:pt idx="272">
                  <c:v>43981</c:v>
                </c:pt>
                <c:pt idx="273">
                  <c:v>43982</c:v>
                </c:pt>
                <c:pt idx="274">
                  <c:v>43983</c:v>
                </c:pt>
                <c:pt idx="275">
                  <c:v>43984</c:v>
                </c:pt>
                <c:pt idx="276">
                  <c:v>43985</c:v>
                </c:pt>
                <c:pt idx="277">
                  <c:v>43986</c:v>
                </c:pt>
                <c:pt idx="278">
                  <c:v>43987</c:v>
                </c:pt>
                <c:pt idx="279">
                  <c:v>43988</c:v>
                </c:pt>
                <c:pt idx="280">
                  <c:v>43989</c:v>
                </c:pt>
                <c:pt idx="281">
                  <c:v>43990</c:v>
                </c:pt>
                <c:pt idx="282">
                  <c:v>43991</c:v>
                </c:pt>
                <c:pt idx="283">
                  <c:v>43992</c:v>
                </c:pt>
                <c:pt idx="284">
                  <c:v>43993</c:v>
                </c:pt>
                <c:pt idx="285">
                  <c:v>43994</c:v>
                </c:pt>
                <c:pt idx="286">
                  <c:v>43995</c:v>
                </c:pt>
                <c:pt idx="287">
                  <c:v>43996</c:v>
                </c:pt>
                <c:pt idx="288">
                  <c:v>43997</c:v>
                </c:pt>
                <c:pt idx="289">
                  <c:v>43998</c:v>
                </c:pt>
                <c:pt idx="290">
                  <c:v>43999</c:v>
                </c:pt>
                <c:pt idx="291">
                  <c:v>44000</c:v>
                </c:pt>
                <c:pt idx="292">
                  <c:v>44001</c:v>
                </c:pt>
                <c:pt idx="293">
                  <c:v>44002</c:v>
                </c:pt>
                <c:pt idx="294">
                  <c:v>44003</c:v>
                </c:pt>
                <c:pt idx="295">
                  <c:v>44004</c:v>
                </c:pt>
                <c:pt idx="296">
                  <c:v>44005</c:v>
                </c:pt>
                <c:pt idx="297">
                  <c:v>44006</c:v>
                </c:pt>
                <c:pt idx="298">
                  <c:v>44007</c:v>
                </c:pt>
                <c:pt idx="299">
                  <c:v>44008</c:v>
                </c:pt>
                <c:pt idx="300">
                  <c:v>44009</c:v>
                </c:pt>
                <c:pt idx="301">
                  <c:v>44010</c:v>
                </c:pt>
                <c:pt idx="302">
                  <c:v>44011</c:v>
                </c:pt>
                <c:pt idx="303">
                  <c:v>44012</c:v>
                </c:pt>
                <c:pt idx="304">
                  <c:v>44013</c:v>
                </c:pt>
                <c:pt idx="305">
                  <c:v>44014</c:v>
                </c:pt>
                <c:pt idx="306">
                  <c:v>44015</c:v>
                </c:pt>
                <c:pt idx="307">
                  <c:v>44016</c:v>
                </c:pt>
                <c:pt idx="308">
                  <c:v>44017</c:v>
                </c:pt>
                <c:pt idx="309">
                  <c:v>44018</c:v>
                </c:pt>
                <c:pt idx="310">
                  <c:v>44019</c:v>
                </c:pt>
                <c:pt idx="311">
                  <c:v>44020</c:v>
                </c:pt>
                <c:pt idx="312">
                  <c:v>44021</c:v>
                </c:pt>
                <c:pt idx="313">
                  <c:v>44022</c:v>
                </c:pt>
                <c:pt idx="314">
                  <c:v>44023</c:v>
                </c:pt>
                <c:pt idx="315">
                  <c:v>44024</c:v>
                </c:pt>
                <c:pt idx="316">
                  <c:v>44025</c:v>
                </c:pt>
                <c:pt idx="317">
                  <c:v>44026</c:v>
                </c:pt>
                <c:pt idx="318">
                  <c:v>44027</c:v>
                </c:pt>
                <c:pt idx="319">
                  <c:v>44028</c:v>
                </c:pt>
                <c:pt idx="320">
                  <c:v>44029</c:v>
                </c:pt>
                <c:pt idx="321">
                  <c:v>44030</c:v>
                </c:pt>
                <c:pt idx="322">
                  <c:v>44031</c:v>
                </c:pt>
                <c:pt idx="323">
                  <c:v>44032</c:v>
                </c:pt>
                <c:pt idx="324">
                  <c:v>44033</c:v>
                </c:pt>
                <c:pt idx="325">
                  <c:v>44034</c:v>
                </c:pt>
                <c:pt idx="326">
                  <c:v>44035</c:v>
                </c:pt>
                <c:pt idx="327">
                  <c:v>44036</c:v>
                </c:pt>
                <c:pt idx="328">
                  <c:v>44037</c:v>
                </c:pt>
                <c:pt idx="329">
                  <c:v>44038</c:v>
                </c:pt>
                <c:pt idx="330">
                  <c:v>44039</c:v>
                </c:pt>
                <c:pt idx="331">
                  <c:v>44040</c:v>
                </c:pt>
                <c:pt idx="332">
                  <c:v>44041</c:v>
                </c:pt>
                <c:pt idx="333">
                  <c:v>44042</c:v>
                </c:pt>
                <c:pt idx="334">
                  <c:v>44043</c:v>
                </c:pt>
                <c:pt idx="335">
                  <c:v>44044</c:v>
                </c:pt>
                <c:pt idx="336">
                  <c:v>44045</c:v>
                </c:pt>
                <c:pt idx="337">
                  <c:v>44046</c:v>
                </c:pt>
                <c:pt idx="338">
                  <c:v>44047</c:v>
                </c:pt>
                <c:pt idx="339">
                  <c:v>44048</c:v>
                </c:pt>
                <c:pt idx="340">
                  <c:v>44049</c:v>
                </c:pt>
                <c:pt idx="341">
                  <c:v>44050</c:v>
                </c:pt>
                <c:pt idx="342">
                  <c:v>44051</c:v>
                </c:pt>
                <c:pt idx="343">
                  <c:v>44052</c:v>
                </c:pt>
                <c:pt idx="344">
                  <c:v>44053</c:v>
                </c:pt>
                <c:pt idx="345">
                  <c:v>44054</c:v>
                </c:pt>
                <c:pt idx="346">
                  <c:v>44055</c:v>
                </c:pt>
                <c:pt idx="347">
                  <c:v>44056</c:v>
                </c:pt>
                <c:pt idx="348">
                  <c:v>44057</c:v>
                </c:pt>
                <c:pt idx="349">
                  <c:v>44058</c:v>
                </c:pt>
                <c:pt idx="350">
                  <c:v>44059</c:v>
                </c:pt>
                <c:pt idx="351">
                  <c:v>44060</c:v>
                </c:pt>
                <c:pt idx="352">
                  <c:v>44061</c:v>
                </c:pt>
                <c:pt idx="353">
                  <c:v>44062</c:v>
                </c:pt>
                <c:pt idx="354">
                  <c:v>44063</c:v>
                </c:pt>
                <c:pt idx="355">
                  <c:v>44064</c:v>
                </c:pt>
                <c:pt idx="356">
                  <c:v>44065</c:v>
                </c:pt>
                <c:pt idx="357">
                  <c:v>44066</c:v>
                </c:pt>
                <c:pt idx="358">
                  <c:v>44067</c:v>
                </c:pt>
                <c:pt idx="359">
                  <c:v>44068</c:v>
                </c:pt>
                <c:pt idx="360">
                  <c:v>44069</c:v>
                </c:pt>
                <c:pt idx="361">
                  <c:v>44070</c:v>
                </c:pt>
                <c:pt idx="362">
                  <c:v>44071</c:v>
                </c:pt>
                <c:pt idx="363">
                  <c:v>44072</c:v>
                </c:pt>
                <c:pt idx="364">
                  <c:v>44073</c:v>
                </c:pt>
                <c:pt idx="365">
                  <c:v>44074</c:v>
                </c:pt>
                <c:pt idx="366">
                  <c:v>44075</c:v>
                </c:pt>
                <c:pt idx="367">
                  <c:v>44076</c:v>
                </c:pt>
                <c:pt idx="368">
                  <c:v>44077</c:v>
                </c:pt>
                <c:pt idx="369">
                  <c:v>44078</c:v>
                </c:pt>
                <c:pt idx="370">
                  <c:v>44079</c:v>
                </c:pt>
                <c:pt idx="371">
                  <c:v>44080</c:v>
                </c:pt>
                <c:pt idx="372">
                  <c:v>44081</c:v>
                </c:pt>
                <c:pt idx="373">
                  <c:v>44082</c:v>
                </c:pt>
                <c:pt idx="374">
                  <c:v>44083</c:v>
                </c:pt>
                <c:pt idx="375">
                  <c:v>44084</c:v>
                </c:pt>
                <c:pt idx="376">
                  <c:v>44085</c:v>
                </c:pt>
                <c:pt idx="377">
                  <c:v>44086</c:v>
                </c:pt>
                <c:pt idx="378">
                  <c:v>44087</c:v>
                </c:pt>
                <c:pt idx="379">
                  <c:v>44088</c:v>
                </c:pt>
                <c:pt idx="380">
                  <c:v>44089</c:v>
                </c:pt>
                <c:pt idx="381">
                  <c:v>44090</c:v>
                </c:pt>
                <c:pt idx="382">
                  <c:v>44091</c:v>
                </c:pt>
                <c:pt idx="383">
                  <c:v>44092</c:v>
                </c:pt>
                <c:pt idx="384">
                  <c:v>44093</c:v>
                </c:pt>
                <c:pt idx="385">
                  <c:v>44094</c:v>
                </c:pt>
                <c:pt idx="386">
                  <c:v>44095</c:v>
                </c:pt>
                <c:pt idx="387">
                  <c:v>44096</c:v>
                </c:pt>
                <c:pt idx="388">
                  <c:v>44097</c:v>
                </c:pt>
                <c:pt idx="389">
                  <c:v>44098</c:v>
                </c:pt>
                <c:pt idx="390">
                  <c:v>44099</c:v>
                </c:pt>
                <c:pt idx="391">
                  <c:v>44100</c:v>
                </c:pt>
                <c:pt idx="392">
                  <c:v>44101</c:v>
                </c:pt>
                <c:pt idx="393">
                  <c:v>44102</c:v>
                </c:pt>
                <c:pt idx="394">
                  <c:v>44103</c:v>
                </c:pt>
                <c:pt idx="395">
                  <c:v>44104</c:v>
                </c:pt>
                <c:pt idx="396">
                  <c:v>44105</c:v>
                </c:pt>
                <c:pt idx="397">
                  <c:v>44106</c:v>
                </c:pt>
                <c:pt idx="398">
                  <c:v>44107</c:v>
                </c:pt>
                <c:pt idx="399">
                  <c:v>44108</c:v>
                </c:pt>
                <c:pt idx="400">
                  <c:v>44109</c:v>
                </c:pt>
                <c:pt idx="401">
                  <c:v>44110</c:v>
                </c:pt>
                <c:pt idx="402">
                  <c:v>44111</c:v>
                </c:pt>
                <c:pt idx="403">
                  <c:v>44112</c:v>
                </c:pt>
                <c:pt idx="404">
                  <c:v>44113</c:v>
                </c:pt>
                <c:pt idx="405">
                  <c:v>44114</c:v>
                </c:pt>
                <c:pt idx="406">
                  <c:v>44115</c:v>
                </c:pt>
                <c:pt idx="407">
                  <c:v>44116</c:v>
                </c:pt>
                <c:pt idx="408">
                  <c:v>44117</c:v>
                </c:pt>
                <c:pt idx="409">
                  <c:v>44118</c:v>
                </c:pt>
                <c:pt idx="410">
                  <c:v>44119</c:v>
                </c:pt>
                <c:pt idx="411">
                  <c:v>44120</c:v>
                </c:pt>
                <c:pt idx="412">
                  <c:v>44121</c:v>
                </c:pt>
                <c:pt idx="413">
                  <c:v>44122</c:v>
                </c:pt>
                <c:pt idx="414">
                  <c:v>44123</c:v>
                </c:pt>
                <c:pt idx="415">
                  <c:v>44124</c:v>
                </c:pt>
                <c:pt idx="416">
                  <c:v>44125</c:v>
                </c:pt>
                <c:pt idx="417">
                  <c:v>44126</c:v>
                </c:pt>
                <c:pt idx="418">
                  <c:v>44127</c:v>
                </c:pt>
                <c:pt idx="419">
                  <c:v>44128</c:v>
                </c:pt>
                <c:pt idx="420">
                  <c:v>44129</c:v>
                </c:pt>
                <c:pt idx="421">
                  <c:v>44130</c:v>
                </c:pt>
                <c:pt idx="422">
                  <c:v>44131</c:v>
                </c:pt>
                <c:pt idx="423">
                  <c:v>44132</c:v>
                </c:pt>
                <c:pt idx="424">
                  <c:v>44133</c:v>
                </c:pt>
                <c:pt idx="425">
                  <c:v>44134</c:v>
                </c:pt>
                <c:pt idx="426">
                  <c:v>44135</c:v>
                </c:pt>
                <c:pt idx="427">
                  <c:v>44136</c:v>
                </c:pt>
                <c:pt idx="428">
                  <c:v>44137</c:v>
                </c:pt>
                <c:pt idx="429">
                  <c:v>44138</c:v>
                </c:pt>
                <c:pt idx="430">
                  <c:v>44139</c:v>
                </c:pt>
                <c:pt idx="431">
                  <c:v>44140</c:v>
                </c:pt>
                <c:pt idx="432">
                  <c:v>44141</c:v>
                </c:pt>
                <c:pt idx="433">
                  <c:v>44142</c:v>
                </c:pt>
                <c:pt idx="434">
                  <c:v>44143</c:v>
                </c:pt>
                <c:pt idx="435">
                  <c:v>44144</c:v>
                </c:pt>
                <c:pt idx="436">
                  <c:v>44145</c:v>
                </c:pt>
                <c:pt idx="437">
                  <c:v>44146</c:v>
                </c:pt>
                <c:pt idx="438">
                  <c:v>44147</c:v>
                </c:pt>
                <c:pt idx="439">
                  <c:v>44148</c:v>
                </c:pt>
                <c:pt idx="440">
                  <c:v>44149</c:v>
                </c:pt>
                <c:pt idx="441">
                  <c:v>44150</c:v>
                </c:pt>
                <c:pt idx="442">
                  <c:v>44151</c:v>
                </c:pt>
                <c:pt idx="443">
                  <c:v>44152</c:v>
                </c:pt>
                <c:pt idx="444">
                  <c:v>44153</c:v>
                </c:pt>
                <c:pt idx="445">
                  <c:v>44154</c:v>
                </c:pt>
                <c:pt idx="446">
                  <c:v>44155</c:v>
                </c:pt>
                <c:pt idx="447">
                  <c:v>44156</c:v>
                </c:pt>
                <c:pt idx="448">
                  <c:v>44157</c:v>
                </c:pt>
                <c:pt idx="449">
                  <c:v>44158</c:v>
                </c:pt>
                <c:pt idx="450">
                  <c:v>44159</c:v>
                </c:pt>
                <c:pt idx="451">
                  <c:v>44160</c:v>
                </c:pt>
                <c:pt idx="452">
                  <c:v>44161</c:v>
                </c:pt>
                <c:pt idx="453">
                  <c:v>44162</c:v>
                </c:pt>
                <c:pt idx="454">
                  <c:v>44163</c:v>
                </c:pt>
                <c:pt idx="455">
                  <c:v>44164</c:v>
                </c:pt>
                <c:pt idx="456">
                  <c:v>44165</c:v>
                </c:pt>
                <c:pt idx="457">
                  <c:v>44166</c:v>
                </c:pt>
                <c:pt idx="458">
                  <c:v>44167</c:v>
                </c:pt>
                <c:pt idx="459">
                  <c:v>44168</c:v>
                </c:pt>
                <c:pt idx="460">
                  <c:v>44169</c:v>
                </c:pt>
                <c:pt idx="461">
                  <c:v>44170</c:v>
                </c:pt>
                <c:pt idx="462">
                  <c:v>44171</c:v>
                </c:pt>
                <c:pt idx="463">
                  <c:v>44172</c:v>
                </c:pt>
                <c:pt idx="464">
                  <c:v>44173</c:v>
                </c:pt>
                <c:pt idx="465">
                  <c:v>44174</c:v>
                </c:pt>
                <c:pt idx="466">
                  <c:v>44175</c:v>
                </c:pt>
                <c:pt idx="467">
                  <c:v>44176</c:v>
                </c:pt>
                <c:pt idx="468">
                  <c:v>44177</c:v>
                </c:pt>
                <c:pt idx="469">
                  <c:v>44178</c:v>
                </c:pt>
                <c:pt idx="470">
                  <c:v>44179</c:v>
                </c:pt>
                <c:pt idx="471">
                  <c:v>44180</c:v>
                </c:pt>
                <c:pt idx="472">
                  <c:v>44181</c:v>
                </c:pt>
                <c:pt idx="473">
                  <c:v>44182</c:v>
                </c:pt>
                <c:pt idx="474">
                  <c:v>44183</c:v>
                </c:pt>
                <c:pt idx="475">
                  <c:v>44184</c:v>
                </c:pt>
                <c:pt idx="476">
                  <c:v>44185</c:v>
                </c:pt>
                <c:pt idx="477">
                  <c:v>44186</c:v>
                </c:pt>
                <c:pt idx="478">
                  <c:v>44187</c:v>
                </c:pt>
                <c:pt idx="479">
                  <c:v>44188</c:v>
                </c:pt>
                <c:pt idx="480">
                  <c:v>44189</c:v>
                </c:pt>
                <c:pt idx="481">
                  <c:v>44190</c:v>
                </c:pt>
                <c:pt idx="482">
                  <c:v>44191</c:v>
                </c:pt>
                <c:pt idx="483">
                  <c:v>44192</c:v>
                </c:pt>
                <c:pt idx="484">
                  <c:v>44193</c:v>
                </c:pt>
                <c:pt idx="485">
                  <c:v>44194</c:v>
                </c:pt>
                <c:pt idx="486">
                  <c:v>44195</c:v>
                </c:pt>
                <c:pt idx="487">
                  <c:v>44196</c:v>
                </c:pt>
                <c:pt idx="488">
                  <c:v>44197</c:v>
                </c:pt>
                <c:pt idx="489">
                  <c:v>44198</c:v>
                </c:pt>
                <c:pt idx="490">
                  <c:v>44199</c:v>
                </c:pt>
                <c:pt idx="491">
                  <c:v>44200</c:v>
                </c:pt>
                <c:pt idx="492">
                  <c:v>44201</c:v>
                </c:pt>
                <c:pt idx="493">
                  <c:v>44202</c:v>
                </c:pt>
                <c:pt idx="494">
                  <c:v>44203</c:v>
                </c:pt>
                <c:pt idx="495">
                  <c:v>44204</c:v>
                </c:pt>
                <c:pt idx="496">
                  <c:v>44205</c:v>
                </c:pt>
                <c:pt idx="497">
                  <c:v>44206</c:v>
                </c:pt>
                <c:pt idx="498">
                  <c:v>44207</c:v>
                </c:pt>
                <c:pt idx="499">
                  <c:v>44208</c:v>
                </c:pt>
                <c:pt idx="500">
                  <c:v>44209</c:v>
                </c:pt>
                <c:pt idx="501">
                  <c:v>44210</c:v>
                </c:pt>
                <c:pt idx="502">
                  <c:v>44211</c:v>
                </c:pt>
                <c:pt idx="503">
                  <c:v>44212</c:v>
                </c:pt>
                <c:pt idx="504">
                  <c:v>44213</c:v>
                </c:pt>
                <c:pt idx="505">
                  <c:v>44214</c:v>
                </c:pt>
                <c:pt idx="506">
                  <c:v>44215</c:v>
                </c:pt>
                <c:pt idx="507">
                  <c:v>44216</c:v>
                </c:pt>
                <c:pt idx="508">
                  <c:v>44217</c:v>
                </c:pt>
                <c:pt idx="509">
                  <c:v>44218</c:v>
                </c:pt>
                <c:pt idx="510">
                  <c:v>44219</c:v>
                </c:pt>
                <c:pt idx="511">
                  <c:v>44220</c:v>
                </c:pt>
                <c:pt idx="512">
                  <c:v>44221</c:v>
                </c:pt>
                <c:pt idx="513">
                  <c:v>44222</c:v>
                </c:pt>
                <c:pt idx="514">
                  <c:v>44223</c:v>
                </c:pt>
                <c:pt idx="515">
                  <c:v>44224</c:v>
                </c:pt>
                <c:pt idx="516">
                  <c:v>44225</c:v>
                </c:pt>
                <c:pt idx="517">
                  <c:v>44226</c:v>
                </c:pt>
                <c:pt idx="518">
                  <c:v>44227</c:v>
                </c:pt>
                <c:pt idx="519">
                  <c:v>44228</c:v>
                </c:pt>
                <c:pt idx="520">
                  <c:v>44229</c:v>
                </c:pt>
                <c:pt idx="521">
                  <c:v>44230</c:v>
                </c:pt>
                <c:pt idx="522">
                  <c:v>44231</c:v>
                </c:pt>
                <c:pt idx="523">
                  <c:v>44232</c:v>
                </c:pt>
                <c:pt idx="524">
                  <c:v>44233</c:v>
                </c:pt>
                <c:pt idx="525">
                  <c:v>44234</c:v>
                </c:pt>
                <c:pt idx="526">
                  <c:v>44235</c:v>
                </c:pt>
                <c:pt idx="527">
                  <c:v>44236</c:v>
                </c:pt>
                <c:pt idx="528">
                  <c:v>44237</c:v>
                </c:pt>
                <c:pt idx="529">
                  <c:v>44238</c:v>
                </c:pt>
                <c:pt idx="530">
                  <c:v>44239</c:v>
                </c:pt>
                <c:pt idx="531">
                  <c:v>44240</c:v>
                </c:pt>
                <c:pt idx="532">
                  <c:v>44241</c:v>
                </c:pt>
                <c:pt idx="533">
                  <c:v>44242</c:v>
                </c:pt>
                <c:pt idx="534">
                  <c:v>44243</c:v>
                </c:pt>
                <c:pt idx="535">
                  <c:v>44244</c:v>
                </c:pt>
                <c:pt idx="536">
                  <c:v>44245</c:v>
                </c:pt>
                <c:pt idx="537">
                  <c:v>44246</c:v>
                </c:pt>
                <c:pt idx="538">
                  <c:v>44247</c:v>
                </c:pt>
                <c:pt idx="539">
                  <c:v>44248</c:v>
                </c:pt>
                <c:pt idx="540">
                  <c:v>44249</c:v>
                </c:pt>
                <c:pt idx="541">
                  <c:v>44250</c:v>
                </c:pt>
                <c:pt idx="542">
                  <c:v>44251</c:v>
                </c:pt>
                <c:pt idx="543">
                  <c:v>44252</c:v>
                </c:pt>
                <c:pt idx="544">
                  <c:v>44253</c:v>
                </c:pt>
                <c:pt idx="545">
                  <c:v>44254</c:v>
                </c:pt>
                <c:pt idx="546">
                  <c:v>44255</c:v>
                </c:pt>
                <c:pt idx="547">
                  <c:v>44256</c:v>
                </c:pt>
                <c:pt idx="548">
                  <c:v>44257</c:v>
                </c:pt>
                <c:pt idx="549">
                  <c:v>44258</c:v>
                </c:pt>
                <c:pt idx="550">
                  <c:v>44259</c:v>
                </c:pt>
                <c:pt idx="551">
                  <c:v>44260</c:v>
                </c:pt>
                <c:pt idx="552">
                  <c:v>44261</c:v>
                </c:pt>
                <c:pt idx="553">
                  <c:v>44262</c:v>
                </c:pt>
                <c:pt idx="554">
                  <c:v>44263</c:v>
                </c:pt>
                <c:pt idx="555">
                  <c:v>44264</c:v>
                </c:pt>
                <c:pt idx="556">
                  <c:v>44265</c:v>
                </c:pt>
                <c:pt idx="557">
                  <c:v>44266</c:v>
                </c:pt>
                <c:pt idx="558">
                  <c:v>44267</c:v>
                </c:pt>
                <c:pt idx="559">
                  <c:v>44268</c:v>
                </c:pt>
                <c:pt idx="560">
                  <c:v>44269</c:v>
                </c:pt>
                <c:pt idx="561">
                  <c:v>44270</c:v>
                </c:pt>
                <c:pt idx="562">
                  <c:v>44271</c:v>
                </c:pt>
                <c:pt idx="563">
                  <c:v>44272</c:v>
                </c:pt>
                <c:pt idx="564">
                  <c:v>44273</c:v>
                </c:pt>
                <c:pt idx="565">
                  <c:v>44274</c:v>
                </c:pt>
                <c:pt idx="566">
                  <c:v>44275</c:v>
                </c:pt>
                <c:pt idx="567">
                  <c:v>44276</c:v>
                </c:pt>
                <c:pt idx="568">
                  <c:v>44277</c:v>
                </c:pt>
                <c:pt idx="569">
                  <c:v>44278</c:v>
                </c:pt>
                <c:pt idx="570">
                  <c:v>44279</c:v>
                </c:pt>
                <c:pt idx="571">
                  <c:v>44280</c:v>
                </c:pt>
                <c:pt idx="572">
                  <c:v>44281</c:v>
                </c:pt>
                <c:pt idx="573">
                  <c:v>44282</c:v>
                </c:pt>
                <c:pt idx="574">
                  <c:v>44283</c:v>
                </c:pt>
                <c:pt idx="575">
                  <c:v>44284</c:v>
                </c:pt>
                <c:pt idx="576">
                  <c:v>44285</c:v>
                </c:pt>
                <c:pt idx="577">
                  <c:v>44286</c:v>
                </c:pt>
                <c:pt idx="578">
                  <c:v>44287</c:v>
                </c:pt>
                <c:pt idx="579">
                  <c:v>44288</c:v>
                </c:pt>
                <c:pt idx="580">
                  <c:v>44289</c:v>
                </c:pt>
                <c:pt idx="581">
                  <c:v>44290</c:v>
                </c:pt>
                <c:pt idx="582">
                  <c:v>44291</c:v>
                </c:pt>
                <c:pt idx="583">
                  <c:v>44292</c:v>
                </c:pt>
                <c:pt idx="584">
                  <c:v>44293</c:v>
                </c:pt>
                <c:pt idx="585">
                  <c:v>44294</c:v>
                </c:pt>
                <c:pt idx="586">
                  <c:v>44295</c:v>
                </c:pt>
                <c:pt idx="587">
                  <c:v>44296</c:v>
                </c:pt>
                <c:pt idx="588">
                  <c:v>44297</c:v>
                </c:pt>
                <c:pt idx="589">
                  <c:v>44298</c:v>
                </c:pt>
                <c:pt idx="590">
                  <c:v>44299</c:v>
                </c:pt>
                <c:pt idx="591">
                  <c:v>44300</c:v>
                </c:pt>
                <c:pt idx="592">
                  <c:v>44301</c:v>
                </c:pt>
                <c:pt idx="593">
                  <c:v>44302</c:v>
                </c:pt>
                <c:pt idx="594">
                  <c:v>44303</c:v>
                </c:pt>
                <c:pt idx="595">
                  <c:v>44304</c:v>
                </c:pt>
                <c:pt idx="596">
                  <c:v>44305</c:v>
                </c:pt>
                <c:pt idx="597">
                  <c:v>44306</c:v>
                </c:pt>
                <c:pt idx="598">
                  <c:v>44307</c:v>
                </c:pt>
                <c:pt idx="599">
                  <c:v>44308</c:v>
                </c:pt>
                <c:pt idx="600">
                  <c:v>44309</c:v>
                </c:pt>
                <c:pt idx="601">
                  <c:v>44310</c:v>
                </c:pt>
                <c:pt idx="602">
                  <c:v>44311</c:v>
                </c:pt>
                <c:pt idx="603">
                  <c:v>44312</c:v>
                </c:pt>
                <c:pt idx="604">
                  <c:v>44313</c:v>
                </c:pt>
                <c:pt idx="605">
                  <c:v>44314</c:v>
                </c:pt>
                <c:pt idx="606">
                  <c:v>44315</c:v>
                </c:pt>
                <c:pt idx="607">
                  <c:v>44316</c:v>
                </c:pt>
                <c:pt idx="608">
                  <c:v>44317</c:v>
                </c:pt>
                <c:pt idx="609">
                  <c:v>44318</c:v>
                </c:pt>
                <c:pt idx="610">
                  <c:v>44319</c:v>
                </c:pt>
                <c:pt idx="611">
                  <c:v>44320</c:v>
                </c:pt>
                <c:pt idx="612">
                  <c:v>44321</c:v>
                </c:pt>
                <c:pt idx="613">
                  <c:v>44322</c:v>
                </c:pt>
                <c:pt idx="614">
                  <c:v>44323</c:v>
                </c:pt>
                <c:pt idx="615">
                  <c:v>44324</c:v>
                </c:pt>
                <c:pt idx="616">
                  <c:v>44325</c:v>
                </c:pt>
                <c:pt idx="617">
                  <c:v>44326</c:v>
                </c:pt>
                <c:pt idx="618">
                  <c:v>44327</c:v>
                </c:pt>
                <c:pt idx="619">
                  <c:v>44328</c:v>
                </c:pt>
                <c:pt idx="620">
                  <c:v>44329</c:v>
                </c:pt>
                <c:pt idx="621">
                  <c:v>44330</c:v>
                </c:pt>
                <c:pt idx="622">
                  <c:v>44331</c:v>
                </c:pt>
                <c:pt idx="623">
                  <c:v>44332</c:v>
                </c:pt>
                <c:pt idx="624">
                  <c:v>44333</c:v>
                </c:pt>
                <c:pt idx="625">
                  <c:v>44334</c:v>
                </c:pt>
                <c:pt idx="626">
                  <c:v>44335</c:v>
                </c:pt>
                <c:pt idx="627">
                  <c:v>44336</c:v>
                </c:pt>
                <c:pt idx="628">
                  <c:v>44337</c:v>
                </c:pt>
                <c:pt idx="629">
                  <c:v>44338</c:v>
                </c:pt>
                <c:pt idx="630">
                  <c:v>44339</c:v>
                </c:pt>
                <c:pt idx="631">
                  <c:v>44340</c:v>
                </c:pt>
                <c:pt idx="632">
                  <c:v>44341</c:v>
                </c:pt>
                <c:pt idx="633">
                  <c:v>44342</c:v>
                </c:pt>
                <c:pt idx="634">
                  <c:v>44343</c:v>
                </c:pt>
                <c:pt idx="635">
                  <c:v>44344</c:v>
                </c:pt>
                <c:pt idx="636">
                  <c:v>44345</c:v>
                </c:pt>
                <c:pt idx="637">
                  <c:v>44346</c:v>
                </c:pt>
                <c:pt idx="638">
                  <c:v>44347</c:v>
                </c:pt>
                <c:pt idx="639">
                  <c:v>44348</c:v>
                </c:pt>
                <c:pt idx="640">
                  <c:v>44349</c:v>
                </c:pt>
                <c:pt idx="641">
                  <c:v>44350</c:v>
                </c:pt>
                <c:pt idx="642">
                  <c:v>44351</c:v>
                </c:pt>
                <c:pt idx="643">
                  <c:v>44352</c:v>
                </c:pt>
                <c:pt idx="644">
                  <c:v>44353</c:v>
                </c:pt>
                <c:pt idx="645">
                  <c:v>44354</c:v>
                </c:pt>
                <c:pt idx="646">
                  <c:v>44355</c:v>
                </c:pt>
                <c:pt idx="647">
                  <c:v>44356</c:v>
                </c:pt>
                <c:pt idx="648">
                  <c:v>44357</c:v>
                </c:pt>
                <c:pt idx="649">
                  <c:v>44358</c:v>
                </c:pt>
                <c:pt idx="650">
                  <c:v>44359</c:v>
                </c:pt>
                <c:pt idx="651">
                  <c:v>44360</c:v>
                </c:pt>
                <c:pt idx="652">
                  <c:v>44361</c:v>
                </c:pt>
                <c:pt idx="653">
                  <c:v>44362</c:v>
                </c:pt>
                <c:pt idx="654">
                  <c:v>44363</c:v>
                </c:pt>
                <c:pt idx="655">
                  <c:v>44364</c:v>
                </c:pt>
                <c:pt idx="656">
                  <c:v>44365</c:v>
                </c:pt>
                <c:pt idx="657">
                  <c:v>44366</c:v>
                </c:pt>
                <c:pt idx="658">
                  <c:v>44367</c:v>
                </c:pt>
                <c:pt idx="659">
                  <c:v>44368</c:v>
                </c:pt>
                <c:pt idx="660">
                  <c:v>44369</c:v>
                </c:pt>
                <c:pt idx="661">
                  <c:v>44370</c:v>
                </c:pt>
                <c:pt idx="662">
                  <c:v>44371</c:v>
                </c:pt>
                <c:pt idx="663">
                  <c:v>44372</c:v>
                </c:pt>
                <c:pt idx="664">
                  <c:v>44373</c:v>
                </c:pt>
                <c:pt idx="665">
                  <c:v>44374</c:v>
                </c:pt>
                <c:pt idx="666">
                  <c:v>44375</c:v>
                </c:pt>
                <c:pt idx="667">
                  <c:v>44376</c:v>
                </c:pt>
                <c:pt idx="668">
                  <c:v>44377</c:v>
                </c:pt>
                <c:pt idx="669">
                  <c:v>44378</c:v>
                </c:pt>
                <c:pt idx="670">
                  <c:v>44379</c:v>
                </c:pt>
                <c:pt idx="671">
                  <c:v>44380</c:v>
                </c:pt>
                <c:pt idx="672">
                  <c:v>44381</c:v>
                </c:pt>
                <c:pt idx="673">
                  <c:v>44382</c:v>
                </c:pt>
                <c:pt idx="674">
                  <c:v>44383</c:v>
                </c:pt>
                <c:pt idx="675">
                  <c:v>44384</c:v>
                </c:pt>
                <c:pt idx="676">
                  <c:v>44385</c:v>
                </c:pt>
                <c:pt idx="677">
                  <c:v>44386</c:v>
                </c:pt>
                <c:pt idx="678">
                  <c:v>44387</c:v>
                </c:pt>
                <c:pt idx="679">
                  <c:v>44388</c:v>
                </c:pt>
                <c:pt idx="680">
                  <c:v>44389</c:v>
                </c:pt>
                <c:pt idx="681">
                  <c:v>44390</c:v>
                </c:pt>
                <c:pt idx="682">
                  <c:v>44391</c:v>
                </c:pt>
                <c:pt idx="683">
                  <c:v>44392</c:v>
                </c:pt>
                <c:pt idx="684">
                  <c:v>44393</c:v>
                </c:pt>
                <c:pt idx="685">
                  <c:v>44394</c:v>
                </c:pt>
                <c:pt idx="686">
                  <c:v>44395</c:v>
                </c:pt>
                <c:pt idx="687">
                  <c:v>44396</c:v>
                </c:pt>
                <c:pt idx="688">
                  <c:v>44397</c:v>
                </c:pt>
                <c:pt idx="689">
                  <c:v>44398</c:v>
                </c:pt>
                <c:pt idx="690">
                  <c:v>44399</c:v>
                </c:pt>
                <c:pt idx="691">
                  <c:v>44400</c:v>
                </c:pt>
                <c:pt idx="692">
                  <c:v>44401</c:v>
                </c:pt>
                <c:pt idx="693">
                  <c:v>44402</c:v>
                </c:pt>
                <c:pt idx="694">
                  <c:v>44403</c:v>
                </c:pt>
                <c:pt idx="695">
                  <c:v>44404</c:v>
                </c:pt>
                <c:pt idx="696">
                  <c:v>44405</c:v>
                </c:pt>
                <c:pt idx="697">
                  <c:v>44406</c:v>
                </c:pt>
                <c:pt idx="698">
                  <c:v>44407</c:v>
                </c:pt>
                <c:pt idx="699">
                  <c:v>44408</c:v>
                </c:pt>
                <c:pt idx="700">
                  <c:v>44409</c:v>
                </c:pt>
                <c:pt idx="701">
                  <c:v>44410</c:v>
                </c:pt>
                <c:pt idx="702">
                  <c:v>44411</c:v>
                </c:pt>
                <c:pt idx="703">
                  <c:v>44412</c:v>
                </c:pt>
                <c:pt idx="704">
                  <c:v>44413</c:v>
                </c:pt>
                <c:pt idx="705">
                  <c:v>44414</c:v>
                </c:pt>
                <c:pt idx="706">
                  <c:v>44415</c:v>
                </c:pt>
                <c:pt idx="707">
                  <c:v>44416</c:v>
                </c:pt>
                <c:pt idx="708">
                  <c:v>44417</c:v>
                </c:pt>
                <c:pt idx="709">
                  <c:v>44418</c:v>
                </c:pt>
                <c:pt idx="710">
                  <c:v>44419</c:v>
                </c:pt>
                <c:pt idx="711">
                  <c:v>44420</c:v>
                </c:pt>
                <c:pt idx="712">
                  <c:v>44421</c:v>
                </c:pt>
                <c:pt idx="713">
                  <c:v>44422</c:v>
                </c:pt>
                <c:pt idx="714">
                  <c:v>44423</c:v>
                </c:pt>
                <c:pt idx="715">
                  <c:v>44424</c:v>
                </c:pt>
                <c:pt idx="716">
                  <c:v>44425</c:v>
                </c:pt>
                <c:pt idx="717">
                  <c:v>44426</c:v>
                </c:pt>
                <c:pt idx="718">
                  <c:v>44427</c:v>
                </c:pt>
                <c:pt idx="719">
                  <c:v>44428</c:v>
                </c:pt>
                <c:pt idx="720">
                  <c:v>44429</c:v>
                </c:pt>
                <c:pt idx="721">
                  <c:v>44430</c:v>
                </c:pt>
                <c:pt idx="722">
                  <c:v>44431</c:v>
                </c:pt>
                <c:pt idx="723">
                  <c:v>44432</c:v>
                </c:pt>
                <c:pt idx="724">
                  <c:v>44433</c:v>
                </c:pt>
                <c:pt idx="725">
                  <c:v>44434</c:v>
                </c:pt>
                <c:pt idx="726">
                  <c:v>44435</c:v>
                </c:pt>
                <c:pt idx="727">
                  <c:v>44436</c:v>
                </c:pt>
                <c:pt idx="728">
                  <c:v>44437</c:v>
                </c:pt>
                <c:pt idx="729">
                  <c:v>44438</c:v>
                </c:pt>
                <c:pt idx="730">
                  <c:v>44439</c:v>
                </c:pt>
                <c:pt idx="731">
                  <c:v>44440</c:v>
                </c:pt>
                <c:pt idx="732">
                  <c:v>44441</c:v>
                </c:pt>
                <c:pt idx="733">
                  <c:v>44442</c:v>
                </c:pt>
                <c:pt idx="734">
                  <c:v>44443</c:v>
                </c:pt>
                <c:pt idx="735">
                  <c:v>44444</c:v>
                </c:pt>
                <c:pt idx="736">
                  <c:v>44445</c:v>
                </c:pt>
                <c:pt idx="737">
                  <c:v>44446</c:v>
                </c:pt>
                <c:pt idx="738">
                  <c:v>44447</c:v>
                </c:pt>
                <c:pt idx="739">
                  <c:v>44448</c:v>
                </c:pt>
                <c:pt idx="740">
                  <c:v>44449</c:v>
                </c:pt>
                <c:pt idx="741">
                  <c:v>44450</c:v>
                </c:pt>
                <c:pt idx="742">
                  <c:v>44451</c:v>
                </c:pt>
                <c:pt idx="743">
                  <c:v>44452</c:v>
                </c:pt>
                <c:pt idx="744">
                  <c:v>44453</c:v>
                </c:pt>
                <c:pt idx="745">
                  <c:v>44454</c:v>
                </c:pt>
                <c:pt idx="746">
                  <c:v>44455</c:v>
                </c:pt>
                <c:pt idx="747">
                  <c:v>44456</c:v>
                </c:pt>
                <c:pt idx="748">
                  <c:v>44457</c:v>
                </c:pt>
                <c:pt idx="749">
                  <c:v>44458</c:v>
                </c:pt>
                <c:pt idx="750">
                  <c:v>44459</c:v>
                </c:pt>
                <c:pt idx="751">
                  <c:v>44460</c:v>
                </c:pt>
                <c:pt idx="752">
                  <c:v>44461</c:v>
                </c:pt>
                <c:pt idx="753">
                  <c:v>44462</c:v>
                </c:pt>
                <c:pt idx="754">
                  <c:v>44463</c:v>
                </c:pt>
                <c:pt idx="755">
                  <c:v>44464</c:v>
                </c:pt>
                <c:pt idx="756">
                  <c:v>44465</c:v>
                </c:pt>
                <c:pt idx="757">
                  <c:v>44466</c:v>
                </c:pt>
                <c:pt idx="758">
                  <c:v>44467</c:v>
                </c:pt>
                <c:pt idx="759">
                  <c:v>44468</c:v>
                </c:pt>
                <c:pt idx="760">
                  <c:v>44469</c:v>
                </c:pt>
                <c:pt idx="761">
                  <c:v>44470</c:v>
                </c:pt>
                <c:pt idx="762">
                  <c:v>44471</c:v>
                </c:pt>
                <c:pt idx="763">
                  <c:v>44472</c:v>
                </c:pt>
                <c:pt idx="764">
                  <c:v>44473</c:v>
                </c:pt>
                <c:pt idx="765">
                  <c:v>44474</c:v>
                </c:pt>
                <c:pt idx="766">
                  <c:v>44475</c:v>
                </c:pt>
                <c:pt idx="767">
                  <c:v>44476</c:v>
                </c:pt>
                <c:pt idx="768">
                  <c:v>44477</c:v>
                </c:pt>
                <c:pt idx="769">
                  <c:v>44478</c:v>
                </c:pt>
                <c:pt idx="770">
                  <c:v>44479</c:v>
                </c:pt>
                <c:pt idx="771">
                  <c:v>44480</c:v>
                </c:pt>
                <c:pt idx="772">
                  <c:v>44481</c:v>
                </c:pt>
                <c:pt idx="773">
                  <c:v>44482</c:v>
                </c:pt>
                <c:pt idx="774">
                  <c:v>44483</c:v>
                </c:pt>
                <c:pt idx="775">
                  <c:v>44484</c:v>
                </c:pt>
                <c:pt idx="776">
                  <c:v>44485</c:v>
                </c:pt>
                <c:pt idx="777">
                  <c:v>44486</c:v>
                </c:pt>
                <c:pt idx="778">
                  <c:v>44487</c:v>
                </c:pt>
                <c:pt idx="779">
                  <c:v>44488</c:v>
                </c:pt>
                <c:pt idx="780">
                  <c:v>44489</c:v>
                </c:pt>
                <c:pt idx="781">
                  <c:v>44490</c:v>
                </c:pt>
                <c:pt idx="782">
                  <c:v>44491</c:v>
                </c:pt>
                <c:pt idx="783">
                  <c:v>44492</c:v>
                </c:pt>
                <c:pt idx="784">
                  <c:v>44493</c:v>
                </c:pt>
                <c:pt idx="785">
                  <c:v>44494</c:v>
                </c:pt>
                <c:pt idx="786">
                  <c:v>44495</c:v>
                </c:pt>
                <c:pt idx="787">
                  <c:v>44496</c:v>
                </c:pt>
                <c:pt idx="788">
                  <c:v>44497</c:v>
                </c:pt>
                <c:pt idx="789">
                  <c:v>44498</c:v>
                </c:pt>
                <c:pt idx="790">
                  <c:v>44499</c:v>
                </c:pt>
                <c:pt idx="791">
                  <c:v>44500</c:v>
                </c:pt>
                <c:pt idx="792">
                  <c:v>44501</c:v>
                </c:pt>
                <c:pt idx="793">
                  <c:v>44502</c:v>
                </c:pt>
                <c:pt idx="794">
                  <c:v>44503</c:v>
                </c:pt>
                <c:pt idx="795">
                  <c:v>44504</c:v>
                </c:pt>
                <c:pt idx="796">
                  <c:v>44505</c:v>
                </c:pt>
                <c:pt idx="797">
                  <c:v>44506</c:v>
                </c:pt>
                <c:pt idx="798">
                  <c:v>44507</c:v>
                </c:pt>
                <c:pt idx="799">
                  <c:v>44508</c:v>
                </c:pt>
                <c:pt idx="800">
                  <c:v>44509</c:v>
                </c:pt>
                <c:pt idx="801">
                  <c:v>44510</c:v>
                </c:pt>
                <c:pt idx="802">
                  <c:v>44511</c:v>
                </c:pt>
                <c:pt idx="803">
                  <c:v>44512</c:v>
                </c:pt>
                <c:pt idx="804">
                  <c:v>44513</c:v>
                </c:pt>
                <c:pt idx="805">
                  <c:v>44514</c:v>
                </c:pt>
                <c:pt idx="806">
                  <c:v>44515</c:v>
                </c:pt>
                <c:pt idx="807">
                  <c:v>44516</c:v>
                </c:pt>
                <c:pt idx="808">
                  <c:v>44517</c:v>
                </c:pt>
                <c:pt idx="809">
                  <c:v>44518</c:v>
                </c:pt>
                <c:pt idx="810">
                  <c:v>44519</c:v>
                </c:pt>
                <c:pt idx="811">
                  <c:v>44520</c:v>
                </c:pt>
                <c:pt idx="812">
                  <c:v>44521</c:v>
                </c:pt>
                <c:pt idx="813">
                  <c:v>44522</c:v>
                </c:pt>
                <c:pt idx="814">
                  <c:v>44523</c:v>
                </c:pt>
                <c:pt idx="815">
                  <c:v>44524</c:v>
                </c:pt>
                <c:pt idx="816">
                  <c:v>44525</c:v>
                </c:pt>
                <c:pt idx="817">
                  <c:v>44526</c:v>
                </c:pt>
                <c:pt idx="818">
                  <c:v>44527</c:v>
                </c:pt>
                <c:pt idx="819">
                  <c:v>44528</c:v>
                </c:pt>
                <c:pt idx="820">
                  <c:v>44529</c:v>
                </c:pt>
                <c:pt idx="821">
                  <c:v>44530</c:v>
                </c:pt>
                <c:pt idx="822">
                  <c:v>44531</c:v>
                </c:pt>
                <c:pt idx="823">
                  <c:v>44532</c:v>
                </c:pt>
                <c:pt idx="824">
                  <c:v>44533</c:v>
                </c:pt>
                <c:pt idx="825">
                  <c:v>44534</c:v>
                </c:pt>
                <c:pt idx="826">
                  <c:v>44535</c:v>
                </c:pt>
                <c:pt idx="827">
                  <c:v>44536</c:v>
                </c:pt>
                <c:pt idx="828">
                  <c:v>44537</c:v>
                </c:pt>
                <c:pt idx="829">
                  <c:v>44538</c:v>
                </c:pt>
                <c:pt idx="830">
                  <c:v>44539</c:v>
                </c:pt>
                <c:pt idx="831">
                  <c:v>44540</c:v>
                </c:pt>
                <c:pt idx="832">
                  <c:v>44541</c:v>
                </c:pt>
                <c:pt idx="833">
                  <c:v>44542</c:v>
                </c:pt>
                <c:pt idx="834">
                  <c:v>44543</c:v>
                </c:pt>
                <c:pt idx="835">
                  <c:v>44544</c:v>
                </c:pt>
                <c:pt idx="836">
                  <c:v>44545</c:v>
                </c:pt>
                <c:pt idx="837">
                  <c:v>44546</c:v>
                </c:pt>
                <c:pt idx="838">
                  <c:v>44547</c:v>
                </c:pt>
                <c:pt idx="839">
                  <c:v>44548</c:v>
                </c:pt>
                <c:pt idx="840">
                  <c:v>44549</c:v>
                </c:pt>
                <c:pt idx="841">
                  <c:v>44550</c:v>
                </c:pt>
                <c:pt idx="842">
                  <c:v>44551</c:v>
                </c:pt>
                <c:pt idx="843">
                  <c:v>44552</c:v>
                </c:pt>
                <c:pt idx="844">
                  <c:v>44553</c:v>
                </c:pt>
                <c:pt idx="845">
                  <c:v>44554</c:v>
                </c:pt>
                <c:pt idx="846">
                  <c:v>44555</c:v>
                </c:pt>
                <c:pt idx="847">
                  <c:v>44556</c:v>
                </c:pt>
                <c:pt idx="848">
                  <c:v>44557</c:v>
                </c:pt>
                <c:pt idx="849">
                  <c:v>44558</c:v>
                </c:pt>
                <c:pt idx="850">
                  <c:v>44559</c:v>
                </c:pt>
                <c:pt idx="851">
                  <c:v>44560</c:v>
                </c:pt>
                <c:pt idx="852">
                  <c:v>44561</c:v>
                </c:pt>
                <c:pt idx="853">
                  <c:v>44562</c:v>
                </c:pt>
                <c:pt idx="854">
                  <c:v>44563</c:v>
                </c:pt>
                <c:pt idx="855">
                  <c:v>44564</c:v>
                </c:pt>
                <c:pt idx="856">
                  <c:v>44565</c:v>
                </c:pt>
                <c:pt idx="857">
                  <c:v>44566</c:v>
                </c:pt>
                <c:pt idx="858">
                  <c:v>44567</c:v>
                </c:pt>
                <c:pt idx="859">
                  <c:v>44568</c:v>
                </c:pt>
                <c:pt idx="860">
                  <c:v>44569</c:v>
                </c:pt>
                <c:pt idx="861">
                  <c:v>44570</c:v>
                </c:pt>
                <c:pt idx="862">
                  <c:v>44571</c:v>
                </c:pt>
                <c:pt idx="863">
                  <c:v>44572</c:v>
                </c:pt>
                <c:pt idx="864">
                  <c:v>44573</c:v>
                </c:pt>
                <c:pt idx="865">
                  <c:v>44574</c:v>
                </c:pt>
                <c:pt idx="866">
                  <c:v>44575</c:v>
                </c:pt>
                <c:pt idx="867">
                  <c:v>44576</c:v>
                </c:pt>
                <c:pt idx="868">
                  <c:v>44577</c:v>
                </c:pt>
                <c:pt idx="869">
                  <c:v>44578</c:v>
                </c:pt>
                <c:pt idx="870">
                  <c:v>44579</c:v>
                </c:pt>
                <c:pt idx="871">
                  <c:v>44580</c:v>
                </c:pt>
                <c:pt idx="872">
                  <c:v>44581</c:v>
                </c:pt>
                <c:pt idx="873">
                  <c:v>44582</c:v>
                </c:pt>
                <c:pt idx="874">
                  <c:v>44583</c:v>
                </c:pt>
                <c:pt idx="875">
                  <c:v>44584</c:v>
                </c:pt>
                <c:pt idx="876">
                  <c:v>44585</c:v>
                </c:pt>
                <c:pt idx="877">
                  <c:v>44586</c:v>
                </c:pt>
                <c:pt idx="878">
                  <c:v>44587</c:v>
                </c:pt>
                <c:pt idx="879">
                  <c:v>44588</c:v>
                </c:pt>
                <c:pt idx="880">
                  <c:v>44589</c:v>
                </c:pt>
                <c:pt idx="881">
                  <c:v>44590</c:v>
                </c:pt>
                <c:pt idx="882">
                  <c:v>44591</c:v>
                </c:pt>
                <c:pt idx="883">
                  <c:v>44592</c:v>
                </c:pt>
                <c:pt idx="884">
                  <c:v>44593</c:v>
                </c:pt>
                <c:pt idx="885">
                  <c:v>44594</c:v>
                </c:pt>
                <c:pt idx="886">
                  <c:v>44595</c:v>
                </c:pt>
                <c:pt idx="887">
                  <c:v>44596</c:v>
                </c:pt>
                <c:pt idx="888">
                  <c:v>44597</c:v>
                </c:pt>
                <c:pt idx="889">
                  <c:v>44598</c:v>
                </c:pt>
                <c:pt idx="890">
                  <c:v>44599</c:v>
                </c:pt>
                <c:pt idx="891">
                  <c:v>44600</c:v>
                </c:pt>
                <c:pt idx="892">
                  <c:v>44601</c:v>
                </c:pt>
                <c:pt idx="893">
                  <c:v>44602</c:v>
                </c:pt>
                <c:pt idx="894">
                  <c:v>44603</c:v>
                </c:pt>
                <c:pt idx="895">
                  <c:v>44604</c:v>
                </c:pt>
                <c:pt idx="896">
                  <c:v>44605</c:v>
                </c:pt>
                <c:pt idx="897">
                  <c:v>44606</c:v>
                </c:pt>
                <c:pt idx="898">
                  <c:v>44607</c:v>
                </c:pt>
                <c:pt idx="899">
                  <c:v>44608</c:v>
                </c:pt>
                <c:pt idx="900">
                  <c:v>44609</c:v>
                </c:pt>
                <c:pt idx="901">
                  <c:v>44610</c:v>
                </c:pt>
                <c:pt idx="902">
                  <c:v>44611</c:v>
                </c:pt>
                <c:pt idx="903">
                  <c:v>44612</c:v>
                </c:pt>
                <c:pt idx="904">
                  <c:v>44613</c:v>
                </c:pt>
                <c:pt idx="905">
                  <c:v>44614</c:v>
                </c:pt>
                <c:pt idx="906">
                  <c:v>44615</c:v>
                </c:pt>
                <c:pt idx="907">
                  <c:v>44616</c:v>
                </c:pt>
                <c:pt idx="908">
                  <c:v>44617</c:v>
                </c:pt>
                <c:pt idx="909">
                  <c:v>44618</c:v>
                </c:pt>
                <c:pt idx="910">
                  <c:v>44619</c:v>
                </c:pt>
                <c:pt idx="911">
                  <c:v>44620</c:v>
                </c:pt>
                <c:pt idx="912">
                  <c:v>44621</c:v>
                </c:pt>
                <c:pt idx="913">
                  <c:v>44622</c:v>
                </c:pt>
                <c:pt idx="914">
                  <c:v>44623</c:v>
                </c:pt>
                <c:pt idx="915">
                  <c:v>44624</c:v>
                </c:pt>
                <c:pt idx="916">
                  <c:v>44625</c:v>
                </c:pt>
                <c:pt idx="917">
                  <c:v>44626</c:v>
                </c:pt>
                <c:pt idx="918">
                  <c:v>44627</c:v>
                </c:pt>
                <c:pt idx="919">
                  <c:v>44628</c:v>
                </c:pt>
                <c:pt idx="920">
                  <c:v>44629</c:v>
                </c:pt>
                <c:pt idx="921">
                  <c:v>44630</c:v>
                </c:pt>
                <c:pt idx="922">
                  <c:v>44631</c:v>
                </c:pt>
                <c:pt idx="923">
                  <c:v>44632</c:v>
                </c:pt>
                <c:pt idx="924">
                  <c:v>44633</c:v>
                </c:pt>
                <c:pt idx="925">
                  <c:v>44634</c:v>
                </c:pt>
                <c:pt idx="926">
                  <c:v>44635</c:v>
                </c:pt>
                <c:pt idx="927">
                  <c:v>44636</c:v>
                </c:pt>
                <c:pt idx="928">
                  <c:v>44637</c:v>
                </c:pt>
                <c:pt idx="929">
                  <c:v>44638</c:v>
                </c:pt>
                <c:pt idx="930">
                  <c:v>44639</c:v>
                </c:pt>
                <c:pt idx="931">
                  <c:v>44640</c:v>
                </c:pt>
                <c:pt idx="932">
                  <c:v>44641</c:v>
                </c:pt>
                <c:pt idx="933">
                  <c:v>44642</c:v>
                </c:pt>
                <c:pt idx="934">
                  <c:v>44643</c:v>
                </c:pt>
                <c:pt idx="935">
                  <c:v>44644</c:v>
                </c:pt>
                <c:pt idx="936">
                  <c:v>44645</c:v>
                </c:pt>
                <c:pt idx="937">
                  <c:v>44646</c:v>
                </c:pt>
                <c:pt idx="938">
                  <c:v>44647</c:v>
                </c:pt>
                <c:pt idx="939">
                  <c:v>44648</c:v>
                </c:pt>
                <c:pt idx="940">
                  <c:v>44649</c:v>
                </c:pt>
                <c:pt idx="941">
                  <c:v>44650</c:v>
                </c:pt>
                <c:pt idx="942">
                  <c:v>44651</c:v>
                </c:pt>
                <c:pt idx="943">
                  <c:v>44652</c:v>
                </c:pt>
                <c:pt idx="944">
                  <c:v>44653</c:v>
                </c:pt>
                <c:pt idx="945">
                  <c:v>44654</c:v>
                </c:pt>
                <c:pt idx="946">
                  <c:v>44655</c:v>
                </c:pt>
                <c:pt idx="947">
                  <c:v>44656</c:v>
                </c:pt>
                <c:pt idx="948">
                  <c:v>44657</c:v>
                </c:pt>
                <c:pt idx="949">
                  <c:v>44658</c:v>
                </c:pt>
                <c:pt idx="950">
                  <c:v>44659</c:v>
                </c:pt>
                <c:pt idx="951">
                  <c:v>44660</c:v>
                </c:pt>
                <c:pt idx="952">
                  <c:v>44661</c:v>
                </c:pt>
                <c:pt idx="953">
                  <c:v>44662</c:v>
                </c:pt>
                <c:pt idx="954">
                  <c:v>44663</c:v>
                </c:pt>
                <c:pt idx="955">
                  <c:v>44664</c:v>
                </c:pt>
                <c:pt idx="956">
                  <c:v>44665</c:v>
                </c:pt>
                <c:pt idx="957">
                  <c:v>44666</c:v>
                </c:pt>
                <c:pt idx="958">
                  <c:v>44667</c:v>
                </c:pt>
                <c:pt idx="959">
                  <c:v>44668</c:v>
                </c:pt>
                <c:pt idx="960">
                  <c:v>44669</c:v>
                </c:pt>
                <c:pt idx="961">
                  <c:v>44670</c:v>
                </c:pt>
                <c:pt idx="962">
                  <c:v>44671</c:v>
                </c:pt>
                <c:pt idx="963">
                  <c:v>44672</c:v>
                </c:pt>
                <c:pt idx="964">
                  <c:v>44673</c:v>
                </c:pt>
                <c:pt idx="965">
                  <c:v>44674</c:v>
                </c:pt>
                <c:pt idx="966">
                  <c:v>44675</c:v>
                </c:pt>
                <c:pt idx="967">
                  <c:v>44676</c:v>
                </c:pt>
                <c:pt idx="968">
                  <c:v>44677</c:v>
                </c:pt>
                <c:pt idx="969">
                  <c:v>44678</c:v>
                </c:pt>
                <c:pt idx="970">
                  <c:v>44679</c:v>
                </c:pt>
                <c:pt idx="971">
                  <c:v>44680</c:v>
                </c:pt>
                <c:pt idx="972">
                  <c:v>44681</c:v>
                </c:pt>
                <c:pt idx="973">
                  <c:v>44682</c:v>
                </c:pt>
                <c:pt idx="974">
                  <c:v>44683</c:v>
                </c:pt>
                <c:pt idx="975">
                  <c:v>44684</c:v>
                </c:pt>
                <c:pt idx="976">
                  <c:v>44685</c:v>
                </c:pt>
                <c:pt idx="977">
                  <c:v>44686</c:v>
                </c:pt>
                <c:pt idx="978">
                  <c:v>44687</c:v>
                </c:pt>
                <c:pt idx="979">
                  <c:v>44688</c:v>
                </c:pt>
                <c:pt idx="980">
                  <c:v>44689</c:v>
                </c:pt>
                <c:pt idx="981">
                  <c:v>44690</c:v>
                </c:pt>
                <c:pt idx="982">
                  <c:v>44691</c:v>
                </c:pt>
                <c:pt idx="983">
                  <c:v>44692</c:v>
                </c:pt>
                <c:pt idx="984">
                  <c:v>44693</c:v>
                </c:pt>
                <c:pt idx="985">
                  <c:v>44694</c:v>
                </c:pt>
                <c:pt idx="986">
                  <c:v>44695</c:v>
                </c:pt>
                <c:pt idx="987">
                  <c:v>44696</c:v>
                </c:pt>
                <c:pt idx="988">
                  <c:v>44697</c:v>
                </c:pt>
                <c:pt idx="989">
                  <c:v>44698</c:v>
                </c:pt>
                <c:pt idx="990">
                  <c:v>44699</c:v>
                </c:pt>
                <c:pt idx="991">
                  <c:v>44700</c:v>
                </c:pt>
                <c:pt idx="992">
                  <c:v>44701</c:v>
                </c:pt>
                <c:pt idx="993">
                  <c:v>44702</c:v>
                </c:pt>
                <c:pt idx="994">
                  <c:v>44703</c:v>
                </c:pt>
                <c:pt idx="995">
                  <c:v>44704</c:v>
                </c:pt>
                <c:pt idx="996">
                  <c:v>44705</c:v>
                </c:pt>
                <c:pt idx="997">
                  <c:v>44706</c:v>
                </c:pt>
                <c:pt idx="998">
                  <c:v>44707</c:v>
                </c:pt>
                <c:pt idx="999">
                  <c:v>44708</c:v>
                </c:pt>
                <c:pt idx="1000">
                  <c:v>44709</c:v>
                </c:pt>
                <c:pt idx="1001">
                  <c:v>44710</c:v>
                </c:pt>
                <c:pt idx="1002">
                  <c:v>44711</c:v>
                </c:pt>
                <c:pt idx="1003">
                  <c:v>44712</c:v>
                </c:pt>
                <c:pt idx="1004">
                  <c:v>44713</c:v>
                </c:pt>
                <c:pt idx="1005">
                  <c:v>44714</c:v>
                </c:pt>
                <c:pt idx="1006">
                  <c:v>44715</c:v>
                </c:pt>
                <c:pt idx="1007">
                  <c:v>44716</c:v>
                </c:pt>
                <c:pt idx="1008">
                  <c:v>44717</c:v>
                </c:pt>
                <c:pt idx="1009">
                  <c:v>44718</c:v>
                </c:pt>
                <c:pt idx="1010">
                  <c:v>44719</c:v>
                </c:pt>
                <c:pt idx="1011">
                  <c:v>44720</c:v>
                </c:pt>
                <c:pt idx="1012">
                  <c:v>44721</c:v>
                </c:pt>
                <c:pt idx="1013">
                  <c:v>44722</c:v>
                </c:pt>
                <c:pt idx="1014">
                  <c:v>44723</c:v>
                </c:pt>
                <c:pt idx="1015">
                  <c:v>44724</c:v>
                </c:pt>
                <c:pt idx="1016">
                  <c:v>44725</c:v>
                </c:pt>
                <c:pt idx="1017">
                  <c:v>44726</c:v>
                </c:pt>
                <c:pt idx="1018">
                  <c:v>44727</c:v>
                </c:pt>
                <c:pt idx="1019">
                  <c:v>44728</c:v>
                </c:pt>
                <c:pt idx="1020">
                  <c:v>44729</c:v>
                </c:pt>
                <c:pt idx="1021">
                  <c:v>44730</c:v>
                </c:pt>
                <c:pt idx="1022">
                  <c:v>44731</c:v>
                </c:pt>
                <c:pt idx="1023">
                  <c:v>44732</c:v>
                </c:pt>
                <c:pt idx="1024">
                  <c:v>44733</c:v>
                </c:pt>
                <c:pt idx="1025">
                  <c:v>44734</c:v>
                </c:pt>
                <c:pt idx="1026">
                  <c:v>44735</c:v>
                </c:pt>
                <c:pt idx="1027">
                  <c:v>44736</c:v>
                </c:pt>
                <c:pt idx="1028">
                  <c:v>44737</c:v>
                </c:pt>
                <c:pt idx="1029">
                  <c:v>44738</c:v>
                </c:pt>
                <c:pt idx="1030">
                  <c:v>44739</c:v>
                </c:pt>
                <c:pt idx="1031">
                  <c:v>44740</c:v>
                </c:pt>
                <c:pt idx="1032">
                  <c:v>44741</c:v>
                </c:pt>
                <c:pt idx="1033">
                  <c:v>44742</c:v>
                </c:pt>
                <c:pt idx="1034">
                  <c:v>44743</c:v>
                </c:pt>
                <c:pt idx="1035">
                  <c:v>44744</c:v>
                </c:pt>
                <c:pt idx="1036">
                  <c:v>44745</c:v>
                </c:pt>
                <c:pt idx="1037">
                  <c:v>44746</c:v>
                </c:pt>
                <c:pt idx="1038">
                  <c:v>44747</c:v>
                </c:pt>
                <c:pt idx="1039">
                  <c:v>44748</c:v>
                </c:pt>
                <c:pt idx="1040">
                  <c:v>44749</c:v>
                </c:pt>
                <c:pt idx="1041">
                  <c:v>44750</c:v>
                </c:pt>
                <c:pt idx="1042">
                  <c:v>44751</c:v>
                </c:pt>
                <c:pt idx="1043">
                  <c:v>44752</c:v>
                </c:pt>
                <c:pt idx="1044">
                  <c:v>44753</c:v>
                </c:pt>
                <c:pt idx="1045">
                  <c:v>44754</c:v>
                </c:pt>
                <c:pt idx="1046">
                  <c:v>44755</c:v>
                </c:pt>
                <c:pt idx="1047">
                  <c:v>44756</c:v>
                </c:pt>
                <c:pt idx="1048">
                  <c:v>44757</c:v>
                </c:pt>
                <c:pt idx="1049">
                  <c:v>44758</c:v>
                </c:pt>
                <c:pt idx="1050">
                  <c:v>44759</c:v>
                </c:pt>
                <c:pt idx="1051">
                  <c:v>44760</c:v>
                </c:pt>
                <c:pt idx="1052">
                  <c:v>44761</c:v>
                </c:pt>
                <c:pt idx="1053">
                  <c:v>44762</c:v>
                </c:pt>
                <c:pt idx="1054">
                  <c:v>44763</c:v>
                </c:pt>
                <c:pt idx="1055">
                  <c:v>44764</c:v>
                </c:pt>
                <c:pt idx="1056">
                  <c:v>44765</c:v>
                </c:pt>
                <c:pt idx="1057">
                  <c:v>44766</c:v>
                </c:pt>
                <c:pt idx="1058">
                  <c:v>44767</c:v>
                </c:pt>
                <c:pt idx="1059">
                  <c:v>44768</c:v>
                </c:pt>
                <c:pt idx="1060">
                  <c:v>44769</c:v>
                </c:pt>
                <c:pt idx="1061">
                  <c:v>44770</c:v>
                </c:pt>
                <c:pt idx="1062">
                  <c:v>44771</c:v>
                </c:pt>
                <c:pt idx="1063">
                  <c:v>44772</c:v>
                </c:pt>
                <c:pt idx="1064">
                  <c:v>44773</c:v>
                </c:pt>
                <c:pt idx="1065">
                  <c:v>44774</c:v>
                </c:pt>
                <c:pt idx="1066">
                  <c:v>44775</c:v>
                </c:pt>
                <c:pt idx="1067">
                  <c:v>44776</c:v>
                </c:pt>
                <c:pt idx="1068">
                  <c:v>44777</c:v>
                </c:pt>
                <c:pt idx="1069">
                  <c:v>44778</c:v>
                </c:pt>
                <c:pt idx="1070">
                  <c:v>44779</c:v>
                </c:pt>
                <c:pt idx="1071">
                  <c:v>44780</c:v>
                </c:pt>
                <c:pt idx="1072">
                  <c:v>44781</c:v>
                </c:pt>
                <c:pt idx="1073">
                  <c:v>44782</c:v>
                </c:pt>
                <c:pt idx="1074">
                  <c:v>44783</c:v>
                </c:pt>
                <c:pt idx="1075">
                  <c:v>44784</c:v>
                </c:pt>
                <c:pt idx="1076">
                  <c:v>44785</c:v>
                </c:pt>
                <c:pt idx="1077">
                  <c:v>44786</c:v>
                </c:pt>
                <c:pt idx="1078">
                  <c:v>44787</c:v>
                </c:pt>
                <c:pt idx="1079">
                  <c:v>44788</c:v>
                </c:pt>
                <c:pt idx="1080">
                  <c:v>44789</c:v>
                </c:pt>
                <c:pt idx="1081">
                  <c:v>44790</c:v>
                </c:pt>
                <c:pt idx="1082">
                  <c:v>44791</c:v>
                </c:pt>
                <c:pt idx="1083">
                  <c:v>44792</c:v>
                </c:pt>
                <c:pt idx="1084">
                  <c:v>44793</c:v>
                </c:pt>
                <c:pt idx="1085">
                  <c:v>44794</c:v>
                </c:pt>
                <c:pt idx="1086">
                  <c:v>44795</c:v>
                </c:pt>
                <c:pt idx="1087">
                  <c:v>44796</c:v>
                </c:pt>
                <c:pt idx="1088">
                  <c:v>44797</c:v>
                </c:pt>
                <c:pt idx="1089">
                  <c:v>44798</c:v>
                </c:pt>
                <c:pt idx="1090">
                  <c:v>44799</c:v>
                </c:pt>
                <c:pt idx="1091">
                  <c:v>44800</c:v>
                </c:pt>
                <c:pt idx="1092">
                  <c:v>44801</c:v>
                </c:pt>
                <c:pt idx="1093">
                  <c:v>44802</c:v>
                </c:pt>
                <c:pt idx="1094">
                  <c:v>44803</c:v>
                </c:pt>
                <c:pt idx="1095">
                  <c:v>44804</c:v>
                </c:pt>
                <c:pt idx="1096">
                  <c:v>44805</c:v>
                </c:pt>
                <c:pt idx="1097">
                  <c:v>44806</c:v>
                </c:pt>
                <c:pt idx="1098">
                  <c:v>44807</c:v>
                </c:pt>
                <c:pt idx="1099">
                  <c:v>44808</c:v>
                </c:pt>
                <c:pt idx="1100">
                  <c:v>44809</c:v>
                </c:pt>
                <c:pt idx="1101">
                  <c:v>44810</c:v>
                </c:pt>
                <c:pt idx="1102">
                  <c:v>44811</c:v>
                </c:pt>
                <c:pt idx="1103">
                  <c:v>44812</c:v>
                </c:pt>
                <c:pt idx="1104">
                  <c:v>44813</c:v>
                </c:pt>
                <c:pt idx="1105">
                  <c:v>44814</c:v>
                </c:pt>
                <c:pt idx="1106">
                  <c:v>44815</c:v>
                </c:pt>
                <c:pt idx="1107">
                  <c:v>44816</c:v>
                </c:pt>
                <c:pt idx="1108">
                  <c:v>44817</c:v>
                </c:pt>
                <c:pt idx="1109">
                  <c:v>44818</c:v>
                </c:pt>
                <c:pt idx="1110">
                  <c:v>44819</c:v>
                </c:pt>
                <c:pt idx="1111">
                  <c:v>44820</c:v>
                </c:pt>
                <c:pt idx="1112">
                  <c:v>44821</c:v>
                </c:pt>
                <c:pt idx="1113">
                  <c:v>44822</c:v>
                </c:pt>
                <c:pt idx="1114">
                  <c:v>44823</c:v>
                </c:pt>
                <c:pt idx="1115">
                  <c:v>44824</c:v>
                </c:pt>
                <c:pt idx="1116">
                  <c:v>44825</c:v>
                </c:pt>
                <c:pt idx="1117">
                  <c:v>44826</c:v>
                </c:pt>
                <c:pt idx="1118">
                  <c:v>44827</c:v>
                </c:pt>
                <c:pt idx="1119">
                  <c:v>44828</c:v>
                </c:pt>
                <c:pt idx="1120">
                  <c:v>44829</c:v>
                </c:pt>
                <c:pt idx="1121">
                  <c:v>44830</c:v>
                </c:pt>
                <c:pt idx="1122">
                  <c:v>44831</c:v>
                </c:pt>
                <c:pt idx="1123">
                  <c:v>44832</c:v>
                </c:pt>
                <c:pt idx="1124">
                  <c:v>44833</c:v>
                </c:pt>
                <c:pt idx="1125">
                  <c:v>44834</c:v>
                </c:pt>
                <c:pt idx="1126">
                  <c:v>44835</c:v>
                </c:pt>
                <c:pt idx="1127">
                  <c:v>44836</c:v>
                </c:pt>
                <c:pt idx="1128">
                  <c:v>44837</c:v>
                </c:pt>
                <c:pt idx="1129">
                  <c:v>44838</c:v>
                </c:pt>
                <c:pt idx="1130">
                  <c:v>44839</c:v>
                </c:pt>
                <c:pt idx="1131">
                  <c:v>44840</c:v>
                </c:pt>
                <c:pt idx="1132">
                  <c:v>44841</c:v>
                </c:pt>
                <c:pt idx="1133">
                  <c:v>44842</c:v>
                </c:pt>
                <c:pt idx="1134">
                  <c:v>44843</c:v>
                </c:pt>
                <c:pt idx="1135">
                  <c:v>44844</c:v>
                </c:pt>
                <c:pt idx="1136">
                  <c:v>44845</c:v>
                </c:pt>
                <c:pt idx="1137">
                  <c:v>44846</c:v>
                </c:pt>
                <c:pt idx="1138">
                  <c:v>44847</c:v>
                </c:pt>
                <c:pt idx="1139">
                  <c:v>44848</c:v>
                </c:pt>
                <c:pt idx="1140">
                  <c:v>44849</c:v>
                </c:pt>
                <c:pt idx="1141">
                  <c:v>44850</c:v>
                </c:pt>
                <c:pt idx="1142">
                  <c:v>44851</c:v>
                </c:pt>
                <c:pt idx="1143">
                  <c:v>44852</c:v>
                </c:pt>
                <c:pt idx="1144">
                  <c:v>44853</c:v>
                </c:pt>
                <c:pt idx="1145">
                  <c:v>44854</c:v>
                </c:pt>
                <c:pt idx="1146">
                  <c:v>44855</c:v>
                </c:pt>
                <c:pt idx="1147">
                  <c:v>44856</c:v>
                </c:pt>
                <c:pt idx="1148">
                  <c:v>44857</c:v>
                </c:pt>
                <c:pt idx="1149">
                  <c:v>44858</c:v>
                </c:pt>
                <c:pt idx="1150">
                  <c:v>44859</c:v>
                </c:pt>
                <c:pt idx="1151">
                  <c:v>44860</c:v>
                </c:pt>
                <c:pt idx="1152">
                  <c:v>44861</c:v>
                </c:pt>
                <c:pt idx="1153">
                  <c:v>44862</c:v>
                </c:pt>
                <c:pt idx="1154">
                  <c:v>44863</c:v>
                </c:pt>
                <c:pt idx="1155">
                  <c:v>44864</c:v>
                </c:pt>
                <c:pt idx="1156">
                  <c:v>44865</c:v>
                </c:pt>
                <c:pt idx="1157">
                  <c:v>44866</c:v>
                </c:pt>
                <c:pt idx="1158">
                  <c:v>44867</c:v>
                </c:pt>
                <c:pt idx="1159">
                  <c:v>44868</c:v>
                </c:pt>
                <c:pt idx="1160">
                  <c:v>44869</c:v>
                </c:pt>
                <c:pt idx="1161">
                  <c:v>44870</c:v>
                </c:pt>
                <c:pt idx="1162">
                  <c:v>44871</c:v>
                </c:pt>
                <c:pt idx="1163">
                  <c:v>44872</c:v>
                </c:pt>
                <c:pt idx="1164">
                  <c:v>44873</c:v>
                </c:pt>
                <c:pt idx="1165">
                  <c:v>44874</c:v>
                </c:pt>
                <c:pt idx="1166">
                  <c:v>44875</c:v>
                </c:pt>
                <c:pt idx="1167">
                  <c:v>44876</c:v>
                </c:pt>
                <c:pt idx="1168">
                  <c:v>44877</c:v>
                </c:pt>
                <c:pt idx="1169">
                  <c:v>44878</c:v>
                </c:pt>
                <c:pt idx="1170">
                  <c:v>44879</c:v>
                </c:pt>
                <c:pt idx="1171">
                  <c:v>44880</c:v>
                </c:pt>
                <c:pt idx="1172">
                  <c:v>44881</c:v>
                </c:pt>
                <c:pt idx="1173">
                  <c:v>44882</c:v>
                </c:pt>
                <c:pt idx="1174">
                  <c:v>44883</c:v>
                </c:pt>
                <c:pt idx="1175">
                  <c:v>44884</c:v>
                </c:pt>
                <c:pt idx="1176">
                  <c:v>44885</c:v>
                </c:pt>
                <c:pt idx="1177">
                  <c:v>44886</c:v>
                </c:pt>
                <c:pt idx="1178">
                  <c:v>44887</c:v>
                </c:pt>
                <c:pt idx="1179">
                  <c:v>44888</c:v>
                </c:pt>
                <c:pt idx="1180">
                  <c:v>44889</c:v>
                </c:pt>
                <c:pt idx="1181">
                  <c:v>44890</c:v>
                </c:pt>
                <c:pt idx="1182">
                  <c:v>44891</c:v>
                </c:pt>
                <c:pt idx="1183">
                  <c:v>44892</c:v>
                </c:pt>
                <c:pt idx="1184">
                  <c:v>44893</c:v>
                </c:pt>
                <c:pt idx="1185">
                  <c:v>44894</c:v>
                </c:pt>
                <c:pt idx="1186">
                  <c:v>44895</c:v>
                </c:pt>
                <c:pt idx="1187">
                  <c:v>44896</c:v>
                </c:pt>
                <c:pt idx="1188">
                  <c:v>44897</c:v>
                </c:pt>
                <c:pt idx="1189">
                  <c:v>44898</c:v>
                </c:pt>
                <c:pt idx="1190">
                  <c:v>44899</c:v>
                </c:pt>
                <c:pt idx="1191">
                  <c:v>44900</c:v>
                </c:pt>
                <c:pt idx="1192">
                  <c:v>44901</c:v>
                </c:pt>
                <c:pt idx="1193">
                  <c:v>44902</c:v>
                </c:pt>
                <c:pt idx="1194">
                  <c:v>44903</c:v>
                </c:pt>
                <c:pt idx="1195">
                  <c:v>44904</c:v>
                </c:pt>
                <c:pt idx="1196">
                  <c:v>44905</c:v>
                </c:pt>
                <c:pt idx="1197">
                  <c:v>44906</c:v>
                </c:pt>
                <c:pt idx="1198">
                  <c:v>44907</c:v>
                </c:pt>
                <c:pt idx="1199">
                  <c:v>44908</c:v>
                </c:pt>
                <c:pt idx="1200">
                  <c:v>44909</c:v>
                </c:pt>
                <c:pt idx="1201">
                  <c:v>44910</c:v>
                </c:pt>
                <c:pt idx="1202">
                  <c:v>44911</c:v>
                </c:pt>
                <c:pt idx="1203">
                  <c:v>44912</c:v>
                </c:pt>
                <c:pt idx="1204">
                  <c:v>44913</c:v>
                </c:pt>
                <c:pt idx="1205">
                  <c:v>44914</c:v>
                </c:pt>
                <c:pt idx="1206">
                  <c:v>44915</c:v>
                </c:pt>
                <c:pt idx="1207">
                  <c:v>44916</c:v>
                </c:pt>
                <c:pt idx="1208">
                  <c:v>44917</c:v>
                </c:pt>
                <c:pt idx="1209">
                  <c:v>44918</c:v>
                </c:pt>
                <c:pt idx="1210">
                  <c:v>44919</c:v>
                </c:pt>
                <c:pt idx="1211">
                  <c:v>44920</c:v>
                </c:pt>
                <c:pt idx="1212">
                  <c:v>44921</c:v>
                </c:pt>
                <c:pt idx="1213">
                  <c:v>44922</c:v>
                </c:pt>
                <c:pt idx="1214">
                  <c:v>44923</c:v>
                </c:pt>
                <c:pt idx="1215">
                  <c:v>44924</c:v>
                </c:pt>
                <c:pt idx="1216">
                  <c:v>44925</c:v>
                </c:pt>
                <c:pt idx="1217">
                  <c:v>44926</c:v>
                </c:pt>
                <c:pt idx="1218">
                  <c:v>44927</c:v>
                </c:pt>
                <c:pt idx="1219">
                  <c:v>44928</c:v>
                </c:pt>
                <c:pt idx="1220">
                  <c:v>44929</c:v>
                </c:pt>
                <c:pt idx="1221">
                  <c:v>44930</c:v>
                </c:pt>
                <c:pt idx="1222">
                  <c:v>44931</c:v>
                </c:pt>
                <c:pt idx="1223">
                  <c:v>44932</c:v>
                </c:pt>
                <c:pt idx="1224">
                  <c:v>44933</c:v>
                </c:pt>
                <c:pt idx="1225">
                  <c:v>44934</c:v>
                </c:pt>
                <c:pt idx="1226">
                  <c:v>44935</c:v>
                </c:pt>
                <c:pt idx="1227">
                  <c:v>44936</c:v>
                </c:pt>
                <c:pt idx="1228">
                  <c:v>44937</c:v>
                </c:pt>
                <c:pt idx="1229">
                  <c:v>44938</c:v>
                </c:pt>
                <c:pt idx="1230">
                  <c:v>44939</c:v>
                </c:pt>
                <c:pt idx="1231">
                  <c:v>44940</c:v>
                </c:pt>
                <c:pt idx="1232">
                  <c:v>44941</c:v>
                </c:pt>
                <c:pt idx="1233">
                  <c:v>44942</c:v>
                </c:pt>
                <c:pt idx="1234">
                  <c:v>44943</c:v>
                </c:pt>
                <c:pt idx="1235">
                  <c:v>44944</c:v>
                </c:pt>
                <c:pt idx="1236">
                  <c:v>44945</c:v>
                </c:pt>
                <c:pt idx="1237">
                  <c:v>44946</c:v>
                </c:pt>
                <c:pt idx="1238">
                  <c:v>44947</c:v>
                </c:pt>
                <c:pt idx="1239">
                  <c:v>44948</c:v>
                </c:pt>
                <c:pt idx="1240">
                  <c:v>44949</c:v>
                </c:pt>
                <c:pt idx="1241">
                  <c:v>44950</c:v>
                </c:pt>
                <c:pt idx="1242">
                  <c:v>44951</c:v>
                </c:pt>
                <c:pt idx="1243">
                  <c:v>44952</c:v>
                </c:pt>
                <c:pt idx="1244">
                  <c:v>44953</c:v>
                </c:pt>
                <c:pt idx="1245">
                  <c:v>44954</c:v>
                </c:pt>
                <c:pt idx="1246">
                  <c:v>44955</c:v>
                </c:pt>
                <c:pt idx="1247">
                  <c:v>44956</c:v>
                </c:pt>
                <c:pt idx="1248">
                  <c:v>44957</c:v>
                </c:pt>
                <c:pt idx="1249">
                  <c:v>44958</c:v>
                </c:pt>
                <c:pt idx="1250">
                  <c:v>44959</c:v>
                </c:pt>
                <c:pt idx="1251">
                  <c:v>44960</c:v>
                </c:pt>
                <c:pt idx="1252">
                  <c:v>44961</c:v>
                </c:pt>
                <c:pt idx="1253">
                  <c:v>44962</c:v>
                </c:pt>
                <c:pt idx="1254">
                  <c:v>44963</c:v>
                </c:pt>
                <c:pt idx="1255">
                  <c:v>44964</c:v>
                </c:pt>
                <c:pt idx="1256">
                  <c:v>44965</c:v>
                </c:pt>
                <c:pt idx="1257">
                  <c:v>44966</c:v>
                </c:pt>
                <c:pt idx="1258">
                  <c:v>44967</c:v>
                </c:pt>
                <c:pt idx="1259">
                  <c:v>44968</c:v>
                </c:pt>
                <c:pt idx="1260">
                  <c:v>44969</c:v>
                </c:pt>
                <c:pt idx="1261">
                  <c:v>44970</c:v>
                </c:pt>
                <c:pt idx="1262">
                  <c:v>44971</c:v>
                </c:pt>
                <c:pt idx="1263">
                  <c:v>44972</c:v>
                </c:pt>
                <c:pt idx="1264">
                  <c:v>44973</c:v>
                </c:pt>
                <c:pt idx="1265">
                  <c:v>44974</c:v>
                </c:pt>
                <c:pt idx="1266">
                  <c:v>44975</c:v>
                </c:pt>
                <c:pt idx="1267">
                  <c:v>44976</c:v>
                </c:pt>
                <c:pt idx="1268">
                  <c:v>44977</c:v>
                </c:pt>
                <c:pt idx="1269">
                  <c:v>44978</c:v>
                </c:pt>
                <c:pt idx="1270">
                  <c:v>44979</c:v>
                </c:pt>
                <c:pt idx="1271">
                  <c:v>44980</c:v>
                </c:pt>
                <c:pt idx="1272">
                  <c:v>44981</c:v>
                </c:pt>
                <c:pt idx="1273">
                  <c:v>44982</c:v>
                </c:pt>
                <c:pt idx="1274">
                  <c:v>44983</c:v>
                </c:pt>
                <c:pt idx="1275">
                  <c:v>44984</c:v>
                </c:pt>
                <c:pt idx="1276">
                  <c:v>44985</c:v>
                </c:pt>
                <c:pt idx="1277">
                  <c:v>44986</c:v>
                </c:pt>
                <c:pt idx="1278">
                  <c:v>44987</c:v>
                </c:pt>
                <c:pt idx="1279">
                  <c:v>44988</c:v>
                </c:pt>
                <c:pt idx="1280">
                  <c:v>44989</c:v>
                </c:pt>
                <c:pt idx="1281">
                  <c:v>44990</c:v>
                </c:pt>
                <c:pt idx="1282">
                  <c:v>44991</c:v>
                </c:pt>
                <c:pt idx="1283">
                  <c:v>44992</c:v>
                </c:pt>
                <c:pt idx="1284">
                  <c:v>44993</c:v>
                </c:pt>
                <c:pt idx="1285">
                  <c:v>44994</c:v>
                </c:pt>
                <c:pt idx="1286">
                  <c:v>44995</c:v>
                </c:pt>
                <c:pt idx="1287">
                  <c:v>44996</c:v>
                </c:pt>
                <c:pt idx="1288">
                  <c:v>44997</c:v>
                </c:pt>
                <c:pt idx="1289">
                  <c:v>44998</c:v>
                </c:pt>
                <c:pt idx="1290">
                  <c:v>44999</c:v>
                </c:pt>
                <c:pt idx="1291">
                  <c:v>45000</c:v>
                </c:pt>
                <c:pt idx="1292">
                  <c:v>45001</c:v>
                </c:pt>
                <c:pt idx="1293">
                  <c:v>45002</c:v>
                </c:pt>
                <c:pt idx="1294">
                  <c:v>45003</c:v>
                </c:pt>
                <c:pt idx="1295">
                  <c:v>45004</c:v>
                </c:pt>
                <c:pt idx="1296">
                  <c:v>45005</c:v>
                </c:pt>
                <c:pt idx="1297">
                  <c:v>45006</c:v>
                </c:pt>
                <c:pt idx="1298">
                  <c:v>45007</c:v>
                </c:pt>
                <c:pt idx="1299">
                  <c:v>45008</c:v>
                </c:pt>
                <c:pt idx="1300">
                  <c:v>45009</c:v>
                </c:pt>
                <c:pt idx="1301">
                  <c:v>45010</c:v>
                </c:pt>
                <c:pt idx="1302">
                  <c:v>45011</c:v>
                </c:pt>
                <c:pt idx="1303">
                  <c:v>45012</c:v>
                </c:pt>
                <c:pt idx="1304">
                  <c:v>45013</c:v>
                </c:pt>
                <c:pt idx="1305">
                  <c:v>45014</c:v>
                </c:pt>
                <c:pt idx="1306">
                  <c:v>45015</c:v>
                </c:pt>
                <c:pt idx="1307">
                  <c:v>45016</c:v>
                </c:pt>
                <c:pt idx="1308">
                  <c:v>45017</c:v>
                </c:pt>
                <c:pt idx="1309">
                  <c:v>45018</c:v>
                </c:pt>
                <c:pt idx="1310">
                  <c:v>45019</c:v>
                </c:pt>
                <c:pt idx="1311">
                  <c:v>45020</c:v>
                </c:pt>
                <c:pt idx="1312">
                  <c:v>45021</c:v>
                </c:pt>
                <c:pt idx="1313">
                  <c:v>45022</c:v>
                </c:pt>
                <c:pt idx="1314">
                  <c:v>45023</c:v>
                </c:pt>
                <c:pt idx="1315">
                  <c:v>45024</c:v>
                </c:pt>
                <c:pt idx="1316">
                  <c:v>45025</c:v>
                </c:pt>
                <c:pt idx="1317">
                  <c:v>45026</c:v>
                </c:pt>
                <c:pt idx="1318">
                  <c:v>45027</c:v>
                </c:pt>
                <c:pt idx="1319">
                  <c:v>45028</c:v>
                </c:pt>
                <c:pt idx="1320">
                  <c:v>45029</c:v>
                </c:pt>
                <c:pt idx="1321">
                  <c:v>45030</c:v>
                </c:pt>
                <c:pt idx="1322">
                  <c:v>45031</c:v>
                </c:pt>
                <c:pt idx="1323">
                  <c:v>45032</c:v>
                </c:pt>
                <c:pt idx="1324">
                  <c:v>45033</c:v>
                </c:pt>
                <c:pt idx="1325">
                  <c:v>45034</c:v>
                </c:pt>
                <c:pt idx="1326">
                  <c:v>45035</c:v>
                </c:pt>
                <c:pt idx="1327">
                  <c:v>45036</c:v>
                </c:pt>
                <c:pt idx="1328">
                  <c:v>45037</c:v>
                </c:pt>
                <c:pt idx="1329">
                  <c:v>45038</c:v>
                </c:pt>
                <c:pt idx="1330">
                  <c:v>45039</c:v>
                </c:pt>
                <c:pt idx="1331">
                  <c:v>45040</c:v>
                </c:pt>
                <c:pt idx="1332">
                  <c:v>45041</c:v>
                </c:pt>
                <c:pt idx="1333">
                  <c:v>45042</c:v>
                </c:pt>
                <c:pt idx="1334">
                  <c:v>45043</c:v>
                </c:pt>
                <c:pt idx="1335">
                  <c:v>45044</c:v>
                </c:pt>
                <c:pt idx="1336">
                  <c:v>45045</c:v>
                </c:pt>
                <c:pt idx="1337">
                  <c:v>45046</c:v>
                </c:pt>
                <c:pt idx="1338">
                  <c:v>45047</c:v>
                </c:pt>
                <c:pt idx="1339">
                  <c:v>45048</c:v>
                </c:pt>
                <c:pt idx="1340">
                  <c:v>45049</c:v>
                </c:pt>
                <c:pt idx="1341">
                  <c:v>45050</c:v>
                </c:pt>
                <c:pt idx="1342">
                  <c:v>45051</c:v>
                </c:pt>
                <c:pt idx="1343">
                  <c:v>45052</c:v>
                </c:pt>
                <c:pt idx="1344">
                  <c:v>45053</c:v>
                </c:pt>
                <c:pt idx="1345">
                  <c:v>45054</c:v>
                </c:pt>
                <c:pt idx="1346">
                  <c:v>45055</c:v>
                </c:pt>
                <c:pt idx="1347">
                  <c:v>45056</c:v>
                </c:pt>
                <c:pt idx="1348">
                  <c:v>45057</c:v>
                </c:pt>
                <c:pt idx="1349">
                  <c:v>45058</c:v>
                </c:pt>
                <c:pt idx="1350">
                  <c:v>45059</c:v>
                </c:pt>
                <c:pt idx="1351">
                  <c:v>45060</c:v>
                </c:pt>
                <c:pt idx="1352">
                  <c:v>45061</c:v>
                </c:pt>
                <c:pt idx="1353">
                  <c:v>45062</c:v>
                </c:pt>
                <c:pt idx="1354">
                  <c:v>45063</c:v>
                </c:pt>
                <c:pt idx="1355">
                  <c:v>45064</c:v>
                </c:pt>
                <c:pt idx="1356">
                  <c:v>45065</c:v>
                </c:pt>
                <c:pt idx="1357">
                  <c:v>45066</c:v>
                </c:pt>
                <c:pt idx="1358">
                  <c:v>45067</c:v>
                </c:pt>
                <c:pt idx="1359">
                  <c:v>45068</c:v>
                </c:pt>
                <c:pt idx="1360">
                  <c:v>45069</c:v>
                </c:pt>
                <c:pt idx="1361">
                  <c:v>45070</c:v>
                </c:pt>
                <c:pt idx="1362">
                  <c:v>45071</c:v>
                </c:pt>
                <c:pt idx="1363">
                  <c:v>45072</c:v>
                </c:pt>
                <c:pt idx="1364">
                  <c:v>45073</c:v>
                </c:pt>
                <c:pt idx="1365">
                  <c:v>45074</c:v>
                </c:pt>
                <c:pt idx="1366">
                  <c:v>45075</c:v>
                </c:pt>
                <c:pt idx="1367">
                  <c:v>45076</c:v>
                </c:pt>
                <c:pt idx="1368">
                  <c:v>45077</c:v>
                </c:pt>
                <c:pt idx="1369">
                  <c:v>45078</c:v>
                </c:pt>
                <c:pt idx="1370">
                  <c:v>45079</c:v>
                </c:pt>
                <c:pt idx="1371">
                  <c:v>45080</c:v>
                </c:pt>
                <c:pt idx="1372">
                  <c:v>45081</c:v>
                </c:pt>
                <c:pt idx="1373">
                  <c:v>45082</c:v>
                </c:pt>
                <c:pt idx="1374">
                  <c:v>45083</c:v>
                </c:pt>
                <c:pt idx="1375">
                  <c:v>45084</c:v>
                </c:pt>
                <c:pt idx="1376">
                  <c:v>45085</c:v>
                </c:pt>
                <c:pt idx="1377">
                  <c:v>45086</c:v>
                </c:pt>
                <c:pt idx="1378">
                  <c:v>45087</c:v>
                </c:pt>
                <c:pt idx="1379">
                  <c:v>45088</c:v>
                </c:pt>
                <c:pt idx="1380">
                  <c:v>45089</c:v>
                </c:pt>
                <c:pt idx="1381">
                  <c:v>45090</c:v>
                </c:pt>
                <c:pt idx="1382">
                  <c:v>45091</c:v>
                </c:pt>
                <c:pt idx="1383">
                  <c:v>45092</c:v>
                </c:pt>
                <c:pt idx="1384">
                  <c:v>45093</c:v>
                </c:pt>
                <c:pt idx="1385">
                  <c:v>45094</c:v>
                </c:pt>
                <c:pt idx="1386">
                  <c:v>45095</c:v>
                </c:pt>
                <c:pt idx="1387">
                  <c:v>45096</c:v>
                </c:pt>
                <c:pt idx="1388">
                  <c:v>45097</c:v>
                </c:pt>
                <c:pt idx="1389">
                  <c:v>45098</c:v>
                </c:pt>
                <c:pt idx="1390">
                  <c:v>45099</c:v>
                </c:pt>
                <c:pt idx="1391">
                  <c:v>45100</c:v>
                </c:pt>
                <c:pt idx="1392">
                  <c:v>45101</c:v>
                </c:pt>
                <c:pt idx="1393">
                  <c:v>45102</c:v>
                </c:pt>
                <c:pt idx="1394">
                  <c:v>45103</c:v>
                </c:pt>
                <c:pt idx="1395">
                  <c:v>45104</c:v>
                </c:pt>
                <c:pt idx="1396">
                  <c:v>45105</c:v>
                </c:pt>
                <c:pt idx="1397">
                  <c:v>45106</c:v>
                </c:pt>
                <c:pt idx="1398">
                  <c:v>45107</c:v>
                </c:pt>
                <c:pt idx="1399">
                  <c:v>45108</c:v>
                </c:pt>
                <c:pt idx="1400">
                  <c:v>45109</c:v>
                </c:pt>
                <c:pt idx="1401">
                  <c:v>45110</c:v>
                </c:pt>
                <c:pt idx="1402">
                  <c:v>45111</c:v>
                </c:pt>
                <c:pt idx="1403">
                  <c:v>45112</c:v>
                </c:pt>
                <c:pt idx="1404">
                  <c:v>45113</c:v>
                </c:pt>
                <c:pt idx="1405">
                  <c:v>45114</c:v>
                </c:pt>
                <c:pt idx="1406">
                  <c:v>45115</c:v>
                </c:pt>
                <c:pt idx="1407">
                  <c:v>45116</c:v>
                </c:pt>
                <c:pt idx="1408">
                  <c:v>45117</c:v>
                </c:pt>
                <c:pt idx="1409">
                  <c:v>45118</c:v>
                </c:pt>
                <c:pt idx="1410">
                  <c:v>45119</c:v>
                </c:pt>
                <c:pt idx="1411">
                  <c:v>45120</c:v>
                </c:pt>
                <c:pt idx="1412">
                  <c:v>45121</c:v>
                </c:pt>
                <c:pt idx="1413">
                  <c:v>45122</c:v>
                </c:pt>
                <c:pt idx="1414">
                  <c:v>45123</c:v>
                </c:pt>
                <c:pt idx="1415">
                  <c:v>45124</c:v>
                </c:pt>
                <c:pt idx="1416">
                  <c:v>45125</c:v>
                </c:pt>
                <c:pt idx="1417">
                  <c:v>45126</c:v>
                </c:pt>
                <c:pt idx="1418">
                  <c:v>45127</c:v>
                </c:pt>
                <c:pt idx="1419">
                  <c:v>45128</c:v>
                </c:pt>
                <c:pt idx="1420">
                  <c:v>45129</c:v>
                </c:pt>
                <c:pt idx="1421">
                  <c:v>45130</c:v>
                </c:pt>
                <c:pt idx="1422">
                  <c:v>45131</c:v>
                </c:pt>
                <c:pt idx="1423">
                  <c:v>45132</c:v>
                </c:pt>
                <c:pt idx="1424">
                  <c:v>45133</c:v>
                </c:pt>
                <c:pt idx="1425">
                  <c:v>45134</c:v>
                </c:pt>
                <c:pt idx="1426">
                  <c:v>45135</c:v>
                </c:pt>
                <c:pt idx="1427">
                  <c:v>45136</c:v>
                </c:pt>
                <c:pt idx="1428">
                  <c:v>45137</c:v>
                </c:pt>
                <c:pt idx="1429">
                  <c:v>45138</c:v>
                </c:pt>
                <c:pt idx="1430">
                  <c:v>45139</c:v>
                </c:pt>
                <c:pt idx="1431">
                  <c:v>45140</c:v>
                </c:pt>
                <c:pt idx="1432">
                  <c:v>45141</c:v>
                </c:pt>
                <c:pt idx="1433">
                  <c:v>45142</c:v>
                </c:pt>
                <c:pt idx="1434">
                  <c:v>45143</c:v>
                </c:pt>
                <c:pt idx="1435">
                  <c:v>45144</c:v>
                </c:pt>
                <c:pt idx="1436">
                  <c:v>45145</c:v>
                </c:pt>
                <c:pt idx="1437">
                  <c:v>45146</c:v>
                </c:pt>
                <c:pt idx="1438">
                  <c:v>45147</c:v>
                </c:pt>
                <c:pt idx="1439">
                  <c:v>45148</c:v>
                </c:pt>
                <c:pt idx="1440">
                  <c:v>45149</c:v>
                </c:pt>
                <c:pt idx="1441">
                  <c:v>45150</c:v>
                </c:pt>
                <c:pt idx="1442">
                  <c:v>45151</c:v>
                </c:pt>
                <c:pt idx="1443">
                  <c:v>45152</c:v>
                </c:pt>
                <c:pt idx="1444">
                  <c:v>45153</c:v>
                </c:pt>
                <c:pt idx="1445">
                  <c:v>45154</c:v>
                </c:pt>
                <c:pt idx="1446">
                  <c:v>45155</c:v>
                </c:pt>
                <c:pt idx="1447">
                  <c:v>45156</c:v>
                </c:pt>
                <c:pt idx="1448">
                  <c:v>45157</c:v>
                </c:pt>
                <c:pt idx="1449">
                  <c:v>45158</c:v>
                </c:pt>
                <c:pt idx="1450">
                  <c:v>45159</c:v>
                </c:pt>
                <c:pt idx="1451">
                  <c:v>45160</c:v>
                </c:pt>
                <c:pt idx="1452">
                  <c:v>45161</c:v>
                </c:pt>
                <c:pt idx="1453">
                  <c:v>45162</c:v>
                </c:pt>
                <c:pt idx="1454">
                  <c:v>45163</c:v>
                </c:pt>
                <c:pt idx="1455">
                  <c:v>45164</c:v>
                </c:pt>
                <c:pt idx="1456">
                  <c:v>45165</c:v>
                </c:pt>
                <c:pt idx="1457">
                  <c:v>45166</c:v>
                </c:pt>
                <c:pt idx="1458">
                  <c:v>45167</c:v>
                </c:pt>
                <c:pt idx="1459">
                  <c:v>45168</c:v>
                </c:pt>
                <c:pt idx="1460">
                  <c:v>45169</c:v>
                </c:pt>
                <c:pt idx="1461">
                  <c:v>45170</c:v>
                </c:pt>
                <c:pt idx="1462">
                  <c:v>45171</c:v>
                </c:pt>
                <c:pt idx="1463">
                  <c:v>45172</c:v>
                </c:pt>
                <c:pt idx="1464">
                  <c:v>45173</c:v>
                </c:pt>
                <c:pt idx="1465">
                  <c:v>45174</c:v>
                </c:pt>
                <c:pt idx="1466">
                  <c:v>45175</c:v>
                </c:pt>
                <c:pt idx="1467">
                  <c:v>45176</c:v>
                </c:pt>
                <c:pt idx="1468">
                  <c:v>45177</c:v>
                </c:pt>
                <c:pt idx="1469">
                  <c:v>45178</c:v>
                </c:pt>
                <c:pt idx="1470">
                  <c:v>45179</c:v>
                </c:pt>
                <c:pt idx="1471">
                  <c:v>45180</c:v>
                </c:pt>
                <c:pt idx="1472">
                  <c:v>45181</c:v>
                </c:pt>
                <c:pt idx="1473">
                  <c:v>45182</c:v>
                </c:pt>
                <c:pt idx="1474">
                  <c:v>45183</c:v>
                </c:pt>
                <c:pt idx="1475">
                  <c:v>45184</c:v>
                </c:pt>
                <c:pt idx="1476">
                  <c:v>45185</c:v>
                </c:pt>
                <c:pt idx="1477">
                  <c:v>45186</c:v>
                </c:pt>
                <c:pt idx="1478">
                  <c:v>45187</c:v>
                </c:pt>
                <c:pt idx="1479">
                  <c:v>45188</c:v>
                </c:pt>
                <c:pt idx="1480">
                  <c:v>45189</c:v>
                </c:pt>
                <c:pt idx="1481">
                  <c:v>45190</c:v>
                </c:pt>
                <c:pt idx="1482">
                  <c:v>45191</c:v>
                </c:pt>
                <c:pt idx="1483">
                  <c:v>45192</c:v>
                </c:pt>
                <c:pt idx="1484">
                  <c:v>45193</c:v>
                </c:pt>
                <c:pt idx="1485">
                  <c:v>45194</c:v>
                </c:pt>
                <c:pt idx="1486">
                  <c:v>45195</c:v>
                </c:pt>
                <c:pt idx="1487">
                  <c:v>45196</c:v>
                </c:pt>
                <c:pt idx="1488">
                  <c:v>45197</c:v>
                </c:pt>
                <c:pt idx="1489">
                  <c:v>45198</c:v>
                </c:pt>
                <c:pt idx="1490">
                  <c:v>45199</c:v>
                </c:pt>
                <c:pt idx="1491">
                  <c:v>45200</c:v>
                </c:pt>
                <c:pt idx="1492">
                  <c:v>45201</c:v>
                </c:pt>
                <c:pt idx="1493">
                  <c:v>45202</c:v>
                </c:pt>
                <c:pt idx="1494">
                  <c:v>45203</c:v>
                </c:pt>
                <c:pt idx="1495">
                  <c:v>45204</c:v>
                </c:pt>
                <c:pt idx="1496">
                  <c:v>45205</c:v>
                </c:pt>
                <c:pt idx="1497">
                  <c:v>45206</c:v>
                </c:pt>
                <c:pt idx="1498">
                  <c:v>45207</c:v>
                </c:pt>
                <c:pt idx="1499">
                  <c:v>45208</c:v>
                </c:pt>
                <c:pt idx="1500">
                  <c:v>45209</c:v>
                </c:pt>
                <c:pt idx="1501">
                  <c:v>45210</c:v>
                </c:pt>
                <c:pt idx="1502">
                  <c:v>45211</c:v>
                </c:pt>
                <c:pt idx="1503">
                  <c:v>45212</c:v>
                </c:pt>
                <c:pt idx="1504">
                  <c:v>45213</c:v>
                </c:pt>
                <c:pt idx="1505">
                  <c:v>45214</c:v>
                </c:pt>
                <c:pt idx="1506">
                  <c:v>45215</c:v>
                </c:pt>
                <c:pt idx="1507">
                  <c:v>45216</c:v>
                </c:pt>
                <c:pt idx="1508">
                  <c:v>45217</c:v>
                </c:pt>
                <c:pt idx="1509">
                  <c:v>45218</c:v>
                </c:pt>
                <c:pt idx="1510">
                  <c:v>45219</c:v>
                </c:pt>
                <c:pt idx="1511">
                  <c:v>45220</c:v>
                </c:pt>
                <c:pt idx="1512">
                  <c:v>45221</c:v>
                </c:pt>
                <c:pt idx="1513">
                  <c:v>45222</c:v>
                </c:pt>
                <c:pt idx="1514">
                  <c:v>45223</c:v>
                </c:pt>
                <c:pt idx="1515">
                  <c:v>45224</c:v>
                </c:pt>
                <c:pt idx="1516">
                  <c:v>45225</c:v>
                </c:pt>
                <c:pt idx="1517">
                  <c:v>45226</c:v>
                </c:pt>
                <c:pt idx="1518">
                  <c:v>45227</c:v>
                </c:pt>
                <c:pt idx="1519">
                  <c:v>45228</c:v>
                </c:pt>
                <c:pt idx="1520">
                  <c:v>45229</c:v>
                </c:pt>
                <c:pt idx="1521">
                  <c:v>45230</c:v>
                </c:pt>
                <c:pt idx="1522">
                  <c:v>45231</c:v>
                </c:pt>
                <c:pt idx="1523">
                  <c:v>45232</c:v>
                </c:pt>
                <c:pt idx="1524">
                  <c:v>45233</c:v>
                </c:pt>
                <c:pt idx="1525">
                  <c:v>45234</c:v>
                </c:pt>
                <c:pt idx="1526">
                  <c:v>45235</c:v>
                </c:pt>
                <c:pt idx="1527">
                  <c:v>45236</c:v>
                </c:pt>
                <c:pt idx="1528">
                  <c:v>45237</c:v>
                </c:pt>
                <c:pt idx="1529">
                  <c:v>45238</c:v>
                </c:pt>
                <c:pt idx="1530">
                  <c:v>45239</c:v>
                </c:pt>
                <c:pt idx="1531">
                  <c:v>45240</c:v>
                </c:pt>
                <c:pt idx="1532">
                  <c:v>45241</c:v>
                </c:pt>
                <c:pt idx="1533">
                  <c:v>45242</c:v>
                </c:pt>
                <c:pt idx="1534">
                  <c:v>45243</c:v>
                </c:pt>
                <c:pt idx="1535">
                  <c:v>45244</c:v>
                </c:pt>
                <c:pt idx="1536">
                  <c:v>45245</c:v>
                </c:pt>
                <c:pt idx="1537">
                  <c:v>45246</c:v>
                </c:pt>
                <c:pt idx="1538">
                  <c:v>45247</c:v>
                </c:pt>
                <c:pt idx="1539">
                  <c:v>45248</c:v>
                </c:pt>
                <c:pt idx="1540">
                  <c:v>45249</c:v>
                </c:pt>
                <c:pt idx="1541">
                  <c:v>45250</c:v>
                </c:pt>
                <c:pt idx="1542">
                  <c:v>45251</c:v>
                </c:pt>
                <c:pt idx="1543">
                  <c:v>45252</c:v>
                </c:pt>
                <c:pt idx="1544">
                  <c:v>45253</c:v>
                </c:pt>
                <c:pt idx="1545">
                  <c:v>45254</c:v>
                </c:pt>
                <c:pt idx="1546">
                  <c:v>45255</c:v>
                </c:pt>
                <c:pt idx="1547">
                  <c:v>45256</c:v>
                </c:pt>
                <c:pt idx="1548">
                  <c:v>45257</c:v>
                </c:pt>
                <c:pt idx="1549">
                  <c:v>45258</c:v>
                </c:pt>
                <c:pt idx="1550">
                  <c:v>45259</c:v>
                </c:pt>
                <c:pt idx="1551">
                  <c:v>45260</c:v>
                </c:pt>
                <c:pt idx="1552">
                  <c:v>45261</c:v>
                </c:pt>
                <c:pt idx="1553">
                  <c:v>45262</c:v>
                </c:pt>
                <c:pt idx="1554">
                  <c:v>45263</c:v>
                </c:pt>
                <c:pt idx="1555">
                  <c:v>45264</c:v>
                </c:pt>
                <c:pt idx="1556">
                  <c:v>45265</c:v>
                </c:pt>
                <c:pt idx="1557">
                  <c:v>45266</c:v>
                </c:pt>
                <c:pt idx="1558">
                  <c:v>45267</c:v>
                </c:pt>
                <c:pt idx="1559">
                  <c:v>45268</c:v>
                </c:pt>
                <c:pt idx="1560">
                  <c:v>45269</c:v>
                </c:pt>
                <c:pt idx="1561">
                  <c:v>45270</c:v>
                </c:pt>
                <c:pt idx="1562">
                  <c:v>45271</c:v>
                </c:pt>
                <c:pt idx="1563">
                  <c:v>45272</c:v>
                </c:pt>
                <c:pt idx="1564">
                  <c:v>45273</c:v>
                </c:pt>
                <c:pt idx="1565">
                  <c:v>45274</c:v>
                </c:pt>
                <c:pt idx="1566">
                  <c:v>45275</c:v>
                </c:pt>
                <c:pt idx="1567">
                  <c:v>45276</c:v>
                </c:pt>
                <c:pt idx="1568">
                  <c:v>45277</c:v>
                </c:pt>
                <c:pt idx="1569">
                  <c:v>45278</c:v>
                </c:pt>
                <c:pt idx="1570">
                  <c:v>45279</c:v>
                </c:pt>
                <c:pt idx="1571">
                  <c:v>45280</c:v>
                </c:pt>
                <c:pt idx="1572">
                  <c:v>45281</c:v>
                </c:pt>
                <c:pt idx="1573">
                  <c:v>45282</c:v>
                </c:pt>
                <c:pt idx="1574">
                  <c:v>45283</c:v>
                </c:pt>
                <c:pt idx="1575">
                  <c:v>45284</c:v>
                </c:pt>
                <c:pt idx="1576">
                  <c:v>45285</c:v>
                </c:pt>
                <c:pt idx="1577">
                  <c:v>45286</c:v>
                </c:pt>
                <c:pt idx="1578">
                  <c:v>45287</c:v>
                </c:pt>
                <c:pt idx="1579">
                  <c:v>45288</c:v>
                </c:pt>
                <c:pt idx="1580">
                  <c:v>45289</c:v>
                </c:pt>
                <c:pt idx="1581">
                  <c:v>45290</c:v>
                </c:pt>
                <c:pt idx="1582">
                  <c:v>45291</c:v>
                </c:pt>
                <c:pt idx="1583">
                  <c:v>45292</c:v>
                </c:pt>
                <c:pt idx="1584">
                  <c:v>45293</c:v>
                </c:pt>
                <c:pt idx="1585">
                  <c:v>45294</c:v>
                </c:pt>
                <c:pt idx="1586">
                  <c:v>45295</c:v>
                </c:pt>
                <c:pt idx="1587">
                  <c:v>45296</c:v>
                </c:pt>
                <c:pt idx="1588">
                  <c:v>45297</c:v>
                </c:pt>
                <c:pt idx="1589">
                  <c:v>45298</c:v>
                </c:pt>
                <c:pt idx="1590">
                  <c:v>45299</c:v>
                </c:pt>
                <c:pt idx="1591">
                  <c:v>45300</c:v>
                </c:pt>
                <c:pt idx="1592">
                  <c:v>45301</c:v>
                </c:pt>
                <c:pt idx="1593">
                  <c:v>45302</c:v>
                </c:pt>
                <c:pt idx="1594">
                  <c:v>45303</c:v>
                </c:pt>
                <c:pt idx="1595">
                  <c:v>45304</c:v>
                </c:pt>
                <c:pt idx="1596">
                  <c:v>45305</c:v>
                </c:pt>
                <c:pt idx="1597">
                  <c:v>45306</c:v>
                </c:pt>
                <c:pt idx="1598">
                  <c:v>45307</c:v>
                </c:pt>
                <c:pt idx="1599">
                  <c:v>45308</c:v>
                </c:pt>
                <c:pt idx="1600">
                  <c:v>45309</c:v>
                </c:pt>
                <c:pt idx="1601">
                  <c:v>45310</c:v>
                </c:pt>
                <c:pt idx="1602">
                  <c:v>45311</c:v>
                </c:pt>
                <c:pt idx="1603">
                  <c:v>45312</c:v>
                </c:pt>
                <c:pt idx="1604">
                  <c:v>45313</c:v>
                </c:pt>
                <c:pt idx="1605">
                  <c:v>45314</c:v>
                </c:pt>
                <c:pt idx="1606">
                  <c:v>45315</c:v>
                </c:pt>
                <c:pt idx="1607">
                  <c:v>45316</c:v>
                </c:pt>
                <c:pt idx="1608">
                  <c:v>45317</c:v>
                </c:pt>
                <c:pt idx="1609">
                  <c:v>45318</c:v>
                </c:pt>
                <c:pt idx="1610">
                  <c:v>45319</c:v>
                </c:pt>
                <c:pt idx="1611">
                  <c:v>45320</c:v>
                </c:pt>
                <c:pt idx="1612">
                  <c:v>45321</c:v>
                </c:pt>
                <c:pt idx="1613">
                  <c:v>45322</c:v>
                </c:pt>
                <c:pt idx="1614">
                  <c:v>45323</c:v>
                </c:pt>
                <c:pt idx="1615">
                  <c:v>45324</c:v>
                </c:pt>
                <c:pt idx="1616">
                  <c:v>45325</c:v>
                </c:pt>
                <c:pt idx="1617">
                  <c:v>45326</c:v>
                </c:pt>
                <c:pt idx="1618">
                  <c:v>45327</c:v>
                </c:pt>
                <c:pt idx="1619">
                  <c:v>45328</c:v>
                </c:pt>
                <c:pt idx="1620">
                  <c:v>45329</c:v>
                </c:pt>
                <c:pt idx="1621">
                  <c:v>45330</c:v>
                </c:pt>
                <c:pt idx="1622">
                  <c:v>45331</c:v>
                </c:pt>
                <c:pt idx="1623">
                  <c:v>45332</c:v>
                </c:pt>
                <c:pt idx="1624">
                  <c:v>45333</c:v>
                </c:pt>
                <c:pt idx="1625">
                  <c:v>45334</c:v>
                </c:pt>
                <c:pt idx="1626">
                  <c:v>45335</c:v>
                </c:pt>
                <c:pt idx="1627">
                  <c:v>45336</c:v>
                </c:pt>
                <c:pt idx="1628">
                  <c:v>45337</c:v>
                </c:pt>
                <c:pt idx="1629">
                  <c:v>45338</c:v>
                </c:pt>
                <c:pt idx="1630">
                  <c:v>45339</c:v>
                </c:pt>
                <c:pt idx="1631">
                  <c:v>45340</c:v>
                </c:pt>
                <c:pt idx="1632">
                  <c:v>45341</c:v>
                </c:pt>
                <c:pt idx="1633">
                  <c:v>45342</c:v>
                </c:pt>
                <c:pt idx="1634">
                  <c:v>45343</c:v>
                </c:pt>
                <c:pt idx="1635">
                  <c:v>45344</c:v>
                </c:pt>
                <c:pt idx="1636">
                  <c:v>45345</c:v>
                </c:pt>
                <c:pt idx="1637">
                  <c:v>45346</c:v>
                </c:pt>
                <c:pt idx="1638">
                  <c:v>45347</c:v>
                </c:pt>
                <c:pt idx="1639">
                  <c:v>45348</c:v>
                </c:pt>
                <c:pt idx="1640">
                  <c:v>45349</c:v>
                </c:pt>
                <c:pt idx="1641">
                  <c:v>45350</c:v>
                </c:pt>
                <c:pt idx="1642">
                  <c:v>45351</c:v>
                </c:pt>
                <c:pt idx="1643">
                  <c:v>45352</c:v>
                </c:pt>
                <c:pt idx="1644">
                  <c:v>45353</c:v>
                </c:pt>
                <c:pt idx="1645">
                  <c:v>45354</c:v>
                </c:pt>
                <c:pt idx="1646">
                  <c:v>45355</c:v>
                </c:pt>
                <c:pt idx="1647">
                  <c:v>45356</c:v>
                </c:pt>
                <c:pt idx="1648">
                  <c:v>45357</c:v>
                </c:pt>
                <c:pt idx="1649">
                  <c:v>45358</c:v>
                </c:pt>
                <c:pt idx="1650">
                  <c:v>45359</c:v>
                </c:pt>
                <c:pt idx="1651">
                  <c:v>45360</c:v>
                </c:pt>
                <c:pt idx="1652">
                  <c:v>45361</c:v>
                </c:pt>
                <c:pt idx="1653">
                  <c:v>45362</c:v>
                </c:pt>
                <c:pt idx="1654">
                  <c:v>45363</c:v>
                </c:pt>
                <c:pt idx="1655">
                  <c:v>45364</c:v>
                </c:pt>
                <c:pt idx="1656">
                  <c:v>45365</c:v>
                </c:pt>
                <c:pt idx="1657">
                  <c:v>45366</c:v>
                </c:pt>
                <c:pt idx="1658">
                  <c:v>45367</c:v>
                </c:pt>
                <c:pt idx="1659">
                  <c:v>45368</c:v>
                </c:pt>
                <c:pt idx="1660">
                  <c:v>45369</c:v>
                </c:pt>
                <c:pt idx="1661">
                  <c:v>45370</c:v>
                </c:pt>
                <c:pt idx="1662">
                  <c:v>45371</c:v>
                </c:pt>
                <c:pt idx="1663">
                  <c:v>45372</c:v>
                </c:pt>
                <c:pt idx="1664">
                  <c:v>45373</c:v>
                </c:pt>
                <c:pt idx="1665">
                  <c:v>45374</c:v>
                </c:pt>
                <c:pt idx="1666">
                  <c:v>45375</c:v>
                </c:pt>
                <c:pt idx="1667">
                  <c:v>45376</c:v>
                </c:pt>
                <c:pt idx="1668">
                  <c:v>45377</c:v>
                </c:pt>
                <c:pt idx="1669">
                  <c:v>45378</c:v>
                </c:pt>
                <c:pt idx="1670">
                  <c:v>45379</c:v>
                </c:pt>
                <c:pt idx="1671">
                  <c:v>45380</c:v>
                </c:pt>
                <c:pt idx="1672">
                  <c:v>45381</c:v>
                </c:pt>
                <c:pt idx="1673">
                  <c:v>45382</c:v>
                </c:pt>
                <c:pt idx="1674">
                  <c:v>45383</c:v>
                </c:pt>
                <c:pt idx="1675">
                  <c:v>45384</c:v>
                </c:pt>
                <c:pt idx="1676">
                  <c:v>45385</c:v>
                </c:pt>
                <c:pt idx="1677">
                  <c:v>45386</c:v>
                </c:pt>
                <c:pt idx="1678">
                  <c:v>45387</c:v>
                </c:pt>
                <c:pt idx="1679">
                  <c:v>45388</c:v>
                </c:pt>
                <c:pt idx="1680">
                  <c:v>45389</c:v>
                </c:pt>
                <c:pt idx="1681">
                  <c:v>45390</c:v>
                </c:pt>
                <c:pt idx="1682">
                  <c:v>45391</c:v>
                </c:pt>
                <c:pt idx="1683">
                  <c:v>45392</c:v>
                </c:pt>
                <c:pt idx="1684">
                  <c:v>45393</c:v>
                </c:pt>
                <c:pt idx="1685">
                  <c:v>45394</c:v>
                </c:pt>
                <c:pt idx="1686">
                  <c:v>45395</c:v>
                </c:pt>
                <c:pt idx="1687">
                  <c:v>45396</c:v>
                </c:pt>
                <c:pt idx="1688">
                  <c:v>45397</c:v>
                </c:pt>
                <c:pt idx="1689">
                  <c:v>45398</c:v>
                </c:pt>
                <c:pt idx="1690">
                  <c:v>45399</c:v>
                </c:pt>
                <c:pt idx="1691">
                  <c:v>45400</c:v>
                </c:pt>
                <c:pt idx="1692">
                  <c:v>45401</c:v>
                </c:pt>
                <c:pt idx="1693">
                  <c:v>45402</c:v>
                </c:pt>
                <c:pt idx="1694">
                  <c:v>45403</c:v>
                </c:pt>
                <c:pt idx="1695">
                  <c:v>45404</c:v>
                </c:pt>
                <c:pt idx="1696">
                  <c:v>45405</c:v>
                </c:pt>
                <c:pt idx="1697">
                  <c:v>45406</c:v>
                </c:pt>
                <c:pt idx="1698">
                  <c:v>45407</c:v>
                </c:pt>
                <c:pt idx="1699">
                  <c:v>45408</c:v>
                </c:pt>
                <c:pt idx="1700">
                  <c:v>45409</c:v>
                </c:pt>
                <c:pt idx="1701">
                  <c:v>45410</c:v>
                </c:pt>
                <c:pt idx="1702">
                  <c:v>45411</c:v>
                </c:pt>
                <c:pt idx="1703">
                  <c:v>45412</c:v>
                </c:pt>
                <c:pt idx="1704">
                  <c:v>45413</c:v>
                </c:pt>
                <c:pt idx="1705">
                  <c:v>45414</c:v>
                </c:pt>
                <c:pt idx="1706">
                  <c:v>45415</c:v>
                </c:pt>
                <c:pt idx="1707">
                  <c:v>45416</c:v>
                </c:pt>
                <c:pt idx="1708">
                  <c:v>45417</c:v>
                </c:pt>
                <c:pt idx="1709">
                  <c:v>45418</c:v>
                </c:pt>
                <c:pt idx="1710">
                  <c:v>45419</c:v>
                </c:pt>
                <c:pt idx="1711">
                  <c:v>45420</c:v>
                </c:pt>
                <c:pt idx="1712">
                  <c:v>45421</c:v>
                </c:pt>
                <c:pt idx="1713">
                  <c:v>45422</c:v>
                </c:pt>
                <c:pt idx="1714">
                  <c:v>45423</c:v>
                </c:pt>
                <c:pt idx="1715">
                  <c:v>45424</c:v>
                </c:pt>
                <c:pt idx="1716">
                  <c:v>45425</c:v>
                </c:pt>
                <c:pt idx="1717">
                  <c:v>45426</c:v>
                </c:pt>
                <c:pt idx="1718">
                  <c:v>45427</c:v>
                </c:pt>
                <c:pt idx="1719">
                  <c:v>45428</c:v>
                </c:pt>
                <c:pt idx="1720">
                  <c:v>45429</c:v>
                </c:pt>
                <c:pt idx="1721">
                  <c:v>45430</c:v>
                </c:pt>
                <c:pt idx="1722">
                  <c:v>45431</c:v>
                </c:pt>
                <c:pt idx="1723">
                  <c:v>45432</c:v>
                </c:pt>
                <c:pt idx="1724">
                  <c:v>45433</c:v>
                </c:pt>
                <c:pt idx="1725">
                  <c:v>45434</c:v>
                </c:pt>
                <c:pt idx="1726">
                  <c:v>45435</c:v>
                </c:pt>
                <c:pt idx="1727">
                  <c:v>45436</c:v>
                </c:pt>
                <c:pt idx="1728">
                  <c:v>45437</c:v>
                </c:pt>
                <c:pt idx="1729">
                  <c:v>45438</c:v>
                </c:pt>
                <c:pt idx="1730">
                  <c:v>45439</c:v>
                </c:pt>
                <c:pt idx="1731">
                  <c:v>45440</c:v>
                </c:pt>
                <c:pt idx="1732">
                  <c:v>45441</c:v>
                </c:pt>
                <c:pt idx="1733">
                  <c:v>45442</c:v>
                </c:pt>
                <c:pt idx="1734">
                  <c:v>45443</c:v>
                </c:pt>
                <c:pt idx="1735">
                  <c:v>45444</c:v>
                </c:pt>
                <c:pt idx="1736">
                  <c:v>45445</c:v>
                </c:pt>
                <c:pt idx="1737">
                  <c:v>45446</c:v>
                </c:pt>
                <c:pt idx="1738">
                  <c:v>45447</c:v>
                </c:pt>
                <c:pt idx="1739">
                  <c:v>45448</c:v>
                </c:pt>
                <c:pt idx="1740">
                  <c:v>45449</c:v>
                </c:pt>
                <c:pt idx="1741">
                  <c:v>45450</c:v>
                </c:pt>
                <c:pt idx="1742">
                  <c:v>45451</c:v>
                </c:pt>
                <c:pt idx="1743">
                  <c:v>45452</c:v>
                </c:pt>
                <c:pt idx="1744">
                  <c:v>45453</c:v>
                </c:pt>
                <c:pt idx="1745">
                  <c:v>45454</c:v>
                </c:pt>
                <c:pt idx="1746">
                  <c:v>45455</c:v>
                </c:pt>
                <c:pt idx="1747">
                  <c:v>45456</c:v>
                </c:pt>
                <c:pt idx="1748">
                  <c:v>45457</c:v>
                </c:pt>
                <c:pt idx="1749">
                  <c:v>45458</c:v>
                </c:pt>
                <c:pt idx="1750">
                  <c:v>45459</c:v>
                </c:pt>
                <c:pt idx="1751">
                  <c:v>45460</c:v>
                </c:pt>
                <c:pt idx="1752">
                  <c:v>45461</c:v>
                </c:pt>
                <c:pt idx="1753">
                  <c:v>45462</c:v>
                </c:pt>
                <c:pt idx="1754">
                  <c:v>45463</c:v>
                </c:pt>
                <c:pt idx="1755">
                  <c:v>45464</c:v>
                </c:pt>
                <c:pt idx="1756">
                  <c:v>45465</c:v>
                </c:pt>
                <c:pt idx="1757">
                  <c:v>45466</c:v>
                </c:pt>
                <c:pt idx="1758">
                  <c:v>45467</c:v>
                </c:pt>
                <c:pt idx="1759">
                  <c:v>45468</c:v>
                </c:pt>
                <c:pt idx="1760">
                  <c:v>45469</c:v>
                </c:pt>
                <c:pt idx="1761">
                  <c:v>45470</c:v>
                </c:pt>
                <c:pt idx="1762">
                  <c:v>45471</c:v>
                </c:pt>
                <c:pt idx="1763">
                  <c:v>45472</c:v>
                </c:pt>
                <c:pt idx="1764">
                  <c:v>45473</c:v>
                </c:pt>
                <c:pt idx="1765">
                  <c:v>45474</c:v>
                </c:pt>
                <c:pt idx="1766">
                  <c:v>45475</c:v>
                </c:pt>
                <c:pt idx="1767">
                  <c:v>45476</c:v>
                </c:pt>
                <c:pt idx="1768">
                  <c:v>45477</c:v>
                </c:pt>
                <c:pt idx="1769">
                  <c:v>45478</c:v>
                </c:pt>
                <c:pt idx="1770">
                  <c:v>45479</c:v>
                </c:pt>
                <c:pt idx="1771">
                  <c:v>45480</c:v>
                </c:pt>
                <c:pt idx="1772">
                  <c:v>45481</c:v>
                </c:pt>
                <c:pt idx="1773">
                  <c:v>45482</c:v>
                </c:pt>
                <c:pt idx="1774">
                  <c:v>45483</c:v>
                </c:pt>
                <c:pt idx="1775">
                  <c:v>45484</c:v>
                </c:pt>
                <c:pt idx="1776">
                  <c:v>45485</c:v>
                </c:pt>
                <c:pt idx="1777">
                  <c:v>45486</c:v>
                </c:pt>
                <c:pt idx="1778">
                  <c:v>45487</c:v>
                </c:pt>
                <c:pt idx="1779">
                  <c:v>45488</c:v>
                </c:pt>
                <c:pt idx="1780">
                  <c:v>45489</c:v>
                </c:pt>
                <c:pt idx="1781">
                  <c:v>45490</c:v>
                </c:pt>
                <c:pt idx="1782">
                  <c:v>45491</c:v>
                </c:pt>
                <c:pt idx="1783">
                  <c:v>45492</c:v>
                </c:pt>
                <c:pt idx="1784">
                  <c:v>45493</c:v>
                </c:pt>
                <c:pt idx="1785">
                  <c:v>45494</c:v>
                </c:pt>
                <c:pt idx="1786">
                  <c:v>45495</c:v>
                </c:pt>
                <c:pt idx="1787">
                  <c:v>45496</c:v>
                </c:pt>
                <c:pt idx="1788">
                  <c:v>45497</c:v>
                </c:pt>
                <c:pt idx="1789">
                  <c:v>45498</c:v>
                </c:pt>
                <c:pt idx="1790">
                  <c:v>45499</c:v>
                </c:pt>
                <c:pt idx="1791">
                  <c:v>45500</c:v>
                </c:pt>
                <c:pt idx="1792">
                  <c:v>45501</c:v>
                </c:pt>
                <c:pt idx="1793">
                  <c:v>45502</c:v>
                </c:pt>
                <c:pt idx="1794">
                  <c:v>45503</c:v>
                </c:pt>
                <c:pt idx="1795">
                  <c:v>45504</c:v>
                </c:pt>
                <c:pt idx="1796">
                  <c:v>45505</c:v>
                </c:pt>
                <c:pt idx="1797">
                  <c:v>45506</c:v>
                </c:pt>
                <c:pt idx="1798">
                  <c:v>45507</c:v>
                </c:pt>
                <c:pt idx="1799">
                  <c:v>45508</c:v>
                </c:pt>
                <c:pt idx="1800">
                  <c:v>45509</c:v>
                </c:pt>
                <c:pt idx="1801">
                  <c:v>45510</c:v>
                </c:pt>
                <c:pt idx="1802">
                  <c:v>45511</c:v>
                </c:pt>
                <c:pt idx="1803">
                  <c:v>45512</c:v>
                </c:pt>
                <c:pt idx="1804">
                  <c:v>45513</c:v>
                </c:pt>
                <c:pt idx="1805">
                  <c:v>45514</c:v>
                </c:pt>
                <c:pt idx="1806">
                  <c:v>45515</c:v>
                </c:pt>
                <c:pt idx="1807">
                  <c:v>45516</c:v>
                </c:pt>
                <c:pt idx="1808">
                  <c:v>45517</c:v>
                </c:pt>
                <c:pt idx="1809">
                  <c:v>45518</c:v>
                </c:pt>
                <c:pt idx="1810">
                  <c:v>45519</c:v>
                </c:pt>
                <c:pt idx="1811">
                  <c:v>45520</c:v>
                </c:pt>
                <c:pt idx="1812">
                  <c:v>45521</c:v>
                </c:pt>
                <c:pt idx="1813">
                  <c:v>45522</c:v>
                </c:pt>
                <c:pt idx="1814">
                  <c:v>45523</c:v>
                </c:pt>
                <c:pt idx="1815">
                  <c:v>45524</c:v>
                </c:pt>
                <c:pt idx="1816">
                  <c:v>45525</c:v>
                </c:pt>
                <c:pt idx="1817">
                  <c:v>45526</c:v>
                </c:pt>
                <c:pt idx="1818">
                  <c:v>45527</c:v>
                </c:pt>
                <c:pt idx="1819">
                  <c:v>45528</c:v>
                </c:pt>
                <c:pt idx="1820">
                  <c:v>45529</c:v>
                </c:pt>
                <c:pt idx="1821">
                  <c:v>45530</c:v>
                </c:pt>
                <c:pt idx="1822">
                  <c:v>45531</c:v>
                </c:pt>
                <c:pt idx="1823">
                  <c:v>45532</c:v>
                </c:pt>
                <c:pt idx="1824">
                  <c:v>45533</c:v>
                </c:pt>
                <c:pt idx="1825">
                  <c:v>45534</c:v>
                </c:pt>
                <c:pt idx="1826">
                  <c:v>45535</c:v>
                </c:pt>
                <c:pt idx="1827">
                  <c:v>45536</c:v>
                </c:pt>
                <c:pt idx="1828">
                  <c:v>45537</c:v>
                </c:pt>
                <c:pt idx="1829">
                  <c:v>45538</c:v>
                </c:pt>
                <c:pt idx="1830">
                  <c:v>45539</c:v>
                </c:pt>
                <c:pt idx="1831">
                  <c:v>45540</c:v>
                </c:pt>
                <c:pt idx="1832">
                  <c:v>45541</c:v>
                </c:pt>
                <c:pt idx="1833">
                  <c:v>45542</c:v>
                </c:pt>
                <c:pt idx="1834">
                  <c:v>45543</c:v>
                </c:pt>
                <c:pt idx="1835">
                  <c:v>45544</c:v>
                </c:pt>
                <c:pt idx="1836">
                  <c:v>45545</c:v>
                </c:pt>
                <c:pt idx="1837">
                  <c:v>45546</c:v>
                </c:pt>
                <c:pt idx="1838">
                  <c:v>45547</c:v>
                </c:pt>
                <c:pt idx="1839">
                  <c:v>45548</c:v>
                </c:pt>
                <c:pt idx="1840">
                  <c:v>45549</c:v>
                </c:pt>
                <c:pt idx="1841">
                  <c:v>45550</c:v>
                </c:pt>
                <c:pt idx="1842">
                  <c:v>45551</c:v>
                </c:pt>
                <c:pt idx="1843">
                  <c:v>45552</c:v>
                </c:pt>
                <c:pt idx="1844">
                  <c:v>45553</c:v>
                </c:pt>
                <c:pt idx="1845">
                  <c:v>45554</c:v>
                </c:pt>
                <c:pt idx="1846">
                  <c:v>45555</c:v>
                </c:pt>
                <c:pt idx="1847">
                  <c:v>45556</c:v>
                </c:pt>
                <c:pt idx="1848">
                  <c:v>45557</c:v>
                </c:pt>
                <c:pt idx="1849">
                  <c:v>45558</c:v>
                </c:pt>
                <c:pt idx="1850">
                  <c:v>45559</c:v>
                </c:pt>
                <c:pt idx="1851">
                  <c:v>45560</c:v>
                </c:pt>
                <c:pt idx="1852">
                  <c:v>45561</c:v>
                </c:pt>
                <c:pt idx="1853">
                  <c:v>45562</c:v>
                </c:pt>
                <c:pt idx="1854">
                  <c:v>45563</c:v>
                </c:pt>
                <c:pt idx="1855">
                  <c:v>45564</c:v>
                </c:pt>
                <c:pt idx="1856">
                  <c:v>45565</c:v>
                </c:pt>
                <c:pt idx="1857">
                  <c:v>45566</c:v>
                </c:pt>
                <c:pt idx="1858">
                  <c:v>45567</c:v>
                </c:pt>
                <c:pt idx="1859">
                  <c:v>45568</c:v>
                </c:pt>
                <c:pt idx="1860">
                  <c:v>45569</c:v>
                </c:pt>
                <c:pt idx="1861">
                  <c:v>45570</c:v>
                </c:pt>
                <c:pt idx="1862">
                  <c:v>45571</c:v>
                </c:pt>
                <c:pt idx="1863">
                  <c:v>45572</c:v>
                </c:pt>
                <c:pt idx="1864">
                  <c:v>45573</c:v>
                </c:pt>
                <c:pt idx="1865">
                  <c:v>45574</c:v>
                </c:pt>
                <c:pt idx="1866">
                  <c:v>45575</c:v>
                </c:pt>
                <c:pt idx="1867">
                  <c:v>45576</c:v>
                </c:pt>
                <c:pt idx="1868">
                  <c:v>45577</c:v>
                </c:pt>
                <c:pt idx="1869">
                  <c:v>45578</c:v>
                </c:pt>
                <c:pt idx="1870">
                  <c:v>45579</c:v>
                </c:pt>
                <c:pt idx="1871">
                  <c:v>45580</c:v>
                </c:pt>
                <c:pt idx="1872">
                  <c:v>45581</c:v>
                </c:pt>
                <c:pt idx="1873">
                  <c:v>45582</c:v>
                </c:pt>
                <c:pt idx="1874">
                  <c:v>45583</c:v>
                </c:pt>
                <c:pt idx="1875">
                  <c:v>45584</c:v>
                </c:pt>
                <c:pt idx="1876">
                  <c:v>45585</c:v>
                </c:pt>
                <c:pt idx="1877">
                  <c:v>45586</c:v>
                </c:pt>
                <c:pt idx="1878">
                  <c:v>45587</c:v>
                </c:pt>
                <c:pt idx="1879">
                  <c:v>45588</c:v>
                </c:pt>
                <c:pt idx="1880">
                  <c:v>45589</c:v>
                </c:pt>
                <c:pt idx="1881">
                  <c:v>45590</c:v>
                </c:pt>
                <c:pt idx="1882">
                  <c:v>45591</c:v>
                </c:pt>
                <c:pt idx="1883">
                  <c:v>45592</c:v>
                </c:pt>
                <c:pt idx="1884">
                  <c:v>45593</c:v>
                </c:pt>
                <c:pt idx="1885">
                  <c:v>45594</c:v>
                </c:pt>
                <c:pt idx="1886">
                  <c:v>45595</c:v>
                </c:pt>
                <c:pt idx="1887">
                  <c:v>45596</c:v>
                </c:pt>
                <c:pt idx="1888">
                  <c:v>45597</c:v>
                </c:pt>
                <c:pt idx="1889">
                  <c:v>45598</c:v>
                </c:pt>
                <c:pt idx="1890">
                  <c:v>45599</c:v>
                </c:pt>
                <c:pt idx="1891">
                  <c:v>45600</c:v>
                </c:pt>
                <c:pt idx="1892">
                  <c:v>45601</c:v>
                </c:pt>
                <c:pt idx="1893">
                  <c:v>45602</c:v>
                </c:pt>
                <c:pt idx="1894">
                  <c:v>45603</c:v>
                </c:pt>
                <c:pt idx="1895">
                  <c:v>45604</c:v>
                </c:pt>
                <c:pt idx="1896">
                  <c:v>45605</c:v>
                </c:pt>
                <c:pt idx="1897">
                  <c:v>45606</c:v>
                </c:pt>
                <c:pt idx="1898">
                  <c:v>45607</c:v>
                </c:pt>
                <c:pt idx="1899">
                  <c:v>45608</c:v>
                </c:pt>
                <c:pt idx="1900">
                  <c:v>45609</c:v>
                </c:pt>
                <c:pt idx="1901">
                  <c:v>45610</c:v>
                </c:pt>
                <c:pt idx="1902">
                  <c:v>45611</c:v>
                </c:pt>
                <c:pt idx="1903">
                  <c:v>45612</c:v>
                </c:pt>
                <c:pt idx="1904">
                  <c:v>45613</c:v>
                </c:pt>
                <c:pt idx="1905">
                  <c:v>45614</c:v>
                </c:pt>
                <c:pt idx="1906">
                  <c:v>45615</c:v>
                </c:pt>
                <c:pt idx="1907">
                  <c:v>45616</c:v>
                </c:pt>
                <c:pt idx="1908">
                  <c:v>45617</c:v>
                </c:pt>
                <c:pt idx="1909">
                  <c:v>45618</c:v>
                </c:pt>
                <c:pt idx="1910">
                  <c:v>45619</c:v>
                </c:pt>
                <c:pt idx="1911">
                  <c:v>45620</c:v>
                </c:pt>
                <c:pt idx="1912">
                  <c:v>45621</c:v>
                </c:pt>
                <c:pt idx="1913">
                  <c:v>45622</c:v>
                </c:pt>
                <c:pt idx="1914">
                  <c:v>45623</c:v>
                </c:pt>
                <c:pt idx="1915">
                  <c:v>45624</c:v>
                </c:pt>
                <c:pt idx="1916">
                  <c:v>45625</c:v>
                </c:pt>
                <c:pt idx="1917">
                  <c:v>45626</c:v>
                </c:pt>
                <c:pt idx="1918">
                  <c:v>45627</c:v>
                </c:pt>
                <c:pt idx="1919">
                  <c:v>45628</c:v>
                </c:pt>
                <c:pt idx="1920">
                  <c:v>45629</c:v>
                </c:pt>
                <c:pt idx="1921">
                  <c:v>45630</c:v>
                </c:pt>
                <c:pt idx="1922">
                  <c:v>45631</c:v>
                </c:pt>
                <c:pt idx="1923">
                  <c:v>45632</c:v>
                </c:pt>
                <c:pt idx="1924">
                  <c:v>45633</c:v>
                </c:pt>
                <c:pt idx="1925">
                  <c:v>45634</c:v>
                </c:pt>
                <c:pt idx="1926">
                  <c:v>45635</c:v>
                </c:pt>
                <c:pt idx="1927">
                  <c:v>45636</c:v>
                </c:pt>
                <c:pt idx="1928">
                  <c:v>45637</c:v>
                </c:pt>
                <c:pt idx="1929">
                  <c:v>45638</c:v>
                </c:pt>
                <c:pt idx="1930">
                  <c:v>45639</c:v>
                </c:pt>
                <c:pt idx="1931">
                  <c:v>45640</c:v>
                </c:pt>
                <c:pt idx="1932">
                  <c:v>45641</c:v>
                </c:pt>
                <c:pt idx="1933">
                  <c:v>45642</c:v>
                </c:pt>
                <c:pt idx="1934">
                  <c:v>45643</c:v>
                </c:pt>
                <c:pt idx="1935">
                  <c:v>45644</c:v>
                </c:pt>
                <c:pt idx="1936">
                  <c:v>45645</c:v>
                </c:pt>
                <c:pt idx="1937">
                  <c:v>45646</c:v>
                </c:pt>
                <c:pt idx="1938">
                  <c:v>45647</c:v>
                </c:pt>
                <c:pt idx="1939">
                  <c:v>45648</c:v>
                </c:pt>
                <c:pt idx="1940">
                  <c:v>45649</c:v>
                </c:pt>
                <c:pt idx="1941">
                  <c:v>45650</c:v>
                </c:pt>
                <c:pt idx="1942">
                  <c:v>45651</c:v>
                </c:pt>
                <c:pt idx="1943">
                  <c:v>45652</c:v>
                </c:pt>
                <c:pt idx="1944">
                  <c:v>45653</c:v>
                </c:pt>
                <c:pt idx="1945">
                  <c:v>45654</c:v>
                </c:pt>
                <c:pt idx="1946">
                  <c:v>45655</c:v>
                </c:pt>
                <c:pt idx="1947">
                  <c:v>45656</c:v>
                </c:pt>
                <c:pt idx="1948">
                  <c:v>45657</c:v>
                </c:pt>
                <c:pt idx="1949">
                  <c:v>45658</c:v>
                </c:pt>
                <c:pt idx="1950">
                  <c:v>45659</c:v>
                </c:pt>
                <c:pt idx="1951">
                  <c:v>45660</c:v>
                </c:pt>
                <c:pt idx="1952">
                  <c:v>45661</c:v>
                </c:pt>
                <c:pt idx="1953">
                  <c:v>45662</c:v>
                </c:pt>
                <c:pt idx="1954">
                  <c:v>45663</c:v>
                </c:pt>
                <c:pt idx="1955">
                  <c:v>45664</c:v>
                </c:pt>
                <c:pt idx="1956">
                  <c:v>45665</c:v>
                </c:pt>
                <c:pt idx="1957">
                  <c:v>45666</c:v>
                </c:pt>
                <c:pt idx="1958">
                  <c:v>45667</c:v>
                </c:pt>
                <c:pt idx="1959">
                  <c:v>45668</c:v>
                </c:pt>
                <c:pt idx="1960">
                  <c:v>45669</c:v>
                </c:pt>
                <c:pt idx="1961">
                  <c:v>45670</c:v>
                </c:pt>
                <c:pt idx="1962">
                  <c:v>45671</c:v>
                </c:pt>
                <c:pt idx="1963">
                  <c:v>45672</c:v>
                </c:pt>
                <c:pt idx="1964">
                  <c:v>45673</c:v>
                </c:pt>
                <c:pt idx="1965">
                  <c:v>45674</c:v>
                </c:pt>
                <c:pt idx="1966">
                  <c:v>45675</c:v>
                </c:pt>
                <c:pt idx="1967">
                  <c:v>45676</c:v>
                </c:pt>
                <c:pt idx="1968">
                  <c:v>45677</c:v>
                </c:pt>
                <c:pt idx="1969">
                  <c:v>45678</c:v>
                </c:pt>
                <c:pt idx="1970">
                  <c:v>45679</c:v>
                </c:pt>
                <c:pt idx="1971">
                  <c:v>45680</c:v>
                </c:pt>
                <c:pt idx="1972">
                  <c:v>45681</c:v>
                </c:pt>
                <c:pt idx="1973">
                  <c:v>45682</c:v>
                </c:pt>
                <c:pt idx="1974">
                  <c:v>45683</c:v>
                </c:pt>
                <c:pt idx="1975">
                  <c:v>45684</c:v>
                </c:pt>
                <c:pt idx="1976">
                  <c:v>45685</c:v>
                </c:pt>
                <c:pt idx="1977">
                  <c:v>45686</c:v>
                </c:pt>
                <c:pt idx="1978">
                  <c:v>45687</c:v>
                </c:pt>
                <c:pt idx="1979">
                  <c:v>45688</c:v>
                </c:pt>
                <c:pt idx="1980">
                  <c:v>45689</c:v>
                </c:pt>
                <c:pt idx="1981">
                  <c:v>45690</c:v>
                </c:pt>
                <c:pt idx="1982">
                  <c:v>45691</c:v>
                </c:pt>
                <c:pt idx="1983">
                  <c:v>45692</c:v>
                </c:pt>
                <c:pt idx="1984">
                  <c:v>45693</c:v>
                </c:pt>
                <c:pt idx="1985">
                  <c:v>45694</c:v>
                </c:pt>
                <c:pt idx="1986">
                  <c:v>45695</c:v>
                </c:pt>
                <c:pt idx="1987">
                  <c:v>45696</c:v>
                </c:pt>
                <c:pt idx="1988">
                  <c:v>45697</c:v>
                </c:pt>
                <c:pt idx="1989">
                  <c:v>45698</c:v>
                </c:pt>
                <c:pt idx="1990">
                  <c:v>45699</c:v>
                </c:pt>
                <c:pt idx="1991">
                  <c:v>45700</c:v>
                </c:pt>
                <c:pt idx="1992">
                  <c:v>45701</c:v>
                </c:pt>
                <c:pt idx="1993">
                  <c:v>45702</c:v>
                </c:pt>
                <c:pt idx="1994">
                  <c:v>45703</c:v>
                </c:pt>
                <c:pt idx="1995">
                  <c:v>45704</c:v>
                </c:pt>
                <c:pt idx="1996">
                  <c:v>45705</c:v>
                </c:pt>
                <c:pt idx="1997">
                  <c:v>45706</c:v>
                </c:pt>
                <c:pt idx="1998">
                  <c:v>45707</c:v>
                </c:pt>
                <c:pt idx="1999">
                  <c:v>45708</c:v>
                </c:pt>
                <c:pt idx="2000">
                  <c:v>45709</c:v>
                </c:pt>
                <c:pt idx="2001">
                  <c:v>45710</c:v>
                </c:pt>
                <c:pt idx="2002">
                  <c:v>45711</c:v>
                </c:pt>
                <c:pt idx="2003">
                  <c:v>45712</c:v>
                </c:pt>
                <c:pt idx="2004">
                  <c:v>45713</c:v>
                </c:pt>
                <c:pt idx="2005">
                  <c:v>45714</c:v>
                </c:pt>
                <c:pt idx="2006">
                  <c:v>45715</c:v>
                </c:pt>
                <c:pt idx="2007">
                  <c:v>45716</c:v>
                </c:pt>
                <c:pt idx="2008">
                  <c:v>45717</c:v>
                </c:pt>
                <c:pt idx="2009">
                  <c:v>45718</c:v>
                </c:pt>
                <c:pt idx="2010">
                  <c:v>45719</c:v>
                </c:pt>
                <c:pt idx="2011">
                  <c:v>45720</c:v>
                </c:pt>
                <c:pt idx="2012">
                  <c:v>45721</c:v>
                </c:pt>
                <c:pt idx="2013">
                  <c:v>45722</c:v>
                </c:pt>
                <c:pt idx="2014">
                  <c:v>45723</c:v>
                </c:pt>
                <c:pt idx="2015">
                  <c:v>45724</c:v>
                </c:pt>
                <c:pt idx="2016">
                  <c:v>45725</c:v>
                </c:pt>
                <c:pt idx="2017">
                  <c:v>45726</c:v>
                </c:pt>
                <c:pt idx="2018">
                  <c:v>45727</c:v>
                </c:pt>
                <c:pt idx="2019">
                  <c:v>45728</c:v>
                </c:pt>
                <c:pt idx="2020">
                  <c:v>45729</c:v>
                </c:pt>
                <c:pt idx="2021">
                  <c:v>45730</c:v>
                </c:pt>
                <c:pt idx="2022">
                  <c:v>45731</c:v>
                </c:pt>
                <c:pt idx="2023">
                  <c:v>45732</c:v>
                </c:pt>
                <c:pt idx="2024">
                  <c:v>45733</c:v>
                </c:pt>
                <c:pt idx="2025">
                  <c:v>45734</c:v>
                </c:pt>
                <c:pt idx="2026">
                  <c:v>45735</c:v>
                </c:pt>
                <c:pt idx="2027">
                  <c:v>45736</c:v>
                </c:pt>
                <c:pt idx="2028">
                  <c:v>45737</c:v>
                </c:pt>
                <c:pt idx="2029">
                  <c:v>45738</c:v>
                </c:pt>
                <c:pt idx="2030">
                  <c:v>45739</c:v>
                </c:pt>
                <c:pt idx="2031">
                  <c:v>45740</c:v>
                </c:pt>
                <c:pt idx="2032">
                  <c:v>45741</c:v>
                </c:pt>
                <c:pt idx="2033">
                  <c:v>45742</c:v>
                </c:pt>
                <c:pt idx="2034">
                  <c:v>45743</c:v>
                </c:pt>
                <c:pt idx="2035">
                  <c:v>45744</c:v>
                </c:pt>
                <c:pt idx="2036">
                  <c:v>45745</c:v>
                </c:pt>
                <c:pt idx="2037">
                  <c:v>45746</c:v>
                </c:pt>
                <c:pt idx="2038">
                  <c:v>45747</c:v>
                </c:pt>
                <c:pt idx="2039">
                  <c:v>45748</c:v>
                </c:pt>
                <c:pt idx="2040">
                  <c:v>45749</c:v>
                </c:pt>
                <c:pt idx="2041">
                  <c:v>45750</c:v>
                </c:pt>
                <c:pt idx="2042">
                  <c:v>45751</c:v>
                </c:pt>
                <c:pt idx="2043">
                  <c:v>45752</c:v>
                </c:pt>
                <c:pt idx="2044">
                  <c:v>45753</c:v>
                </c:pt>
                <c:pt idx="2045">
                  <c:v>45754</c:v>
                </c:pt>
                <c:pt idx="2046">
                  <c:v>45755</c:v>
                </c:pt>
                <c:pt idx="2047">
                  <c:v>45756</c:v>
                </c:pt>
                <c:pt idx="2048">
                  <c:v>45757</c:v>
                </c:pt>
                <c:pt idx="2049">
                  <c:v>45758</c:v>
                </c:pt>
                <c:pt idx="2050">
                  <c:v>45759</c:v>
                </c:pt>
                <c:pt idx="2051">
                  <c:v>45760</c:v>
                </c:pt>
                <c:pt idx="2052">
                  <c:v>45761</c:v>
                </c:pt>
                <c:pt idx="2053">
                  <c:v>45762</c:v>
                </c:pt>
                <c:pt idx="2054">
                  <c:v>45763</c:v>
                </c:pt>
                <c:pt idx="2055">
                  <c:v>45764</c:v>
                </c:pt>
                <c:pt idx="2056">
                  <c:v>45765</c:v>
                </c:pt>
                <c:pt idx="2057">
                  <c:v>45766</c:v>
                </c:pt>
                <c:pt idx="2058">
                  <c:v>45767</c:v>
                </c:pt>
                <c:pt idx="2059">
                  <c:v>45768</c:v>
                </c:pt>
                <c:pt idx="2060">
                  <c:v>45769</c:v>
                </c:pt>
                <c:pt idx="2061">
                  <c:v>45770</c:v>
                </c:pt>
                <c:pt idx="2062">
                  <c:v>45771</c:v>
                </c:pt>
                <c:pt idx="2063">
                  <c:v>45772</c:v>
                </c:pt>
                <c:pt idx="2064">
                  <c:v>45773</c:v>
                </c:pt>
                <c:pt idx="2065">
                  <c:v>45774</c:v>
                </c:pt>
                <c:pt idx="2066">
                  <c:v>45775</c:v>
                </c:pt>
                <c:pt idx="2067">
                  <c:v>45776</c:v>
                </c:pt>
                <c:pt idx="2068">
                  <c:v>45777</c:v>
                </c:pt>
                <c:pt idx="2069">
                  <c:v>45778</c:v>
                </c:pt>
                <c:pt idx="2070">
                  <c:v>45779</c:v>
                </c:pt>
                <c:pt idx="2071">
                  <c:v>45780</c:v>
                </c:pt>
                <c:pt idx="2072">
                  <c:v>45781</c:v>
                </c:pt>
                <c:pt idx="2073">
                  <c:v>45782</c:v>
                </c:pt>
                <c:pt idx="2074">
                  <c:v>45783</c:v>
                </c:pt>
                <c:pt idx="2075">
                  <c:v>45784</c:v>
                </c:pt>
                <c:pt idx="2076">
                  <c:v>45785</c:v>
                </c:pt>
                <c:pt idx="2077">
                  <c:v>45786</c:v>
                </c:pt>
                <c:pt idx="2078">
                  <c:v>45787</c:v>
                </c:pt>
                <c:pt idx="2079">
                  <c:v>45788</c:v>
                </c:pt>
                <c:pt idx="2080">
                  <c:v>45789</c:v>
                </c:pt>
                <c:pt idx="2081">
                  <c:v>45790</c:v>
                </c:pt>
                <c:pt idx="2082">
                  <c:v>45791</c:v>
                </c:pt>
                <c:pt idx="2083">
                  <c:v>45792</c:v>
                </c:pt>
                <c:pt idx="2084">
                  <c:v>45793</c:v>
                </c:pt>
                <c:pt idx="2085">
                  <c:v>45794</c:v>
                </c:pt>
                <c:pt idx="2086">
                  <c:v>45795</c:v>
                </c:pt>
                <c:pt idx="2087">
                  <c:v>45796</c:v>
                </c:pt>
                <c:pt idx="2088">
                  <c:v>45797</c:v>
                </c:pt>
                <c:pt idx="2089">
                  <c:v>45798</c:v>
                </c:pt>
                <c:pt idx="2090">
                  <c:v>45799</c:v>
                </c:pt>
                <c:pt idx="2091">
                  <c:v>45800</c:v>
                </c:pt>
                <c:pt idx="2092">
                  <c:v>45801</c:v>
                </c:pt>
                <c:pt idx="2093">
                  <c:v>45802</c:v>
                </c:pt>
                <c:pt idx="2094">
                  <c:v>45803</c:v>
                </c:pt>
                <c:pt idx="2095">
                  <c:v>45804</c:v>
                </c:pt>
                <c:pt idx="2096">
                  <c:v>45805</c:v>
                </c:pt>
                <c:pt idx="2097">
                  <c:v>45806</c:v>
                </c:pt>
                <c:pt idx="2098">
                  <c:v>45807</c:v>
                </c:pt>
                <c:pt idx="2099">
                  <c:v>45808</c:v>
                </c:pt>
                <c:pt idx="2100">
                  <c:v>45809</c:v>
                </c:pt>
                <c:pt idx="2101">
                  <c:v>45810</c:v>
                </c:pt>
                <c:pt idx="2102">
                  <c:v>45811</c:v>
                </c:pt>
                <c:pt idx="2103">
                  <c:v>45812</c:v>
                </c:pt>
                <c:pt idx="2104">
                  <c:v>45813</c:v>
                </c:pt>
                <c:pt idx="2105">
                  <c:v>45814</c:v>
                </c:pt>
                <c:pt idx="2106">
                  <c:v>45815</c:v>
                </c:pt>
                <c:pt idx="2107">
                  <c:v>45816</c:v>
                </c:pt>
                <c:pt idx="2108">
                  <c:v>45817</c:v>
                </c:pt>
                <c:pt idx="2109">
                  <c:v>45818</c:v>
                </c:pt>
                <c:pt idx="2110">
                  <c:v>45819</c:v>
                </c:pt>
                <c:pt idx="2111">
                  <c:v>45820</c:v>
                </c:pt>
                <c:pt idx="2112">
                  <c:v>45821</c:v>
                </c:pt>
                <c:pt idx="2113">
                  <c:v>45822</c:v>
                </c:pt>
                <c:pt idx="2114">
                  <c:v>45823</c:v>
                </c:pt>
                <c:pt idx="2115">
                  <c:v>45824</c:v>
                </c:pt>
                <c:pt idx="2116">
                  <c:v>45825</c:v>
                </c:pt>
                <c:pt idx="2117">
                  <c:v>45826</c:v>
                </c:pt>
                <c:pt idx="2118">
                  <c:v>45827</c:v>
                </c:pt>
                <c:pt idx="2119">
                  <c:v>45828</c:v>
                </c:pt>
                <c:pt idx="2120">
                  <c:v>45829</c:v>
                </c:pt>
                <c:pt idx="2121">
                  <c:v>45830</c:v>
                </c:pt>
                <c:pt idx="2122">
                  <c:v>45831</c:v>
                </c:pt>
                <c:pt idx="2123">
                  <c:v>45832</c:v>
                </c:pt>
                <c:pt idx="2124">
                  <c:v>45833</c:v>
                </c:pt>
                <c:pt idx="2125">
                  <c:v>45834</c:v>
                </c:pt>
                <c:pt idx="2126">
                  <c:v>45835</c:v>
                </c:pt>
                <c:pt idx="2127">
                  <c:v>45836</c:v>
                </c:pt>
                <c:pt idx="2128">
                  <c:v>45837</c:v>
                </c:pt>
                <c:pt idx="2129">
                  <c:v>45838</c:v>
                </c:pt>
                <c:pt idx="2130">
                  <c:v>45839</c:v>
                </c:pt>
                <c:pt idx="2131">
                  <c:v>45841</c:v>
                </c:pt>
                <c:pt idx="2132">
                  <c:v>45842</c:v>
                </c:pt>
                <c:pt idx="2133">
                  <c:v>45843</c:v>
                </c:pt>
                <c:pt idx="2134">
                  <c:v>45844</c:v>
                </c:pt>
                <c:pt idx="2135">
                  <c:v>45845</c:v>
                </c:pt>
                <c:pt idx="2136">
                  <c:v>45846</c:v>
                </c:pt>
                <c:pt idx="2137">
                  <c:v>45847</c:v>
                </c:pt>
                <c:pt idx="2138">
                  <c:v>45848</c:v>
                </c:pt>
                <c:pt idx="2139">
                  <c:v>45849</c:v>
                </c:pt>
                <c:pt idx="2140">
                  <c:v>45850</c:v>
                </c:pt>
                <c:pt idx="2141">
                  <c:v>45851</c:v>
                </c:pt>
                <c:pt idx="2142">
                  <c:v>45852</c:v>
                </c:pt>
                <c:pt idx="2143">
                  <c:v>45853</c:v>
                </c:pt>
                <c:pt idx="2144">
                  <c:v>45854</c:v>
                </c:pt>
                <c:pt idx="2145">
                  <c:v>45855</c:v>
                </c:pt>
                <c:pt idx="2146">
                  <c:v>45856</c:v>
                </c:pt>
                <c:pt idx="2147">
                  <c:v>45857</c:v>
                </c:pt>
                <c:pt idx="2148">
                  <c:v>45858</c:v>
                </c:pt>
                <c:pt idx="2149">
                  <c:v>45859</c:v>
                </c:pt>
                <c:pt idx="2150">
                  <c:v>45860</c:v>
                </c:pt>
                <c:pt idx="2151">
                  <c:v>45861</c:v>
                </c:pt>
                <c:pt idx="2152">
                  <c:v>45862</c:v>
                </c:pt>
                <c:pt idx="2153">
                  <c:v>45863</c:v>
                </c:pt>
                <c:pt idx="2154">
                  <c:v>45864</c:v>
                </c:pt>
                <c:pt idx="2155">
                  <c:v>45865</c:v>
                </c:pt>
                <c:pt idx="2156">
                  <c:v>45866</c:v>
                </c:pt>
                <c:pt idx="2157">
                  <c:v>45867</c:v>
                </c:pt>
                <c:pt idx="2158">
                  <c:v>45868</c:v>
                </c:pt>
                <c:pt idx="2159">
                  <c:v>45869</c:v>
                </c:pt>
                <c:pt idx="2160">
                  <c:v>45870</c:v>
                </c:pt>
                <c:pt idx="2161">
                  <c:v>45871</c:v>
                </c:pt>
                <c:pt idx="2162">
                  <c:v>45872</c:v>
                </c:pt>
                <c:pt idx="2163">
                  <c:v>45873</c:v>
                </c:pt>
                <c:pt idx="2164">
                  <c:v>45874</c:v>
                </c:pt>
                <c:pt idx="2165">
                  <c:v>45875</c:v>
                </c:pt>
                <c:pt idx="2166">
                  <c:v>45876</c:v>
                </c:pt>
                <c:pt idx="2167">
                  <c:v>45877</c:v>
                </c:pt>
                <c:pt idx="2168">
                  <c:v>45878</c:v>
                </c:pt>
                <c:pt idx="2169">
                  <c:v>45879</c:v>
                </c:pt>
                <c:pt idx="2170">
                  <c:v>45880</c:v>
                </c:pt>
                <c:pt idx="2171">
                  <c:v>45881</c:v>
                </c:pt>
                <c:pt idx="2172">
                  <c:v>45882</c:v>
                </c:pt>
                <c:pt idx="2173">
                  <c:v>45883</c:v>
                </c:pt>
                <c:pt idx="2174">
                  <c:v>45884</c:v>
                </c:pt>
                <c:pt idx="2175">
                  <c:v>45885</c:v>
                </c:pt>
                <c:pt idx="2176">
                  <c:v>45886</c:v>
                </c:pt>
                <c:pt idx="2177">
                  <c:v>45887</c:v>
                </c:pt>
                <c:pt idx="2178">
                  <c:v>45888</c:v>
                </c:pt>
                <c:pt idx="2179">
                  <c:v>45889</c:v>
                </c:pt>
                <c:pt idx="2180">
                  <c:v>45890</c:v>
                </c:pt>
                <c:pt idx="2181">
                  <c:v>45891</c:v>
                </c:pt>
                <c:pt idx="2182">
                  <c:v>45892</c:v>
                </c:pt>
                <c:pt idx="2183">
                  <c:v>45893</c:v>
                </c:pt>
                <c:pt idx="2184">
                  <c:v>45894</c:v>
                </c:pt>
                <c:pt idx="2185">
                  <c:v>45895</c:v>
                </c:pt>
                <c:pt idx="2186">
                  <c:v>45896</c:v>
                </c:pt>
                <c:pt idx="2187">
                  <c:v>45897</c:v>
                </c:pt>
                <c:pt idx="2188">
                  <c:v>45898</c:v>
                </c:pt>
                <c:pt idx="2189">
                  <c:v>45899</c:v>
                </c:pt>
                <c:pt idx="2190">
                  <c:v>45900</c:v>
                </c:pt>
                <c:pt idx="2191">
                  <c:v>45901</c:v>
                </c:pt>
                <c:pt idx="2192">
                  <c:v>45902</c:v>
                </c:pt>
                <c:pt idx="2193">
                  <c:v>45903</c:v>
                </c:pt>
                <c:pt idx="2194">
                  <c:v>45904</c:v>
                </c:pt>
                <c:pt idx="2195">
                  <c:v>45905</c:v>
                </c:pt>
                <c:pt idx="2196">
                  <c:v>45906</c:v>
                </c:pt>
                <c:pt idx="2197">
                  <c:v>45907</c:v>
                </c:pt>
                <c:pt idx="2198">
                  <c:v>45908</c:v>
                </c:pt>
                <c:pt idx="2199">
                  <c:v>45909</c:v>
                </c:pt>
                <c:pt idx="2200">
                  <c:v>45910</c:v>
                </c:pt>
                <c:pt idx="2201">
                  <c:v>45911</c:v>
                </c:pt>
                <c:pt idx="2202">
                  <c:v>45912</c:v>
                </c:pt>
                <c:pt idx="2203">
                  <c:v>45913</c:v>
                </c:pt>
                <c:pt idx="2204">
                  <c:v>45914</c:v>
                </c:pt>
                <c:pt idx="2205">
                  <c:v>45915</c:v>
                </c:pt>
                <c:pt idx="2206">
                  <c:v>45916</c:v>
                </c:pt>
                <c:pt idx="2207">
                  <c:v>45917</c:v>
                </c:pt>
                <c:pt idx="2208">
                  <c:v>45918</c:v>
                </c:pt>
                <c:pt idx="2209">
                  <c:v>45919</c:v>
                </c:pt>
                <c:pt idx="2210">
                  <c:v>45920</c:v>
                </c:pt>
                <c:pt idx="2211">
                  <c:v>45921</c:v>
                </c:pt>
                <c:pt idx="2212">
                  <c:v>45922</c:v>
                </c:pt>
                <c:pt idx="2213">
                  <c:v>45923</c:v>
                </c:pt>
                <c:pt idx="2214">
                  <c:v>45924</c:v>
                </c:pt>
                <c:pt idx="2215">
                  <c:v>45925</c:v>
                </c:pt>
                <c:pt idx="2216">
                  <c:v>45926</c:v>
                </c:pt>
                <c:pt idx="2217">
                  <c:v>45927</c:v>
                </c:pt>
                <c:pt idx="2218">
                  <c:v>45928</c:v>
                </c:pt>
                <c:pt idx="2219">
                  <c:v>45929</c:v>
                </c:pt>
                <c:pt idx="2220">
                  <c:v>45930</c:v>
                </c:pt>
                <c:pt idx="2221">
                  <c:v>45931</c:v>
                </c:pt>
                <c:pt idx="2222">
                  <c:v>45932</c:v>
                </c:pt>
                <c:pt idx="2223">
                  <c:v>45933</c:v>
                </c:pt>
                <c:pt idx="2224">
                  <c:v>45934</c:v>
                </c:pt>
                <c:pt idx="2225">
                  <c:v>45935</c:v>
                </c:pt>
                <c:pt idx="2226">
                  <c:v>45936</c:v>
                </c:pt>
                <c:pt idx="2227">
                  <c:v>45937</c:v>
                </c:pt>
                <c:pt idx="2228">
                  <c:v>45938</c:v>
                </c:pt>
                <c:pt idx="2229">
                  <c:v>45939</c:v>
                </c:pt>
                <c:pt idx="2230">
                  <c:v>45940</c:v>
                </c:pt>
                <c:pt idx="2231">
                  <c:v>45941</c:v>
                </c:pt>
                <c:pt idx="2232">
                  <c:v>45942</c:v>
                </c:pt>
                <c:pt idx="2233">
                  <c:v>45943</c:v>
                </c:pt>
                <c:pt idx="2234">
                  <c:v>45944</c:v>
                </c:pt>
                <c:pt idx="2235">
                  <c:v>45945</c:v>
                </c:pt>
                <c:pt idx="2236">
                  <c:v>45946</c:v>
                </c:pt>
                <c:pt idx="2237">
                  <c:v>45947</c:v>
                </c:pt>
                <c:pt idx="2238">
                  <c:v>45948</c:v>
                </c:pt>
                <c:pt idx="2239">
                  <c:v>45949</c:v>
                </c:pt>
                <c:pt idx="2240">
                  <c:v>45950</c:v>
                </c:pt>
                <c:pt idx="2241">
                  <c:v>45951</c:v>
                </c:pt>
                <c:pt idx="2242">
                  <c:v>45952</c:v>
                </c:pt>
                <c:pt idx="2243">
                  <c:v>45953</c:v>
                </c:pt>
                <c:pt idx="2244">
                  <c:v>45954</c:v>
                </c:pt>
                <c:pt idx="2245">
                  <c:v>45955</c:v>
                </c:pt>
                <c:pt idx="2246">
                  <c:v>45956</c:v>
                </c:pt>
                <c:pt idx="2247">
                  <c:v>45957</c:v>
                </c:pt>
                <c:pt idx="2248">
                  <c:v>45958</c:v>
                </c:pt>
                <c:pt idx="2249">
                  <c:v>45959</c:v>
                </c:pt>
                <c:pt idx="2250">
                  <c:v>45960</c:v>
                </c:pt>
                <c:pt idx="2251">
                  <c:v>45961</c:v>
                </c:pt>
                <c:pt idx="2252">
                  <c:v>45962</c:v>
                </c:pt>
                <c:pt idx="2253">
                  <c:v>45963</c:v>
                </c:pt>
                <c:pt idx="2254">
                  <c:v>45964</c:v>
                </c:pt>
                <c:pt idx="2255">
                  <c:v>45965</c:v>
                </c:pt>
                <c:pt idx="2256">
                  <c:v>45966</c:v>
                </c:pt>
                <c:pt idx="2257">
                  <c:v>45967</c:v>
                </c:pt>
                <c:pt idx="2258">
                  <c:v>45968</c:v>
                </c:pt>
                <c:pt idx="2259">
                  <c:v>45969</c:v>
                </c:pt>
                <c:pt idx="2260">
                  <c:v>45970</c:v>
                </c:pt>
                <c:pt idx="2261">
                  <c:v>45971</c:v>
                </c:pt>
                <c:pt idx="2262">
                  <c:v>45972</c:v>
                </c:pt>
                <c:pt idx="2263">
                  <c:v>45973</c:v>
                </c:pt>
                <c:pt idx="2264">
                  <c:v>45974</c:v>
                </c:pt>
                <c:pt idx="2265">
                  <c:v>45975</c:v>
                </c:pt>
                <c:pt idx="2266">
                  <c:v>45976</c:v>
                </c:pt>
                <c:pt idx="2267">
                  <c:v>45977</c:v>
                </c:pt>
                <c:pt idx="2268">
                  <c:v>45978</c:v>
                </c:pt>
                <c:pt idx="2269">
                  <c:v>45979</c:v>
                </c:pt>
                <c:pt idx="2270">
                  <c:v>45980</c:v>
                </c:pt>
                <c:pt idx="2271">
                  <c:v>45981</c:v>
                </c:pt>
                <c:pt idx="2272">
                  <c:v>45982</c:v>
                </c:pt>
                <c:pt idx="2273">
                  <c:v>45983</c:v>
                </c:pt>
                <c:pt idx="2274">
                  <c:v>45984</c:v>
                </c:pt>
                <c:pt idx="2275">
                  <c:v>45985</c:v>
                </c:pt>
                <c:pt idx="2276">
                  <c:v>45986</c:v>
                </c:pt>
                <c:pt idx="2277">
                  <c:v>45987</c:v>
                </c:pt>
                <c:pt idx="2278">
                  <c:v>45988</c:v>
                </c:pt>
                <c:pt idx="2279">
                  <c:v>45989</c:v>
                </c:pt>
                <c:pt idx="2280">
                  <c:v>45990</c:v>
                </c:pt>
                <c:pt idx="2281">
                  <c:v>45991</c:v>
                </c:pt>
                <c:pt idx="2282">
                  <c:v>45992</c:v>
                </c:pt>
                <c:pt idx="2283">
                  <c:v>45993</c:v>
                </c:pt>
                <c:pt idx="2284">
                  <c:v>45994</c:v>
                </c:pt>
                <c:pt idx="2285">
                  <c:v>45995</c:v>
                </c:pt>
                <c:pt idx="2286">
                  <c:v>45996</c:v>
                </c:pt>
                <c:pt idx="2287">
                  <c:v>45997</c:v>
                </c:pt>
                <c:pt idx="2288">
                  <c:v>45998</c:v>
                </c:pt>
                <c:pt idx="2289">
                  <c:v>45999</c:v>
                </c:pt>
                <c:pt idx="2290">
                  <c:v>46000</c:v>
                </c:pt>
                <c:pt idx="2291">
                  <c:v>46001</c:v>
                </c:pt>
                <c:pt idx="2292">
                  <c:v>46002</c:v>
                </c:pt>
                <c:pt idx="2293">
                  <c:v>46003</c:v>
                </c:pt>
                <c:pt idx="2294">
                  <c:v>46004</c:v>
                </c:pt>
                <c:pt idx="2295">
                  <c:v>46005</c:v>
                </c:pt>
                <c:pt idx="2296">
                  <c:v>46006</c:v>
                </c:pt>
                <c:pt idx="2297">
                  <c:v>46007</c:v>
                </c:pt>
                <c:pt idx="2298">
                  <c:v>46008</c:v>
                </c:pt>
                <c:pt idx="2299">
                  <c:v>46009</c:v>
                </c:pt>
                <c:pt idx="2300">
                  <c:v>46010</c:v>
                </c:pt>
                <c:pt idx="2301">
                  <c:v>46011</c:v>
                </c:pt>
                <c:pt idx="2302">
                  <c:v>46012</c:v>
                </c:pt>
                <c:pt idx="2303">
                  <c:v>46013</c:v>
                </c:pt>
                <c:pt idx="2304">
                  <c:v>46014</c:v>
                </c:pt>
                <c:pt idx="2305">
                  <c:v>46015</c:v>
                </c:pt>
                <c:pt idx="2306">
                  <c:v>46016</c:v>
                </c:pt>
                <c:pt idx="2307">
                  <c:v>46017</c:v>
                </c:pt>
                <c:pt idx="2308">
                  <c:v>46018</c:v>
                </c:pt>
                <c:pt idx="2309">
                  <c:v>46019</c:v>
                </c:pt>
                <c:pt idx="2310">
                  <c:v>46020</c:v>
                </c:pt>
                <c:pt idx="2311">
                  <c:v>46021</c:v>
                </c:pt>
                <c:pt idx="2312">
                  <c:v>46022</c:v>
                </c:pt>
                <c:pt idx="2313">
                  <c:v>46023</c:v>
                </c:pt>
                <c:pt idx="2314">
                  <c:v>46024</c:v>
                </c:pt>
                <c:pt idx="2315">
                  <c:v>46025</c:v>
                </c:pt>
                <c:pt idx="2316">
                  <c:v>46026</c:v>
                </c:pt>
                <c:pt idx="2317">
                  <c:v>46027</c:v>
                </c:pt>
                <c:pt idx="2318">
                  <c:v>46028</c:v>
                </c:pt>
                <c:pt idx="2319">
                  <c:v>46029</c:v>
                </c:pt>
                <c:pt idx="2320">
                  <c:v>46030</c:v>
                </c:pt>
                <c:pt idx="2321">
                  <c:v>46031</c:v>
                </c:pt>
                <c:pt idx="2322">
                  <c:v>46032</c:v>
                </c:pt>
                <c:pt idx="2323">
                  <c:v>46033</c:v>
                </c:pt>
                <c:pt idx="2324">
                  <c:v>46034</c:v>
                </c:pt>
                <c:pt idx="2325">
                  <c:v>46035</c:v>
                </c:pt>
                <c:pt idx="2326">
                  <c:v>46036</c:v>
                </c:pt>
                <c:pt idx="2327">
                  <c:v>46037</c:v>
                </c:pt>
                <c:pt idx="2328">
                  <c:v>46038</c:v>
                </c:pt>
                <c:pt idx="2329">
                  <c:v>46039</c:v>
                </c:pt>
                <c:pt idx="2330">
                  <c:v>46040</c:v>
                </c:pt>
                <c:pt idx="2331">
                  <c:v>46041</c:v>
                </c:pt>
                <c:pt idx="2332">
                  <c:v>46042</c:v>
                </c:pt>
                <c:pt idx="2333">
                  <c:v>46043</c:v>
                </c:pt>
                <c:pt idx="2334">
                  <c:v>46044</c:v>
                </c:pt>
                <c:pt idx="2335">
                  <c:v>46045</c:v>
                </c:pt>
                <c:pt idx="2336">
                  <c:v>46046</c:v>
                </c:pt>
                <c:pt idx="2337">
                  <c:v>46047</c:v>
                </c:pt>
                <c:pt idx="2338">
                  <c:v>46048</c:v>
                </c:pt>
                <c:pt idx="2339">
                  <c:v>46049</c:v>
                </c:pt>
                <c:pt idx="2340">
                  <c:v>46050</c:v>
                </c:pt>
                <c:pt idx="2341">
                  <c:v>46051</c:v>
                </c:pt>
                <c:pt idx="2342">
                  <c:v>46052</c:v>
                </c:pt>
                <c:pt idx="2343">
                  <c:v>46053</c:v>
                </c:pt>
                <c:pt idx="2344">
                  <c:v>46054</c:v>
                </c:pt>
                <c:pt idx="2345">
                  <c:v>46055</c:v>
                </c:pt>
                <c:pt idx="2346">
                  <c:v>46056</c:v>
                </c:pt>
                <c:pt idx="2347">
                  <c:v>46057</c:v>
                </c:pt>
                <c:pt idx="2348">
                  <c:v>46058</c:v>
                </c:pt>
                <c:pt idx="2349">
                  <c:v>46059</c:v>
                </c:pt>
                <c:pt idx="2350">
                  <c:v>46060</c:v>
                </c:pt>
                <c:pt idx="2351">
                  <c:v>46061</c:v>
                </c:pt>
                <c:pt idx="2352">
                  <c:v>46062</c:v>
                </c:pt>
                <c:pt idx="2353">
                  <c:v>46063</c:v>
                </c:pt>
                <c:pt idx="2354">
                  <c:v>46064</c:v>
                </c:pt>
                <c:pt idx="2355">
                  <c:v>46065</c:v>
                </c:pt>
                <c:pt idx="2356">
                  <c:v>46066</c:v>
                </c:pt>
                <c:pt idx="2357">
                  <c:v>46067</c:v>
                </c:pt>
                <c:pt idx="2358">
                  <c:v>46068</c:v>
                </c:pt>
                <c:pt idx="2359">
                  <c:v>46069</c:v>
                </c:pt>
                <c:pt idx="2360">
                  <c:v>46070</c:v>
                </c:pt>
                <c:pt idx="2361">
                  <c:v>46071</c:v>
                </c:pt>
                <c:pt idx="2362">
                  <c:v>46072</c:v>
                </c:pt>
                <c:pt idx="2363">
                  <c:v>46073</c:v>
                </c:pt>
                <c:pt idx="2364">
                  <c:v>46074</c:v>
                </c:pt>
                <c:pt idx="2365">
                  <c:v>46075</c:v>
                </c:pt>
                <c:pt idx="2366">
                  <c:v>46076</c:v>
                </c:pt>
                <c:pt idx="2367">
                  <c:v>46077</c:v>
                </c:pt>
                <c:pt idx="2368">
                  <c:v>46078</c:v>
                </c:pt>
                <c:pt idx="2369">
                  <c:v>46079</c:v>
                </c:pt>
                <c:pt idx="2370">
                  <c:v>46080</c:v>
                </c:pt>
                <c:pt idx="2371">
                  <c:v>46081</c:v>
                </c:pt>
                <c:pt idx="2372">
                  <c:v>46082</c:v>
                </c:pt>
                <c:pt idx="2373">
                  <c:v>46083</c:v>
                </c:pt>
                <c:pt idx="2374">
                  <c:v>46084</c:v>
                </c:pt>
                <c:pt idx="2375">
                  <c:v>46085</c:v>
                </c:pt>
                <c:pt idx="2376">
                  <c:v>46086</c:v>
                </c:pt>
                <c:pt idx="2377">
                  <c:v>46087</c:v>
                </c:pt>
                <c:pt idx="2378">
                  <c:v>46088</c:v>
                </c:pt>
                <c:pt idx="2379">
                  <c:v>46089</c:v>
                </c:pt>
                <c:pt idx="2380">
                  <c:v>46090</c:v>
                </c:pt>
                <c:pt idx="2381">
                  <c:v>46091</c:v>
                </c:pt>
                <c:pt idx="2382">
                  <c:v>46092</c:v>
                </c:pt>
                <c:pt idx="2383">
                  <c:v>46093</c:v>
                </c:pt>
                <c:pt idx="2384">
                  <c:v>46094</c:v>
                </c:pt>
                <c:pt idx="2385">
                  <c:v>46095</c:v>
                </c:pt>
                <c:pt idx="2386">
                  <c:v>46096</c:v>
                </c:pt>
                <c:pt idx="2387">
                  <c:v>46097</c:v>
                </c:pt>
                <c:pt idx="2388">
                  <c:v>46098</c:v>
                </c:pt>
                <c:pt idx="2389">
                  <c:v>46099</c:v>
                </c:pt>
                <c:pt idx="2390">
                  <c:v>46100</c:v>
                </c:pt>
                <c:pt idx="2391">
                  <c:v>46101</c:v>
                </c:pt>
                <c:pt idx="2392">
                  <c:v>46102</c:v>
                </c:pt>
                <c:pt idx="2393">
                  <c:v>46103</c:v>
                </c:pt>
                <c:pt idx="2394">
                  <c:v>46104</c:v>
                </c:pt>
                <c:pt idx="2395">
                  <c:v>46105</c:v>
                </c:pt>
                <c:pt idx="2396">
                  <c:v>46106</c:v>
                </c:pt>
                <c:pt idx="2397">
                  <c:v>46107</c:v>
                </c:pt>
                <c:pt idx="2398">
                  <c:v>46108</c:v>
                </c:pt>
                <c:pt idx="2399">
                  <c:v>46109</c:v>
                </c:pt>
                <c:pt idx="2400">
                  <c:v>46110</c:v>
                </c:pt>
                <c:pt idx="2401">
                  <c:v>46111</c:v>
                </c:pt>
                <c:pt idx="2402">
                  <c:v>46112</c:v>
                </c:pt>
                <c:pt idx="2403">
                  <c:v>46113</c:v>
                </c:pt>
                <c:pt idx="2404">
                  <c:v>46114</c:v>
                </c:pt>
                <c:pt idx="2405">
                  <c:v>46115</c:v>
                </c:pt>
                <c:pt idx="2406">
                  <c:v>46116</c:v>
                </c:pt>
                <c:pt idx="2407">
                  <c:v>46117</c:v>
                </c:pt>
                <c:pt idx="2408">
                  <c:v>46118</c:v>
                </c:pt>
                <c:pt idx="2409">
                  <c:v>46119</c:v>
                </c:pt>
                <c:pt idx="2410">
                  <c:v>46120</c:v>
                </c:pt>
                <c:pt idx="2411">
                  <c:v>46121</c:v>
                </c:pt>
                <c:pt idx="2412">
                  <c:v>46122</c:v>
                </c:pt>
                <c:pt idx="2413">
                  <c:v>46123</c:v>
                </c:pt>
                <c:pt idx="2414">
                  <c:v>46124</c:v>
                </c:pt>
                <c:pt idx="2415">
                  <c:v>46125</c:v>
                </c:pt>
                <c:pt idx="2416">
                  <c:v>46126</c:v>
                </c:pt>
                <c:pt idx="2417">
                  <c:v>46127</c:v>
                </c:pt>
                <c:pt idx="2418">
                  <c:v>46128</c:v>
                </c:pt>
                <c:pt idx="2419">
                  <c:v>46129</c:v>
                </c:pt>
                <c:pt idx="2420">
                  <c:v>46130</c:v>
                </c:pt>
                <c:pt idx="2421">
                  <c:v>46131</c:v>
                </c:pt>
                <c:pt idx="2422">
                  <c:v>46132</c:v>
                </c:pt>
                <c:pt idx="2423">
                  <c:v>46133</c:v>
                </c:pt>
                <c:pt idx="2424">
                  <c:v>46134</c:v>
                </c:pt>
                <c:pt idx="2425">
                  <c:v>46135</c:v>
                </c:pt>
                <c:pt idx="2426">
                  <c:v>46136</c:v>
                </c:pt>
                <c:pt idx="2427">
                  <c:v>46137</c:v>
                </c:pt>
                <c:pt idx="2428">
                  <c:v>46138</c:v>
                </c:pt>
                <c:pt idx="2429">
                  <c:v>46139</c:v>
                </c:pt>
                <c:pt idx="2430">
                  <c:v>46140</c:v>
                </c:pt>
                <c:pt idx="2431">
                  <c:v>46141</c:v>
                </c:pt>
                <c:pt idx="2432">
                  <c:v>46142</c:v>
                </c:pt>
                <c:pt idx="2433">
                  <c:v>46143</c:v>
                </c:pt>
                <c:pt idx="2434">
                  <c:v>46144</c:v>
                </c:pt>
                <c:pt idx="2435">
                  <c:v>46145</c:v>
                </c:pt>
                <c:pt idx="2436">
                  <c:v>46146</c:v>
                </c:pt>
                <c:pt idx="2437">
                  <c:v>46147</c:v>
                </c:pt>
                <c:pt idx="2438">
                  <c:v>46148</c:v>
                </c:pt>
                <c:pt idx="2439">
                  <c:v>46149</c:v>
                </c:pt>
                <c:pt idx="2440">
                  <c:v>46150</c:v>
                </c:pt>
                <c:pt idx="2441">
                  <c:v>46151</c:v>
                </c:pt>
                <c:pt idx="2442">
                  <c:v>46152</c:v>
                </c:pt>
                <c:pt idx="2443">
                  <c:v>46153</c:v>
                </c:pt>
                <c:pt idx="2444">
                  <c:v>46154</c:v>
                </c:pt>
                <c:pt idx="2445">
                  <c:v>46155</c:v>
                </c:pt>
                <c:pt idx="2446">
                  <c:v>46156</c:v>
                </c:pt>
                <c:pt idx="2447">
                  <c:v>46157</c:v>
                </c:pt>
                <c:pt idx="2448">
                  <c:v>46158</c:v>
                </c:pt>
                <c:pt idx="2449">
                  <c:v>46159</c:v>
                </c:pt>
                <c:pt idx="2450">
                  <c:v>46160</c:v>
                </c:pt>
                <c:pt idx="2451">
                  <c:v>46161</c:v>
                </c:pt>
                <c:pt idx="2452">
                  <c:v>46162</c:v>
                </c:pt>
                <c:pt idx="2453">
                  <c:v>46163</c:v>
                </c:pt>
                <c:pt idx="2454">
                  <c:v>46164</c:v>
                </c:pt>
                <c:pt idx="2455">
                  <c:v>46165</c:v>
                </c:pt>
                <c:pt idx="2456">
                  <c:v>46166</c:v>
                </c:pt>
                <c:pt idx="2457">
                  <c:v>46167</c:v>
                </c:pt>
                <c:pt idx="2458">
                  <c:v>46168</c:v>
                </c:pt>
                <c:pt idx="2459">
                  <c:v>46169</c:v>
                </c:pt>
                <c:pt idx="2460">
                  <c:v>46170</c:v>
                </c:pt>
                <c:pt idx="2461">
                  <c:v>46171</c:v>
                </c:pt>
                <c:pt idx="2462">
                  <c:v>46172</c:v>
                </c:pt>
                <c:pt idx="2463">
                  <c:v>46173</c:v>
                </c:pt>
                <c:pt idx="2464">
                  <c:v>46174</c:v>
                </c:pt>
                <c:pt idx="2465">
                  <c:v>46175</c:v>
                </c:pt>
                <c:pt idx="2466">
                  <c:v>46176</c:v>
                </c:pt>
                <c:pt idx="2467">
                  <c:v>46177</c:v>
                </c:pt>
                <c:pt idx="2468">
                  <c:v>46178</c:v>
                </c:pt>
                <c:pt idx="2469">
                  <c:v>46179</c:v>
                </c:pt>
                <c:pt idx="2470">
                  <c:v>46180</c:v>
                </c:pt>
                <c:pt idx="2471">
                  <c:v>46181</c:v>
                </c:pt>
                <c:pt idx="2472">
                  <c:v>46182</c:v>
                </c:pt>
                <c:pt idx="2473">
                  <c:v>46183</c:v>
                </c:pt>
                <c:pt idx="2474">
                  <c:v>46184</c:v>
                </c:pt>
                <c:pt idx="2475">
                  <c:v>46185</c:v>
                </c:pt>
                <c:pt idx="2476">
                  <c:v>46186</c:v>
                </c:pt>
                <c:pt idx="2477">
                  <c:v>46187</c:v>
                </c:pt>
                <c:pt idx="2478">
                  <c:v>46188</c:v>
                </c:pt>
                <c:pt idx="2479">
                  <c:v>46189</c:v>
                </c:pt>
                <c:pt idx="2480">
                  <c:v>46190</c:v>
                </c:pt>
                <c:pt idx="2481">
                  <c:v>46191</c:v>
                </c:pt>
                <c:pt idx="2482">
                  <c:v>46192</c:v>
                </c:pt>
                <c:pt idx="2483">
                  <c:v>46193</c:v>
                </c:pt>
                <c:pt idx="2484">
                  <c:v>46194</c:v>
                </c:pt>
                <c:pt idx="2485">
                  <c:v>46195</c:v>
                </c:pt>
                <c:pt idx="2486">
                  <c:v>46196</c:v>
                </c:pt>
                <c:pt idx="2487">
                  <c:v>46197</c:v>
                </c:pt>
                <c:pt idx="2488">
                  <c:v>46198</c:v>
                </c:pt>
                <c:pt idx="2489">
                  <c:v>46199</c:v>
                </c:pt>
                <c:pt idx="2490">
                  <c:v>46200</c:v>
                </c:pt>
                <c:pt idx="2491">
                  <c:v>46201</c:v>
                </c:pt>
                <c:pt idx="2492">
                  <c:v>46202</c:v>
                </c:pt>
                <c:pt idx="2493">
                  <c:v>46203</c:v>
                </c:pt>
                <c:pt idx="2494">
                  <c:v>46204</c:v>
                </c:pt>
                <c:pt idx="2495">
                  <c:v>46205</c:v>
                </c:pt>
                <c:pt idx="2496">
                  <c:v>46206</c:v>
                </c:pt>
                <c:pt idx="2497">
                  <c:v>46207</c:v>
                </c:pt>
                <c:pt idx="2498">
                  <c:v>46208</c:v>
                </c:pt>
                <c:pt idx="2499">
                  <c:v>46209</c:v>
                </c:pt>
                <c:pt idx="2500">
                  <c:v>46210</c:v>
                </c:pt>
                <c:pt idx="2501">
                  <c:v>46211</c:v>
                </c:pt>
                <c:pt idx="2502">
                  <c:v>46212</c:v>
                </c:pt>
                <c:pt idx="2503">
                  <c:v>46213</c:v>
                </c:pt>
                <c:pt idx="2504">
                  <c:v>46214</c:v>
                </c:pt>
                <c:pt idx="2505">
                  <c:v>46215</c:v>
                </c:pt>
                <c:pt idx="2506">
                  <c:v>46216</c:v>
                </c:pt>
                <c:pt idx="2507">
                  <c:v>46217</c:v>
                </c:pt>
                <c:pt idx="2508">
                  <c:v>46218</c:v>
                </c:pt>
                <c:pt idx="2509">
                  <c:v>46219</c:v>
                </c:pt>
                <c:pt idx="2510">
                  <c:v>46220</c:v>
                </c:pt>
                <c:pt idx="2511">
                  <c:v>46221</c:v>
                </c:pt>
                <c:pt idx="2512">
                  <c:v>46222</c:v>
                </c:pt>
                <c:pt idx="2513">
                  <c:v>46223</c:v>
                </c:pt>
                <c:pt idx="2514">
                  <c:v>46224</c:v>
                </c:pt>
                <c:pt idx="2515">
                  <c:v>46225</c:v>
                </c:pt>
                <c:pt idx="2516">
                  <c:v>46226</c:v>
                </c:pt>
                <c:pt idx="2517">
                  <c:v>46227</c:v>
                </c:pt>
                <c:pt idx="2518">
                  <c:v>46228</c:v>
                </c:pt>
                <c:pt idx="2519">
                  <c:v>46229</c:v>
                </c:pt>
                <c:pt idx="2520">
                  <c:v>46230</c:v>
                </c:pt>
                <c:pt idx="2521">
                  <c:v>46231</c:v>
                </c:pt>
                <c:pt idx="2522">
                  <c:v>46232</c:v>
                </c:pt>
                <c:pt idx="2523">
                  <c:v>46233</c:v>
                </c:pt>
                <c:pt idx="2524">
                  <c:v>46234</c:v>
                </c:pt>
                <c:pt idx="2525">
                  <c:v>46235</c:v>
                </c:pt>
                <c:pt idx="2526">
                  <c:v>46236</c:v>
                </c:pt>
                <c:pt idx="2527">
                  <c:v>46237</c:v>
                </c:pt>
                <c:pt idx="2528">
                  <c:v>46238</c:v>
                </c:pt>
                <c:pt idx="2529">
                  <c:v>46239</c:v>
                </c:pt>
                <c:pt idx="2530">
                  <c:v>46240</c:v>
                </c:pt>
                <c:pt idx="2531">
                  <c:v>46241</c:v>
                </c:pt>
                <c:pt idx="2532">
                  <c:v>46242</c:v>
                </c:pt>
                <c:pt idx="2533">
                  <c:v>46243</c:v>
                </c:pt>
                <c:pt idx="2534">
                  <c:v>46244</c:v>
                </c:pt>
                <c:pt idx="2535">
                  <c:v>46245</c:v>
                </c:pt>
                <c:pt idx="2536">
                  <c:v>46246</c:v>
                </c:pt>
                <c:pt idx="2537">
                  <c:v>46247</c:v>
                </c:pt>
                <c:pt idx="2538">
                  <c:v>46248</c:v>
                </c:pt>
                <c:pt idx="2539">
                  <c:v>46249</c:v>
                </c:pt>
                <c:pt idx="2540">
                  <c:v>46250</c:v>
                </c:pt>
                <c:pt idx="2541">
                  <c:v>46251</c:v>
                </c:pt>
                <c:pt idx="2542">
                  <c:v>46252</c:v>
                </c:pt>
                <c:pt idx="2543">
                  <c:v>46253</c:v>
                </c:pt>
                <c:pt idx="2544">
                  <c:v>46254</c:v>
                </c:pt>
                <c:pt idx="2545">
                  <c:v>46255</c:v>
                </c:pt>
                <c:pt idx="2546">
                  <c:v>46256</c:v>
                </c:pt>
                <c:pt idx="2547">
                  <c:v>46257</c:v>
                </c:pt>
                <c:pt idx="2548">
                  <c:v>46258</c:v>
                </c:pt>
                <c:pt idx="2549">
                  <c:v>46259</c:v>
                </c:pt>
                <c:pt idx="2550">
                  <c:v>46260</c:v>
                </c:pt>
                <c:pt idx="2551">
                  <c:v>46261</c:v>
                </c:pt>
                <c:pt idx="2552">
                  <c:v>46262</c:v>
                </c:pt>
                <c:pt idx="2553">
                  <c:v>46263</c:v>
                </c:pt>
                <c:pt idx="2554">
                  <c:v>46264</c:v>
                </c:pt>
                <c:pt idx="2555">
                  <c:v>46265</c:v>
                </c:pt>
                <c:pt idx="2556">
                  <c:v>46266</c:v>
                </c:pt>
                <c:pt idx="2557">
                  <c:v>46267</c:v>
                </c:pt>
                <c:pt idx="2558">
                  <c:v>46268</c:v>
                </c:pt>
                <c:pt idx="2559">
                  <c:v>46269</c:v>
                </c:pt>
                <c:pt idx="2560">
                  <c:v>46270</c:v>
                </c:pt>
                <c:pt idx="2561">
                  <c:v>46271</c:v>
                </c:pt>
                <c:pt idx="2562">
                  <c:v>46272</c:v>
                </c:pt>
                <c:pt idx="2563">
                  <c:v>46273</c:v>
                </c:pt>
                <c:pt idx="2564">
                  <c:v>46274</c:v>
                </c:pt>
                <c:pt idx="2565">
                  <c:v>46275</c:v>
                </c:pt>
                <c:pt idx="2566">
                  <c:v>46276</c:v>
                </c:pt>
                <c:pt idx="2567">
                  <c:v>46277</c:v>
                </c:pt>
                <c:pt idx="2568">
                  <c:v>46278</c:v>
                </c:pt>
                <c:pt idx="2569">
                  <c:v>46279</c:v>
                </c:pt>
                <c:pt idx="2570">
                  <c:v>46280</c:v>
                </c:pt>
                <c:pt idx="2571">
                  <c:v>46281</c:v>
                </c:pt>
                <c:pt idx="2572">
                  <c:v>46282</c:v>
                </c:pt>
                <c:pt idx="2573">
                  <c:v>46283</c:v>
                </c:pt>
                <c:pt idx="2574">
                  <c:v>46284</c:v>
                </c:pt>
                <c:pt idx="2575">
                  <c:v>46285</c:v>
                </c:pt>
                <c:pt idx="2576">
                  <c:v>46286</c:v>
                </c:pt>
                <c:pt idx="2577">
                  <c:v>46287</c:v>
                </c:pt>
                <c:pt idx="2578">
                  <c:v>46288</c:v>
                </c:pt>
                <c:pt idx="2579">
                  <c:v>46289</c:v>
                </c:pt>
                <c:pt idx="2580">
                  <c:v>46290</c:v>
                </c:pt>
                <c:pt idx="2581">
                  <c:v>46291</c:v>
                </c:pt>
                <c:pt idx="2582">
                  <c:v>46292</c:v>
                </c:pt>
                <c:pt idx="2583">
                  <c:v>46293</c:v>
                </c:pt>
                <c:pt idx="2584">
                  <c:v>46294</c:v>
                </c:pt>
                <c:pt idx="2585">
                  <c:v>46295</c:v>
                </c:pt>
                <c:pt idx="2586">
                  <c:v>46296</c:v>
                </c:pt>
                <c:pt idx="2587">
                  <c:v>46297</c:v>
                </c:pt>
                <c:pt idx="2588">
                  <c:v>46298</c:v>
                </c:pt>
                <c:pt idx="2589">
                  <c:v>46299</c:v>
                </c:pt>
                <c:pt idx="2590">
                  <c:v>46300</c:v>
                </c:pt>
                <c:pt idx="2591">
                  <c:v>46301</c:v>
                </c:pt>
                <c:pt idx="2592">
                  <c:v>46302</c:v>
                </c:pt>
                <c:pt idx="2593">
                  <c:v>46303</c:v>
                </c:pt>
                <c:pt idx="2594">
                  <c:v>46304</c:v>
                </c:pt>
                <c:pt idx="2595">
                  <c:v>46305</c:v>
                </c:pt>
                <c:pt idx="2596">
                  <c:v>46306</c:v>
                </c:pt>
                <c:pt idx="2597">
                  <c:v>46307</c:v>
                </c:pt>
                <c:pt idx="2598">
                  <c:v>46308</c:v>
                </c:pt>
                <c:pt idx="2599">
                  <c:v>46309</c:v>
                </c:pt>
                <c:pt idx="2600">
                  <c:v>46310</c:v>
                </c:pt>
                <c:pt idx="2601">
                  <c:v>46311</c:v>
                </c:pt>
                <c:pt idx="2602">
                  <c:v>46312</c:v>
                </c:pt>
                <c:pt idx="2603">
                  <c:v>46313</c:v>
                </c:pt>
                <c:pt idx="2604">
                  <c:v>46314</c:v>
                </c:pt>
                <c:pt idx="2605">
                  <c:v>46315</c:v>
                </c:pt>
                <c:pt idx="2606">
                  <c:v>46316</c:v>
                </c:pt>
                <c:pt idx="2607">
                  <c:v>46317</c:v>
                </c:pt>
                <c:pt idx="2608">
                  <c:v>46318</c:v>
                </c:pt>
                <c:pt idx="2609">
                  <c:v>46319</c:v>
                </c:pt>
                <c:pt idx="2610">
                  <c:v>46320</c:v>
                </c:pt>
                <c:pt idx="2611">
                  <c:v>46321</c:v>
                </c:pt>
                <c:pt idx="2612">
                  <c:v>46322</c:v>
                </c:pt>
                <c:pt idx="2613">
                  <c:v>46323</c:v>
                </c:pt>
                <c:pt idx="2614">
                  <c:v>46324</c:v>
                </c:pt>
                <c:pt idx="2615">
                  <c:v>46325</c:v>
                </c:pt>
                <c:pt idx="2616">
                  <c:v>46326</c:v>
                </c:pt>
                <c:pt idx="2617">
                  <c:v>46327</c:v>
                </c:pt>
                <c:pt idx="2618">
                  <c:v>46328</c:v>
                </c:pt>
                <c:pt idx="2619">
                  <c:v>46329</c:v>
                </c:pt>
                <c:pt idx="2620">
                  <c:v>46330</c:v>
                </c:pt>
                <c:pt idx="2621">
                  <c:v>46331</c:v>
                </c:pt>
                <c:pt idx="2622">
                  <c:v>46332</c:v>
                </c:pt>
                <c:pt idx="2623">
                  <c:v>46333</c:v>
                </c:pt>
                <c:pt idx="2624">
                  <c:v>46334</c:v>
                </c:pt>
                <c:pt idx="2625">
                  <c:v>46335</c:v>
                </c:pt>
                <c:pt idx="2626">
                  <c:v>46336</c:v>
                </c:pt>
                <c:pt idx="2627">
                  <c:v>46337</c:v>
                </c:pt>
                <c:pt idx="2628">
                  <c:v>46338</c:v>
                </c:pt>
                <c:pt idx="2629">
                  <c:v>46339</c:v>
                </c:pt>
                <c:pt idx="2630">
                  <c:v>46340</c:v>
                </c:pt>
                <c:pt idx="2631">
                  <c:v>46341</c:v>
                </c:pt>
                <c:pt idx="2632">
                  <c:v>46342</c:v>
                </c:pt>
                <c:pt idx="2633">
                  <c:v>46343</c:v>
                </c:pt>
                <c:pt idx="2634">
                  <c:v>46344</c:v>
                </c:pt>
                <c:pt idx="2635">
                  <c:v>46345</c:v>
                </c:pt>
                <c:pt idx="2636">
                  <c:v>46346</c:v>
                </c:pt>
                <c:pt idx="2637">
                  <c:v>46347</c:v>
                </c:pt>
                <c:pt idx="2638">
                  <c:v>46348</c:v>
                </c:pt>
                <c:pt idx="2639">
                  <c:v>46349</c:v>
                </c:pt>
                <c:pt idx="2640">
                  <c:v>46350</c:v>
                </c:pt>
                <c:pt idx="2641">
                  <c:v>46351</c:v>
                </c:pt>
                <c:pt idx="2642">
                  <c:v>46352</c:v>
                </c:pt>
                <c:pt idx="2643">
                  <c:v>46353</c:v>
                </c:pt>
                <c:pt idx="2644">
                  <c:v>46354</c:v>
                </c:pt>
                <c:pt idx="2645">
                  <c:v>46355</c:v>
                </c:pt>
                <c:pt idx="2646">
                  <c:v>46356</c:v>
                </c:pt>
                <c:pt idx="2647">
                  <c:v>46357</c:v>
                </c:pt>
                <c:pt idx="2648">
                  <c:v>46358</c:v>
                </c:pt>
                <c:pt idx="2649">
                  <c:v>46359</c:v>
                </c:pt>
                <c:pt idx="2650">
                  <c:v>46360</c:v>
                </c:pt>
                <c:pt idx="2651">
                  <c:v>46361</c:v>
                </c:pt>
                <c:pt idx="2652">
                  <c:v>46362</c:v>
                </c:pt>
                <c:pt idx="2653">
                  <c:v>46363</c:v>
                </c:pt>
                <c:pt idx="2654">
                  <c:v>46364</c:v>
                </c:pt>
                <c:pt idx="2655">
                  <c:v>46365</c:v>
                </c:pt>
                <c:pt idx="2656">
                  <c:v>46366</c:v>
                </c:pt>
                <c:pt idx="2657">
                  <c:v>46367</c:v>
                </c:pt>
                <c:pt idx="2658">
                  <c:v>46368</c:v>
                </c:pt>
                <c:pt idx="2659">
                  <c:v>46369</c:v>
                </c:pt>
                <c:pt idx="2660">
                  <c:v>46370</c:v>
                </c:pt>
                <c:pt idx="2661">
                  <c:v>46371</c:v>
                </c:pt>
                <c:pt idx="2662">
                  <c:v>46372</c:v>
                </c:pt>
                <c:pt idx="2663">
                  <c:v>46373</c:v>
                </c:pt>
                <c:pt idx="2664">
                  <c:v>46374</c:v>
                </c:pt>
                <c:pt idx="2665">
                  <c:v>46375</c:v>
                </c:pt>
                <c:pt idx="2666">
                  <c:v>46376</c:v>
                </c:pt>
                <c:pt idx="2667">
                  <c:v>46377</c:v>
                </c:pt>
                <c:pt idx="2668">
                  <c:v>46378</c:v>
                </c:pt>
                <c:pt idx="2669">
                  <c:v>46379</c:v>
                </c:pt>
                <c:pt idx="2670">
                  <c:v>46380</c:v>
                </c:pt>
                <c:pt idx="2671">
                  <c:v>46381</c:v>
                </c:pt>
                <c:pt idx="2672">
                  <c:v>46382</c:v>
                </c:pt>
                <c:pt idx="2673">
                  <c:v>46383</c:v>
                </c:pt>
                <c:pt idx="2674">
                  <c:v>46384</c:v>
                </c:pt>
                <c:pt idx="2675">
                  <c:v>46385</c:v>
                </c:pt>
                <c:pt idx="2676">
                  <c:v>46386</c:v>
                </c:pt>
                <c:pt idx="2677">
                  <c:v>46387</c:v>
                </c:pt>
                <c:pt idx="2678">
                  <c:v>46388</c:v>
                </c:pt>
                <c:pt idx="2679">
                  <c:v>46389</c:v>
                </c:pt>
                <c:pt idx="2680">
                  <c:v>46390</c:v>
                </c:pt>
                <c:pt idx="2681">
                  <c:v>46391</c:v>
                </c:pt>
                <c:pt idx="2682">
                  <c:v>46392</c:v>
                </c:pt>
                <c:pt idx="2683">
                  <c:v>46393</c:v>
                </c:pt>
                <c:pt idx="2684">
                  <c:v>46394</c:v>
                </c:pt>
                <c:pt idx="2685">
                  <c:v>46395</c:v>
                </c:pt>
                <c:pt idx="2686">
                  <c:v>46396</c:v>
                </c:pt>
                <c:pt idx="2687">
                  <c:v>46397</c:v>
                </c:pt>
                <c:pt idx="2688">
                  <c:v>46398</c:v>
                </c:pt>
                <c:pt idx="2689">
                  <c:v>46399</c:v>
                </c:pt>
                <c:pt idx="2690">
                  <c:v>46400</c:v>
                </c:pt>
                <c:pt idx="2691">
                  <c:v>46401</c:v>
                </c:pt>
                <c:pt idx="2692">
                  <c:v>46402</c:v>
                </c:pt>
                <c:pt idx="2693">
                  <c:v>46403</c:v>
                </c:pt>
                <c:pt idx="2694">
                  <c:v>46404</c:v>
                </c:pt>
                <c:pt idx="2695">
                  <c:v>46405</c:v>
                </c:pt>
                <c:pt idx="2696">
                  <c:v>46406</c:v>
                </c:pt>
                <c:pt idx="2697">
                  <c:v>46407</c:v>
                </c:pt>
                <c:pt idx="2698">
                  <c:v>46408</c:v>
                </c:pt>
                <c:pt idx="2699">
                  <c:v>46409</c:v>
                </c:pt>
                <c:pt idx="2700">
                  <c:v>46410</c:v>
                </c:pt>
                <c:pt idx="2701">
                  <c:v>46411</c:v>
                </c:pt>
                <c:pt idx="2702">
                  <c:v>46412</c:v>
                </c:pt>
                <c:pt idx="2703">
                  <c:v>46413</c:v>
                </c:pt>
                <c:pt idx="2704">
                  <c:v>46414</c:v>
                </c:pt>
                <c:pt idx="2705">
                  <c:v>46415</c:v>
                </c:pt>
                <c:pt idx="2706">
                  <c:v>46416</c:v>
                </c:pt>
                <c:pt idx="2707">
                  <c:v>46417</c:v>
                </c:pt>
                <c:pt idx="2708">
                  <c:v>46418</c:v>
                </c:pt>
                <c:pt idx="2709">
                  <c:v>46419</c:v>
                </c:pt>
                <c:pt idx="2710">
                  <c:v>46420</c:v>
                </c:pt>
                <c:pt idx="2711">
                  <c:v>46421</c:v>
                </c:pt>
                <c:pt idx="2712">
                  <c:v>46422</c:v>
                </c:pt>
                <c:pt idx="2713">
                  <c:v>46423</c:v>
                </c:pt>
                <c:pt idx="2714">
                  <c:v>46424</c:v>
                </c:pt>
                <c:pt idx="2715">
                  <c:v>46425</c:v>
                </c:pt>
                <c:pt idx="2716">
                  <c:v>46426</c:v>
                </c:pt>
                <c:pt idx="2717">
                  <c:v>46427</c:v>
                </c:pt>
                <c:pt idx="2718">
                  <c:v>46428</c:v>
                </c:pt>
                <c:pt idx="2719">
                  <c:v>46429</c:v>
                </c:pt>
                <c:pt idx="2720">
                  <c:v>46430</c:v>
                </c:pt>
                <c:pt idx="2721">
                  <c:v>46431</c:v>
                </c:pt>
                <c:pt idx="2722">
                  <c:v>46432</c:v>
                </c:pt>
                <c:pt idx="2723">
                  <c:v>46433</c:v>
                </c:pt>
                <c:pt idx="2724">
                  <c:v>46434</c:v>
                </c:pt>
                <c:pt idx="2725">
                  <c:v>46435</c:v>
                </c:pt>
                <c:pt idx="2726">
                  <c:v>46436</c:v>
                </c:pt>
                <c:pt idx="2727">
                  <c:v>46437</c:v>
                </c:pt>
                <c:pt idx="2728">
                  <c:v>46438</c:v>
                </c:pt>
                <c:pt idx="2729">
                  <c:v>46439</c:v>
                </c:pt>
                <c:pt idx="2730">
                  <c:v>46440</c:v>
                </c:pt>
                <c:pt idx="2731">
                  <c:v>46441</c:v>
                </c:pt>
                <c:pt idx="2732">
                  <c:v>46442</c:v>
                </c:pt>
                <c:pt idx="2733">
                  <c:v>46443</c:v>
                </c:pt>
                <c:pt idx="2734">
                  <c:v>46444</c:v>
                </c:pt>
                <c:pt idx="2735">
                  <c:v>46445</c:v>
                </c:pt>
                <c:pt idx="2736">
                  <c:v>46446</c:v>
                </c:pt>
                <c:pt idx="2737">
                  <c:v>46447</c:v>
                </c:pt>
                <c:pt idx="2738">
                  <c:v>46448</c:v>
                </c:pt>
                <c:pt idx="2739">
                  <c:v>46449</c:v>
                </c:pt>
                <c:pt idx="2740">
                  <c:v>46450</c:v>
                </c:pt>
                <c:pt idx="2741">
                  <c:v>46451</c:v>
                </c:pt>
                <c:pt idx="2742">
                  <c:v>46452</c:v>
                </c:pt>
                <c:pt idx="2743">
                  <c:v>46453</c:v>
                </c:pt>
                <c:pt idx="2744">
                  <c:v>46454</c:v>
                </c:pt>
                <c:pt idx="2745">
                  <c:v>46455</c:v>
                </c:pt>
                <c:pt idx="2746">
                  <c:v>46456</c:v>
                </c:pt>
                <c:pt idx="2747">
                  <c:v>46457</c:v>
                </c:pt>
                <c:pt idx="2748">
                  <c:v>46458</c:v>
                </c:pt>
                <c:pt idx="2749">
                  <c:v>46459</c:v>
                </c:pt>
                <c:pt idx="2750">
                  <c:v>46460</c:v>
                </c:pt>
                <c:pt idx="2751">
                  <c:v>46461</c:v>
                </c:pt>
                <c:pt idx="2752">
                  <c:v>46462</c:v>
                </c:pt>
                <c:pt idx="2753">
                  <c:v>46463</c:v>
                </c:pt>
                <c:pt idx="2754">
                  <c:v>46464</c:v>
                </c:pt>
                <c:pt idx="2755">
                  <c:v>46465</c:v>
                </c:pt>
                <c:pt idx="2756">
                  <c:v>46466</c:v>
                </c:pt>
                <c:pt idx="2757">
                  <c:v>46467</c:v>
                </c:pt>
                <c:pt idx="2758">
                  <c:v>46468</c:v>
                </c:pt>
                <c:pt idx="2759">
                  <c:v>46469</c:v>
                </c:pt>
                <c:pt idx="2760">
                  <c:v>46470</c:v>
                </c:pt>
                <c:pt idx="2761">
                  <c:v>46471</c:v>
                </c:pt>
                <c:pt idx="2762">
                  <c:v>46472</c:v>
                </c:pt>
                <c:pt idx="2763">
                  <c:v>46473</c:v>
                </c:pt>
                <c:pt idx="2764">
                  <c:v>46474</c:v>
                </c:pt>
                <c:pt idx="2765">
                  <c:v>46475</c:v>
                </c:pt>
                <c:pt idx="2766">
                  <c:v>46476</c:v>
                </c:pt>
                <c:pt idx="2767">
                  <c:v>46477</c:v>
                </c:pt>
                <c:pt idx="2768">
                  <c:v>46478</c:v>
                </c:pt>
                <c:pt idx="2769">
                  <c:v>46479</c:v>
                </c:pt>
                <c:pt idx="2770">
                  <c:v>46480</c:v>
                </c:pt>
                <c:pt idx="2771">
                  <c:v>46481</c:v>
                </c:pt>
                <c:pt idx="2772">
                  <c:v>46482</c:v>
                </c:pt>
                <c:pt idx="2773">
                  <c:v>46483</c:v>
                </c:pt>
                <c:pt idx="2774">
                  <c:v>46484</c:v>
                </c:pt>
                <c:pt idx="2775">
                  <c:v>46485</c:v>
                </c:pt>
                <c:pt idx="2776">
                  <c:v>46486</c:v>
                </c:pt>
                <c:pt idx="2777">
                  <c:v>46487</c:v>
                </c:pt>
                <c:pt idx="2778">
                  <c:v>46488</c:v>
                </c:pt>
                <c:pt idx="2779">
                  <c:v>46489</c:v>
                </c:pt>
                <c:pt idx="2780">
                  <c:v>46490</c:v>
                </c:pt>
                <c:pt idx="2781">
                  <c:v>46491</c:v>
                </c:pt>
                <c:pt idx="2782">
                  <c:v>46492</c:v>
                </c:pt>
                <c:pt idx="2783">
                  <c:v>46493</c:v>
                </c:pt>
                <c:pt idx="2784">
                  <c:v>46494</c:v>
                </c:pt>
                <c:pt idx="2785">
                  <c:v>46495</c:v>
                </c:pt>
                <c:pt idx="2786">
                  <c:v>46496</c:v>
                </c:pt>
                <c:pt idx="2787">
                  <c:v>46497</c:v>
                </c:pt>
                <c:pt idx="2788">
                  <c:v>46498</c:v>
                </c:pt>
                <c:pt idx="2789">
                  <c:v>46499</c:v>
                </c:pt>
                <c:pt idx="2790">
                  <c:v>46500</c:v>
                </c:pt>
                <c:pt idx="2791">
                  <c:v>46501</c:v>
                </c:pt>
                <c:pt idx="2792">
                  <c:v>46502</c:v>
                </c:pt>
                <c:pt idx="2793">
                  <c:v>46503</c:v>
                </c:pt>
                <c:pt idx="2794">
                  <c:v>46504</c:v>
                </c:pt>
                <c:pt idx="2795">
                  <c:v>46505</c:v>
                </c:pt>
                <c:pt idx="2796">
                  <c:v>46506</c:v>
                </c:pt>
                <c:pt idx="2797">
                  <c:v>46507</c:v>
                </c:pt>
                <c:pt idx="2798">
                  <c:v>46508</c:v>
                </c:pt>
                <c:pt idx="2799">
                  <c:v>46509</c:v>
                </c:pt>
                <c:pt idx="2800">
                  <c:v>46510</c:v>
                </c:pt>
                <c:pt idx="2801">
                  <c:v>46511</c:v>
                </c:pt>
                <c:pt idx="2802">
                  <c:v>46512</c:v>
                </c:pt>
                <c:pt idx="2803">
                  <c:v>46513</c:v>
                </c:pt>
                <c:pt idx="2804">
                  <c:v>46514</c:v>
                </c:pt>
                <c:pt idx="2805">
                  <c:v>46515</c:v>
                </c:pt>
                <c:pt idx="2806">
                  <c:v>46516</c:v>
                </c:pt>
                <c:pt idx="2807">
                  <c:v>46517</c:v>
                </c:pt>
                <c:pt idx="2808">
                  <c:v>46518</c:v>
                </c:pt>
                <c:pt idx="2809">
                  <c:v>46519</c:v>
                </c:pt>
                <c:pt idx="2810">
                  <c:v>46520</c:v>
                </c:pt>
                <c:pt idx="2811">
                  <c:v>46521</c:v>
                </c:pt>
                <c:pt idx="2812">
                  <c:v>46522</c:v>
                </c:pt>
                <c:pt idx="2813">
                  <c:v>46523</c:v>
                </c:pt>
                <c:pt idx="2814">
                  <c:v>46524</c:v>
                </c:pt>
                <c:pt idx="2815">
                  <c:v>46525</c:v>
                </c:pt>
                <c:pt idx="2816">
                  <c:v>46526</c:v>
                </c:pt>
                <c:pt idx="2817">
                  <c:v>46527</c:v>
                </c:pt>
                <c:pt idx="2818">
                  <c:v>46528</c:v>
                </c:pt>
                <c:pt idx="2819">
                  <c:v>46529</c:v>
                </c:pt>
                <c:pt idx="2820">
                  <c:v>46530</c:v>
                </c:pt>
                <c:pt idx="2821">
                  <c:v>46531</c:v>
                </c:pt>
                <c:pt idx="2822">
                  <c:v>46532</c:v>
                </c:pt>
                <c:pt idx="2823">
                  <c:v>46533</c:v>
                </c:pt>
                <c:pt idx="2824">
                  <c:v>46534</c:v>
                </c:pt>
                <c:pt idx="2825">
                  <c:v>46535</c:v>
                </c:pt>
                <c:pt idx="2826">
                  <c:v>46536</c:v>
                </c:pt>
                <c:pt idx="2827">
                  <c:v>46537</c:v>
                </c:pt>
                <c:pt idx="2828">
                  <c:v>46538</c:v>
                </c:pt>
                <c:pt idx="2829">
                  <c:v>46539</c:v>
                </c:pt>
                <c:pt idx="2830">
                  <c:v>46540</c:v>
                </c:pt>
                <c:pt idx="2831">
                  <c:v>46541</c:v>
                </c:pt>
                <c:pt idx="2832">
                  <c:v>46542</c:v>
                </c:pt>
                <c:pt idx="2833">
                  <c:v>46543</c:v>
                </c:pt>
                <c:pt idx="2834">
                  <c:v>46544</c:v>
                </c:pt>
                <c:pt idx="2835">
                  <c:v>46545</c:v>
                </c:pt>
                <c:pt idx="2836">
                  <c:v>46546</c:v>
                </c:pt>
                <c:pt idx="2837">
                  <c:v>46547</c:v>
                </c:pt>
                <c:pt idx="2838">
                  <c:v>46548</c:v>
                </c:pt>
                <c:pt idx="2839">
                  <c:v>46549</c:v>
                </c:pt>
                <c:pt idx="2840">
                  <c:v>46550</c:v>
                </c:pt>
                <c:pt idx="2841">
                  <c:v>46551</c:v>
                </c:pt>
                <c:pt idx="2842">
                  <c:v>46552</c:v>
                </c:pt>
                <c:pt idx="2843">
                  <c:v>46553</c:v>
                </c:pt>
                <c:pt idx="2844">
                  <c:v>46554</c:v>
                </c:pt>
                <c:pt idx="2845">
                  <c:v>46555</c:v>
                </c:pt>
                <c:pt idx="2846">
                  <c:v>46556</c:v>
                </c:pt>
                <c:pt idx="2847">
                  <c:v>46557</c:v>
                </c:pt>
                <c:pt idx="2848">
                  <c:v>46558</c:v>
                </c:pt>
                <c:pt idx="2849">
                  <c:v>46559</c:v>
                </c:pt>
                <c:pt idx="2850">
                  <c:v>46560</c:v>
                </c:pt>
                <c:pt idx="2851">
                  <c:v>46561</c:v>
                </c:pt>
                <c:pt idx="2852">
                  <c:v>46562</c:v>
                </c:pt>
                <c:pt idx="2853">
                  <c:v>46563</c:v>
                </c:pt>
                <c:pt idx="2854">
                  <c:v>46564</c:v>
                </c:pt>
                <c:pt idx="2855">
                  <c:v>46565</c:v>
                </c:pt>
                <c:pt idx="2856">
                  <c:v>46566</c:v>
                </c:pt>
                <c:pt idx="2857">
                  <c:v>46567</c:v>
                </c:pt>
                <c:pt idx="2858">
                  <c:v>46568</c:v>
                </c:pt>
                <c:pt idx="2859">
                  <c:v>46569</c:v>
                </c:pt>
                <c:pt idx="2860">
                  <c:v>46570</c:v>
                </c:pt>
                <c:pt idx="2861">
                  <c:v>46571</c:v>
                </c:pt>
                <c:pt idx="2862">
                  <c:v>46572</c:v>
                </c:pt>
                <c:pt idx="2863">
                  <c:v>46573</c:v>
                </c:pt>
                <c:pt idx="2864">
                  <c:v>46574</c:v>
                </c:pt>
                <c:pt idx="2865">
                  <c:v>46575</c:v>
                </c:pt>
                <c:pt idx="2866">
                  <c:v>46576</c:v>
                </c:pt>
                <c:pt idx="2867">
                  <c:v>46577</c:v>
                </c:pt>
                <c:pt idx="2868">
                  <c:v>46578</c:v>
                </c:pt>
                <c:pt idx="2869">
                  <c:v>46579</c:v>
                </c:pt>
                <c:pt idx="2870">
                  <c:v>46580</c:v>
                </c:pt>
                <c:pt idx="2871">
                  <c:v>46581</c:v>
                </c:pt>
                <c:pt idx="2872">
                  <c:v>46582</c:v>
                </c:pt>
                <c:pt idx="2873">
                  <c:v>46583</c:v>
                </c:pt>
                <c:pt idx="2874">
                  <c:v>46584</c:v>
                </c:pt>
                <c:pt idx="2875">
                  <c:v>46585</c:v>
                </c:pt>
                <c:pt idx="2876">
                  <c:v>46586</c:v>
                </c:pt>
                <c:pt idx="2877">
                  <c:v>46587</c:v>
                </c:pt>
                <c:pt idx="2878">
                  <c:v>46588</c:v>
                </c:pt>
                <c:pt idx="2879">
                  <c:v>46589</c:v>
                </c:pt>
                <c:pt idx="2880">
                  <c:v>46590</c:v>
                </c:pt>
                <c:pt idx="2881">
                  <c:v>46591</c:v>
                </c:pt>
                <c:pt idx="2882">
                  <c:v>46592</c:v>
                </c:pt>
                <c:pt idx="2883">
                  <c:v>46593</c:v>
                </c:pt>
                <c:pt idx="2884">
                  <c:v>46594</c:v>
                </c:pt>
                <c:pt idx="2885">
                  <c:v>46595</c:v>
                </c:pt>
                <c:pt idx="2886">
                  <c:v>46596</c:v>
                </c:pt>
                <c:pt idx="2887">
                  <c:v>46597</c:v>
                </c:pt>
                <c:pt idx="2888">
                  <c:v>46598</c:v>
                </c:pt>
                <c:pt idx="2889">
                  <c:v>46599</c:v>
                </c:pt>
                <c:pt idx="2890">
                  <c:v>46600</c:v>
                </c:pt>
                <c:pt idx="2891">
                  <c:v>46601</c:v>
                </c:pt>
                <c:pt idx="2892">
                  <c:v>46602</c:v>
                </c:pt>
                <c:pt idx="2893">
                  <c:v>46603</c:v>
                </c:pt>
                <c:pt idx="2894">
                  <c:v>46604</c:v>
                </c:pt>
                <c:pt idx="2895">
                  <c:v>46605</c:v>
                </c:pt>
                <c:pt idx="2896">
                  <c:v>46606</c:v>
                </c:pt>
                <c:pt idx="2897">
                  <c:v>46607</c:v>
                </c:pt>
                <c:pt idx="2898">
                  <c:v>46608</c:v>
                </c:pt>
                <c:pt idx="2899">
                  <c:v>46609</c:v>
                </c:pt>
                <c:pt idx="2900">
                  <c:v>46610</c:v>
                </c:pt>
                <c:pt idx="2901">
                  <c:v>46611</c:v>
                </c:pt>
                <c:pt idx="2902">
                  <c:v>46612</c:v>
                </c:pt>
                <c:pt idx="2903">
                  <c:v>46613</c:v>
                </c:pt>
                <c:pt idx="2904">
                  <c:v>46614</c:v>
                </c:pt>
                <c:pt idx="2905">
                  <c:v>46615</c:v>
                </c:pt>
                <c:pt idx="2906">
                  <c:v>46616</c:v>
                </c:pt>
                <c:pt idx="2907">
                  <c:v>46617</c:v>
                </c:pt>
                <c:pt idx="2908">
                  <c:v>46618</c:v>
                </c:pt>
                <c:pt idx="2909">
                  <c:v>46619</c:v>
                </c:pt>
                <c:pt idx="2910">
                  <c:v>46620</c:v>
                </c:pt>
                <c:pt idx="2911">
                  <c:v>46621</c:v>
                </c:pt>
                <c:pt idx="2912">
                  <c:v>46622</c:v>
                </c:pt>
                <c:pt idx="2913">
                  <c:v>46623</c:v>
                </c:pt>
                <c:pt idx="2914">
                  <c:v>46624</c:v>
                </c:pt>
                <c:pt idx="2915">
                  <c:v>46625</c:v>
                </c:pt>
                <c:pt idx="2916">
                  <c:v>46626</c:v>
                </c:pt>
                <c:pt idx="2917">
                  <c:v>46627</c:v>
                </c:pt>
                <c:pt idx="2918">
                  <c:v>46628</c:v>
                </c:pt>
                <c:pt idx="2919">
                  <c:v>46629</c:v>
                </c:pt>
                <c:pt idx="2920">
                  <c:v>46630</c:v>
                </c:pt>
                <c:pt idx="2921">
                  <c:v>46631</c:v>
                </c:pt>
                <c:pt idx="2922">
                  <c:v>46632</c:v>
                </c:pt>
                <c:pt idx="2923">
                  <c:v>46633</c:v>
                </c:pt>
                <c:pt idx="2924">
                  <c:v>46634</c:v>
                </c:pt>
                <c:pt idx="2925">
                  <c:v>46635</c:v>
                </c:pt>
                <c:pt idx="2926">
                  <c:v>46636</c:v>
                </c:pt>
                <c:pt idx="2927">
                  <c:v>46637</c:v>
                </c:pt>
                <c:pt idx="2928">
                  <c:v>46638</c:v>
                </c:pt>
                <c:pt idx="2929">
                  <c:v>46639</c:v>
                </c:pt>
                <c:pt idx="2930">
                  <c:v>46640</c:v>
                </c:pt>
                <c:pt idx="2931">
                  <c:v>46641</c:v>
                </c:pt>
                <c:pt idx="2932">
                  <c:v>46642</c:v>
                </c:pt>
                <c:pt idx="2933">
                  <c:v>46643</c:v>
                </c:pt>
                <c:pt idx="2934">
                  <c:v>46644</c:v>
                </c:pt>
                <c:pt idx="2935">
                  <c:v>46645</c:v>
                </c:pt>
                <c:pt idx="2936">
                  <c:v>46646</c:v>
                </c:pt>
                <c:pt idx="2937">
                  <c:v>46647</c:v>
                </c:pt>
                <c:pt idx="2938">
                  <c:v>46648</c:v>
                </c:pt>
                <c:pt idx="2939">
                  <c:v>46649</c:v>
                </c:pt>
                <c:pt idx="2940">
                  <c:v>46650</c:v>
                </c:pt>
                <c:pt idx="2941">
                  <c:v>46651</c:v>
                </c:pt>
                <c:pt idx="2942">
                  <c:v>46652</c:v>
                </c:pt>
                <c:pt idx="2943">
                  <c:v>46653</c:v>
                </c:pt>
                <c:pt idx="2944">
                  <c:v>46654</c:v>
                </c:pt>
                <c:pt idx="2945">
                  <c:v>46655</c:v>
                </c:pt>
                <c:pt idx="2946">
                  <c:v>46656</c:v>
                </c:pt>
                <c:pt idx="2947">
                  <c:v>46657</c:v>
                </c:pt>
                <c:pt idx="2948">
                  <c:v>46658</c:v>
                </c:pt>
                <c:pt idx="2949">
                  <c:v>46659</c:v>
                </c:pt>
                <c:pt idx="2950">
                  <c:v>46660</c:v>
                </c:pt>
                <c:pt idx="2951">
                  <c:v>46661</c:v>
                </c:pt>
                <c:pt idx="2952">
                  <c:v>46662</c:v>
                </c:pt>
                <c:pt idx="2953">
                  <c:v>46663</c:v>
                </c:pt>
                <c:pt idx="2954">
                  <c:v>46664</c:v>
                </c:pt>
                <c:pt idx="2955">
                  <c:v>46665</c:v>
                </c:pt>
                <c:pt idx="2956">
                  <c:v>46666</c:v>
                </c:pt>
                <c:pt idx="2957">
                  <c:v>46667</c:v>
                </c:pt>
                <c:pt idx="2958">
                  <c:v>46668</c:v>
                </c:pt>
                <c:pt idx="2959">
                  <c:v>46669</c:v>
                </c:pt>
                <c:pt idx="2960">
                  <c:v>46670</c:v>
                </c:pt>
                <c:pt idx="2961">
                  <c:v>46671</c:v>
                </c:pt>
                <c:pt idx="2962">
                  <c:v>46672</c:v>
                </c:pt>
                <c:pt idx="2963">
                  <c:v>46673</c:v>
                </c:pt>
                <c:pt idx="2964">
                  <c:v>46674</c:v>
                </c:pt>
                <c:pt idx="2965">
                  <c:v>46675</c:v>
                </c:pt>
                <c:pt idx="2966">
                  <c:v>46676</c:v>
                </c:pt>
                <c:pt idx="2967">
                  <c:v>46677</c:v>
                </c:pt>
                <c:pt idx="2968">
                  <c:v>46678</c:v>
                </c:pt>
                <c:pt idx="2969">
                  <c:v>46679</c:v>
                </c:pt>
                <c:pt idx="2970">
                  <c:v>46680</c:v>
                </c:pt>
                <c:pt idx="2971">
                  <c:v>46681</c:v>
                </c:pt>
                <c:pt idx="2972">
                  <c:v>46682</c:v>
                </c:pt>
                <c:pt idx="2973">
                  <c:v>46683</c:v>
                </c:pt>
                <c:pt idx="2974">
                  <c:v>46684</c:v>
                </c:pt>
                <c:pt idx="2975">
                  <c:v>46685</c:v>
                </c:pt>
                <c:pt idx="2976">
                  <c:v>46686</c:v>
                </c:pt>
                <c:pt idx="2977">
                  <c:v>46687</c:v>
                </c:pt>
                <c:pt idx="2978">
                  <c:v>46688</c:v>
                </c:pt>
                <c:pt idx="2979">
                  <c:v>46689</c:v>
                </c:pt>
                <c:pt idx="2980">
                  <c:v>46690</c:v>
                </c:pt>
                <c:pt idx="2981">
                  <c:v>46691</c:v>
                </c:pt>
                <c:pt idx="2982">
                  <c:v>46692</c:v>
                </c:pt>
                <c:pt idx="2983">
                  <c:v>46693</c:v>
                </c:pt>
                <c:pt idx="2984">
                  <c:v>46694</c:v>
                </c:pt>
                <c:pt idx="2985">
                  <c:v>46695</c:v>
                </c:pt>
                <c:pt idx="2986">
                  <c:v>46696</c:v>
                </c:pt>
                <c:pt idx="2987">
                  <c:v>46697</c:v>
                </c:pt>
                <c:pt idx="2988">
                  <c:v>46698</c:v>
                </c:pt>
                <c:pt idx="2989">
                  <c:v>46699</c:v>
                </c:pt>
                <c:pt idx="2990">
                  <c:v>46700</c:v>
                </c:pt>
                <c:pt idx="2991">
                  <c:v>46701</c:v>
                </c:pt>
                <c:pt idx="2992">
                  <c:v>46702</c:v>
                </c:pt>
                <c:pt idx="2993">
                  <c:v>46703</c:v>
                </c:pt>
                <c:pt idx="2994">
                  <c:v>46704</c:v>
                </c:pt>
                <c:pt idx="2995">
                  <c:v>46705</c:v>
                </c:pt>
                <c:pt idx="2996">
                  <c:v>46706</c:v>
                </c:pt>
                <c:pt idx="2997">
                  <c:v>46707</c:v>
                </c:pt>
                <c:pt idx="2998">
                  <c:v>46708</c:v>
                </c:pt>
                <c:pt idx="2999">
                  <c:v>46709</c:v>
                </c:pt>
                <c:pt idx="3000">
                  <c:v>46710</c:v>
                </c:pt>
                <c:pt idx="3001">
                  <c:v>46711</c:v>
                </c:pt>
                <c:pt idx="3002">
                  <c:v>46712</c:v>
                </c:pt>
                <c:pt idx="3003">
                  <c:v>46713</c:v>
                </c:pt>
                <c:pt idx="3004">
                  <c:v>46714</c:v>
                </c:pt>
                <c:pt idx="3005">
                  <c:v>46715</c:v>
                </c:pt>
                <c:pt idx="3006">
                  <c:v>46716</c:v>
                </c:pt>
                <c:pt idx="3007">
                  <c:v>46717</c:v>
                </c:pt>
                <c:pt idx="3008">
                  <c:v>46718</c:v>
                </c:pt>
                <c:pt idx="3009">
                  <c:v>46719</c:v>
                </c:pt>
                <c:pt idx="3010">
                  <c:v>46720</c:v>
                </c:pt>
                <c:pt idx="3011">
                  <c:v>46721</c:v>
                </c:pt>
                <c:pt idx="3012">
                  <c:v>46722</c:v>
                </c:pt>
                <c:pt idx="3013">
                  <c:v>46723</c:v>
                </c:pt>
                <c:pt idx="3014">
                  <c:v>46724</c:v>
                </c:pt>
                <c:pt idx="3015">
                  <c:v>46725</c:v>
                </c:pt>
                <c:pt idx="3016">
                  <c:v>46726</c:v>
                </c:pt>
                <c:pt idx="3017">
                  <c:v>46727</c:v>
                </c:pt>
                <c:pt idx="3018">
                  <c:v>46728</c:v>
                </c:pt>
                <c:pt idx="3019">
                  <c:v>46729</c:v>
                </c:pt>
                <c:pt idx="3020">
                  <c:v>46730</c:v>
                </c:pt>
                <c:pt idx="3021">
                  <c:v>46731</c:v>
                </c:pt>
                <c:pt idx="3022">
                  <c:v>46732</c:v>
                </c:pt>
                <c:pt idx="3023">
                  <c:v>46733</c:v>
                </c:pt>
                <c:pt idx="3024">
                  <c:v>46734</c:v>
                </c:pt>
                <c:pt idx="3025">
                  <c:v>46735</c:v>
                </c:pt>
                <c:pt idx="3026">
                  <c:v>46736</c:v>
                </c:pt>
                <c:pt idx="3027">
                  <c:v>46737</c:v>
                </c:pt>
                <c:pt idx="3028">
                  <c:v>46738</c:v>
                </c:pt>
                <c:pt idx="3029">
                  <c:v>46739</c:v>
                </c:pt>
                <c:pt idx="3030">
                  <c:v>46740</c:v>
                </c:pt>
                <c:pt idx="3031">
                  <c:v>46741</c:v>
                </c:pt>
                <c:pt idx="3032">
                  <c:v>46742</c:v>
                </c:pt>
                <c:pt idx="3033">
                  <c:v>46743</c:v>
                </c:pt>
                <c:pt idx="3034">
                  <c:v>46744</c:v>
                </c:pt>
                <c:pt idx="3035">
                  <c:v>46745</c:v>
                </c:pt>
                <c:pt idx="3036">
                  <c:v>46746</c:v>
                </c:pt>
                <c:pt idx="3037">
                  <c:v>46747</c:v>
                </c:pt>
                <c:pt idx="3038">
                  <c:v>46748</c:v>
                </c:pt>
                <c:pt idx="3039">
                  <c:v>46749</c:v>
                </c:pt>
                <c:pt idx="3040">
                  <c:v>46750</c:v>
                </c:pt>
                <c:pt idx="3041">
                  <c:v>46751</c:v>
                </c:pt>
                <c:pt idx="3042">
                  <c:v>46752</c:v>
                </c:pt>
                <c:pt idx="3043">
                  <c:v>46753</c:v>
                </c:pt>
                <c:pt idx="3044">
                  <c:v>46754</c:v>
                </c:pt>
                <c:pt idx="3045">
                  <c:v>46755</c:v>
                </c:pt>
                <c:pt idx="3046">
                  <c:v>46756</c:v>
                </c:pt>
                <c:pt idx="3047">
                  <c:v>46757</c:v>
                </c:pt>
                <c:pt idx="3048">
                  <c:v>46758</c:v>
                </c:pt>
                <c:pt idx="3049">
                  <c:v>46759</c:v>
                </c:pt>
                <c:pt idx="3050">
                  <c:v>46760</c:v>
                </c:pt>
                <c:pt idx="3051">
                  <c:v>46761</c:v>
                </c:pt>
                <c:pt idx="3052">
                  <c:v>46762</c:v>
                </c:pt>
                <c:pt idx="3053">
                  <c:v>46763</c:v>
                </c:pt>
                <c:pt idx="3054">
                  <c:v>46764</c:v>
                </c:pt>
                <c:pt idx="3055">
                  <c:v>46765</c:v>
                </c:pt>
                <c:pt idx="3056">
                  <c:v>46766</c:v>
                </c:pt>
                <c:pt idx="3057">
                  <c:v>46767</c:v>
                </c:pt>
                <c:pt idx="3058">
                  <c:v>46768</c:v>
                </c:pt>
                <c:pt idx="3059">
                  <c:v>46769</c:v>
                </c:pt>
                <c:pt idx="3060">
                  <c:v>46770</c:v>
                </c:pt>
                <c:pt idx="3061">
                  <c:v>46771</c:v>
                </c:pt>
                <c:pt idx="3062">
                  <c:v>46772</c:v>
                </c:pt>
                <c:pt idx="3063">
                  <c:v>46773</c:v>
                </c:pt>
                <c:pt idx="3064">
                  <c:v>46774</c:v>
                </c:pt>
                <c:pt idx="3065">
                  <c:v>46775</c:v>
                </c:pt>
                <c:pt idx="3066">
                  <c:v>46776</c:v>
                </c:pt>
                <c:pt idx="3067">
                  <c:v>46777</c:v>
                </c:pt>
                <c:pt idx="3068">
                  <c:v>46778</c:v>
                </c:pt>
                <c:pt idx="3069">
                  <c:v>46779</c:v>
                </c:pt>
                <c:pt idx="3070">
                  <c:v>46780</c:v>
                </c:pt>
                <c:pt idx="3071">
                  <c:v>46781</c:v>
                </c:pt>
                <c:pt idx="3072">
                  <c:v>46782</c:v>
                </c:pt>
                <c:pt idx="3073">
                  <c:v>46783</c:v>
                </c:pt>
                <c:pt idx="3074">
                  <c:v>46784</c:v>
                </c:pt>
                <c:pt idx="3075">
                  <c:v>46785</c:v>
                </c:pt>
                <c:pt idx="3076">
                  <c:v>46786</c:v>
                </c:pt>
                <c:pt idx="3077">
                  <c:v>46787</c:v>
                </c:pt>
                <c:pt idx="3078">
                  <c:v>46788</c:v>
                </c:pt>
                <c:pt idx="3079">
                  <c:v>46789</c:v>
                </c:pt>
                <c:pt idx="3080">
                  <c:v>46790</c:v>
                </c:pt>
                <c:pt idx="3081">
                  <c:v>46791</c:v>
                </c:pt>
                <c:pt idx="3082">
                  <c:v>46792</c:v>
                </c:pt>
                <c:pt idx="3083">
                  <c:v>46793</c:v>
                </c:pt>
                <c:pt idx="3084">
                  <c:v>46794</c:v>
                </c:pt>
                <c:pt idx="3085">
                  <c:v>46795</c:v>
                </c:pt>
                <c:pt idx="3086">
                  <c:v>46796</c:v>
                </c:pt>
                <c:pt idx="3087">
                  <c:v>46797</c:v>
                </c:pt>
                <c:pt idx="3088">
                  <c:v>46798</c:v>
                </c:pt>
                <c:pt idx="3089">
                  <c:v>46799</c:v>
                </c:pt>
                <c:pt idx="3090">
                  <c:v>46800</c:v>
                </c:pt>
                <c:pt idx="3091">
                  <c:v>46801</c:v>
                </c:pt>
                <c:pt idx="3092">
                  <c:v>46802</c:v>
                </c:pt>
                <c:pt idx="3093">
                  <c:v>46803</c:v>
                </c:pt>
                <c:pt idx="3094">
                  <c:v>46804</c:v>
                </c:pt>
                <c:pt idx="3095">
                  <c:v>46805</c:v>
                </c:pt>
                <c:pt idx="3096">
                  <c:v>46806</c:v>
                </c:pt>
                <c:pt idx="3097">
                  <c:v>46807</c:v>
                </c:pt>
                <c:pt idx="3098">
                  <c:v>46808</c:v>
                </c:pt>
                <c:pt idx="3099">
                  <c:v>46809</c:v>
                </c:pt>
                <c:pt idx="3100">
                  <c:v>46810</c:v>
                </c:pt>
                <c:pt idx="3101">
                  <c:v>46811</c:v>
                </c:pt>
                <c:pt idx="3102">
                  <c:v>46812</c:v>
                </c:pt>
                <c:pt idx="3103">
                  <c:v>46813</c:v>
                </c:pt>
                <c:pt idx="3104">
                  <c:v>46814</c:v>
                </c:pt>
                <c:pt idx="3105">
                  <c:v>46815</c:v>
                </c:pt>
                <c:pt idx="3106">
                  <c:v>46816</c:v>
                </c:pt>
                <c:pt idx="3107">
                  <c:v>46817</c:v>
                </c:pt>
                <c:pt idx="3108">
                  <c:v>46818</c:v>
                </c:pt>
                <c:pt idx="3109">
                  <c:v>46819</c:v>
                </c:pt>
                <c:pt idx="3110">
                  <c:v>46820</c:v>
                </c:pt>
                <c:pt idx="3111">
                  <c:v>46821</c:v>
                </c:pt>
                <c:pt idx="3112">
                  <c:v>46822</c:v>
                </c:pt>
                <c:pt idx="3113">
                  <c:v>46823</c:v>
                </c:pt>
                <c:pt idx="3114">
                  <c:v>46824</c:v>
                </c:pt>
                <c:pt idx="3115">
                  <c:v>46825</c:v>
                </c:pt>
                <c:pt idx="3116">
                  <c:v>46826</c:v>
                </c:pt>
                <c:pt idx="3117">
                  <c:v>46827</c:v>
                </c:pt>
                <c:pt idx="3118">
                  <c:v>46828</c:v>
                </c:pt>
                <c:pt idx="3119">
                  <c:v>46829</c:v>
                </c:pt>
                <c:pt idx="3120">
                  <c:v>46830</c:v>
                </c:pt>
                <c:pt idx="3121">
                  <c:v>46831</c:v>
                </c:pt>
                <c:pt idx="3122">
                  <c:v>46832</c:v>
                </c:pt>
                <c:pt idx="3123">
                  <c:v>46833</c:v>
                </c:pt>
                <c:pt idx="3124">
                  <c:v>46834</c:v>
                </c:pt>
                <c:pt idx="3125">
                  <c:v>46835</c:v>
                </c:pt>
                <c:pt idx="3126">
                  <c:v>46836</c:v>
                </c:pt>
                <c:pt idx="3127">
                  <c:v>46837</c:v>
                </c:pt>
                <c:pt idx="3128">
                  <c:v>46838</c:v>
                </c:pt>
                <c:pt idx="3129">
                  <c:v>46839</c:v>
                </c:pt>
                <c:pt idx="3130">
                  <c:v>46840</c:v>
                </c:pt>
                <c:pt idx="3131">
                  <c:v>46841</c:v>
                </c:pt>
                <c:pt idx="3132">
                  <c:v>46842</c:v>
                </c:pt>
                <c:pt idx="3133">
                  <c:v>46843</c:v>
                </c:pt>
                <c:pt idx="3134">
                  <c:v>46844</c:v>
                </c:pt>
                <c:pt idx="3135">
                  <c:v>46845</c:v>
                </c:pt>
                <c:pt idx="3136">
                  <c:v>46846</c:v>
                </c:pt>
                <c:pt idx="3137">
                  <c:v>46847</c:v>
                </c:pt>
                <c:pt idx="3138">
                  <c:v>46848</c:v>
                </c:pt>
                <c:pt idx="3139">
                  <c:v>46849</c:v>
                </c:pt>
                <c:pt idx="3140">
                  <c:v>46850</c:v>
                </c:pt>
                <c:pt idx="3141">
                  <c:v>46851</c:v>
                </c:pt>
                <c:pt idx="3142">
                  <c:v>46852</c:v>
                </c:pt>
                <c:pt idx="3143">
                  <c:v>46853</c:v>
                </c:pt>
                <c:pt idx="3144">
                  <c:v>46854</c:v>
                </c:pt>
                <c:pt idx="3145">
                  <c:v>46855</c:v>
                </c:pt>
                <c:pt idx="3146">
                  <c:v>46856</c:v>
                </c:pt>
                <c:pt idx="3147">
                  <c:v>46857</c:v>
                </c:pt>
                <c:pt idx="3148">
                  <c:v>46858</c:v>
                </c:pt>
                <c:pt idx="3149">
                  <c:v>46859</c:v>
                </c:pt>
                <c:pt idx="3150">
                  <c:v>46860</c:v>
                </c:pt>
                <c:pt idx="3151">
                  <c:v>46861</c:v>
                </c:pt>
                <c:pt idx="3152">
                  <c:v>46862</c:v>
                </c:pt>
                <c:pt idx="3153">
                  <c:v>46863</c:v>
                </c:pt>
                <c:pt idx="3154">
                  <c:v>46864</c:v>
                </c:pt>
                <c:pt idx="3155">
                  <c:v>46865</c:v>
                </c:pt>
                <c:pt idx="3156">
                  <c:v>46866</c:v>
                </c:pt>
                <c:pt idx="3157">
                  <c:v>46867</c:v>
                </c:pt>
                <c:pt idx="3158">
                  <c:v>46868</c:v>
                </c:pt>
                <c:pt idx="3159">
                  <c:v>46869</c:v>
                </c:pt>
                <c:pt idx="3160">
                  <c:v>46870</c:v>
                </c:pt>
                <c:pt idx="3161">
                  <c:v>46871</c:v>
                </c:pt>
                <c:pt idx="3162">
                  <c:v>46872</c:v>
                </c:pt>
                <c:pt idx="3163">
                  <c:v>46873</c:v>
                </c:pt>
                <c:pt idx="3164">
                  <c:v>46874</c:v>
                </c:pt>
                <c:pt idx="3165">
                  <c:v>46875</c:v>
                </c:pt>
                <c:pt idx="3166">
                  <c:v>46876</c:v>
                </c:pt>
                <c:pt idx="3167">
                  <c:v>46877</c:v>
                </c:pt>
                <c:pt idx="3168">
                  <c:v>46878</c:v>
                </c:pt>
                <c:pt idx="3169">
                  <c:v>46879</c:v>
                </c:pt>
                <c:pt idx="3170">
                  <c:v>46880</c:v>
                </c:pt>
                <c:pt idx="3171">
                  <c:v>46881</c:v>
                </c:pt>
                <c:pt idx="3172">
                  <c:v>46882</c:v>
                </c:pt>
                <c:pt idx="3173">
                  <c:v>46883</c:v>
                </c:pt>
                <c:pt idx="3174">
                  <c:v>46884</c:v>
                </c:pt>
                <c:pt idx="3175">
                  <c:v>46885</c:v>
                </c:pt>
                <c:pt idx="3176">
                  <c:v>46886</c:v>
                </c:pt>
                <c:pt idx="3177">
                  <c:v>46887</c:v>
                </c:pt>
                <c:pt idx="3178">
                  <c:v>46888</c:v>
                </c:pt>
                <c:pt idx="3179">
                  <c:v>46889</c:v>
                </c:pt>
                <c:pt idx="3180">
                  <c:v>46890</c:v>
                </c:pt>
                <c:pt idx="3181">
                  <c:v>46891</c:v>
                </c:pt>
                <c:pt idx="3182">
                  <c:v>46892</c:v>
                </c:pt>
                <c:pt idx="3183">
                  <c:v>46893</c:v>
                </c:pt>
                <c:pt idx="3184">
                  <c:v>46894</c:v>
                </c:pt>
                <c:pt idx="3185">
                  <c:v>46895</c:v>
                </c:pt>
                <c:pt idx="3186">
                  <c:v>46896</c:v>
                </c:pt>
                <c:pt idx="3187">
                  <c:v>46897</c:v>
                </c:pt>
                <c:pt idx="3188">
                  <c:v>46898</c:v>
                </c:pt>
                <c:pt idx="3189">
                  <c:v>46899</c:v>
                </c:pt>
                <c:pt idx="3190">
                  <c:v>46900</c:v>
                </c:pt>
                <c:pt idx="3191">
                  <c:v>46901</c:v>
                </c:pt>
                <c:pt idx="3192">
                  <c:v>46902</c:v>
                </c:pt>
                <c:pt idx="3193">
                  <c:v>46903</c:v>
                </c:pt>
                <c:pt idx="3194">
                  <c:v>46904</c:v>
                </c:pt>
                <c:pt idx="3195">
                  <c:v>46905</c:v>
                </c:pt>
                <c:pt idx="3196">
                  <c:v>46906</c:v>
                </c:pt>
                <c:pt idx="3197">
                  <c:v>46907</c:v>
                </c:pt>
                <c:pt idx="3198">
                  <c:v>46908</c:v>
                </c:pt>
                <c:pt idx="3199">
                  <c:v>46909</c:v>
                </c:pt>
                <c:pt idx="3200">
                  <c:v>46910</c:v>
                </c:pt>
                <c:pt idx="3201">
                  <c:v>46911</c:v>
                </c:pt>
                <c:pt idx="3202">
                  <c:v>46912</c:v>
                </c:pt>
                <c:pt idx="3203">
                  <c:v>46913</c:v>
                </c:pt>
                <c:pt idx="3204">
                  <c:v>46914</c:v>
                </c:pt>
                <c:pt idx="3205">
                  <c:v>46915</c:v>
                </c:pt>
                <c:pt idx="3206">
                  <c:v>46916</c:v>
                </c:pt>
                <c:pt idx="3207">
                  <c:v>46917</c:v>
                </c:pt>
                <c:pt idx="3208">
                  <c:v>46918</c:v>
                </c:pt>
                <c:pt idx="3209">
                  <c:v>46919</c:v>
                </c:pt>
                <c:pt idx="3210">
                  <c:v>46920</c:v>
                </c:pt>
                <c:pt idx="3211">
                  <c:v>46921</c:v>
                </c:pt>
                <c:pt idx="3212">
                  <c:v>46922</c:v>
                </c:pt>
                <c:pt idx="3213">
                  <c:v>46923</c:v>
                </c:pt>
                <c:pt idx="3214">
                  <c:v>46924</c:v>
                </c:pt>
                <c:pt idx="3215">
                  <c:v>46925</c:v>
                </c:pt>
                <c:pt idx="3216">
                  <c:v>46926</c:v>
                </c:pt>
                <c:pt idx="3217">
                  <c:v>46927</c:v>
                </c:pt>
                <c:pt idx="3218">
                  <c:v>46928</c:v>
                </c:pt>
                <c:pt idx="3219">
                  <c:v>46929</c:v>
                </c:pt>
                <c:pt idx="3220">
                  <c:v>46930</c:v>
                </c:pt>
                <c:pt idx="3221">
                  <c:v>46931</c:v>
                </c:pt>
                <c:pt idx="3222">
                  <c:v>46932</c:v>
                </c:pt>
                <c:pt idx="3223">
                  <c:v>46933</c:v>
                </c:pt>
                <c:pt idx="3224">
                  <c:v>46934</c:v>
                </c:pt>
              </c:numCache>
            </c:numRef>
          </c:cat>
          <c:val>
            <c:numRef>
              <c:f>Datos!$D$7873:$D$11097</c:f>
              <c:numCache>
                <c:formatCode>#,##0.00</c:formatCode>
                <c:ptCount val="3225"/>
                <c:pt idx="0">
                  <c:v>4.25</c:v>
                </c:pt>
                <c:pt idx="1">
                  <c:v>4.25</c:v>
                </c:pt>
                <c:pt idx="2">
                  <c:v>4.25</c:v>
                </c:pt>
                <c:pt idx="3">
                  <c:v>4.25</c:v>
                </c:pt>
                <c:pt idx="4">
                  <c:v>4.25</c:v>
                </c:pt>
                <c:pt idx="5">
                  <c:v>4.25</c:v>
                </c:pt>
                <c:pt idx="6">
                  <c:v>4.25</c:v>
                </c:pt>
                <c:pt idx="7">
                  <c:v>4.25</c:v>
                </c:pt>
                <c:pt idx="8">
                  <c:v>4.25</c:v>
                </c:pt>
                <c:pt idx="9">
                  <c:v>4.25</c:v>
                </c:pt>
                <c:pt idx="10">
                  <c:v>4.25</c:v>
                </c:pt>
                <c:pt idx="11">
                  <c:v>4.25</c:v>
                </c:pt>
                <c:pt idx="12">
                  <c:v>4.25</c:v>
                </c:pt>
                <c:pt idx="13">
                  <c:v>4.25</c:v>
                </c:pt>
                <c:pt idx="14">
                  <c:v>4.25</c:v>
                </c:pt>
                <c:pt idx="15">
                  <c:v>4.25</c:v>
                </c:pt>
                <c:pt idx="16">
                  <c:v>4.25</c:v>
                </c:pt>
                <c:pt idx="17">
                  <c:v>4.25</c:v>
                </c:pt>
                <c:pt idx="18">
                  <c:v>4.25</c:v>
                </c:pt>
                <c:pt idx="19">
                  <c:v>4.25</c:v>
                </c:pt>
                <c:pt idx="20">
                  <c:v>4.25</c:v>
                </c:pt>
                <c:pt idx="21">
                  <c:v>4.25</c:v>
                </c:pt>
                <c:pt idx="22">
                  <c:v>4.25</c:v>
                </c:pt>
                <c:pt idx="23">
                  <c:v>4.25</c:v>
                </c:pt>
                <c:pt idx="24">
                  <c:v>4.25</c:v>
                </c:pt>
                <c:pt idx="25">
                  <c:v>4.25</c:v>
                </c:pt>
                <c:pt idx="26">
                  <c:v>4.25</c:v>
                </c:pt>
                <c:pt idx="27">
                  <c:v>4.25</c:v>
                </c:pt>
                <c:pt idx="28">
                  <c:v>4.25</c:v>
                </c:pt>
                <c:pt idx="29">
                  <c:v>4.25</c:v>
                </c:pt>
                <c:pt idx="30">
                  <c:v>4.25</c:v>
                </c:pt>
                <c:pt idx="31">
                  <c:v>4.25</c:v>
                </c:pt>
                <c:pt idx="32">
                  <c:v>4.25</c:v>
                </c:pt>
                <c:pt idx="33">
                  <c:v>4.25</c:v>
                </c:pt>
                <c:pt idx="34">
                  <c:v>4.25</c:v>
                </c:pt>
                <c:pt idx="35">
                  <c:v>4.25</c:v>
                </c:pt>
                <c:pt idx="36">
                  <c:v>4.25</c:v>
                </c:pt>
                <c:pt idx="37">
                  <c:v>4.25</c:v>
                </c:pt>
                <c:pt idx="38">
                  <c:v>4.25</c:v>
                </c:pt>
                <c:pt idx="39">
                  <c:v>4.25</c:v>
                </c:pt>
                <c:pt idx="40">
                  <c:v>4.25</c:v>
                </c:pt>
                <c:pt idx="41">
                  <c:v>4.25</c:v>
                </c:pt>
                <c:pt idx="42">
                  <c:v>4.25</c:v>
                </c:pt>
                <c:pt idx="43">
                  <c:v>4.25</c:v>
                </c:pt>
                <c:pt idx="44">
                  <c:v>4.25</c:v>
                </c:pt>
                <c:pt idx="45">
                  <c:v>4.25</c:v>
                </c:pt>
                <c:pt idx="46">
                  <c:v>4.25</c:v>
                </c:pt>
                <c:pt idx="47">
                  <c:v>4.25</c:v>
                </c:pt>
                <c:pt idx="48">
                  <c:v>4.25</c:v>
                </c:pt>
                <c:pt idx="49">
                  <c:v>4.25</c:v>
                </c:pt>
                <c:pt idx="50">
                  <c:v>4.25</c:v>
                </c:pt>
                <c:pt idx="51">
                  <c:v>4.25</c:v>
                </c:pt>
                <c:pt idx="52">
                  <c:v>4.25</c:v>
                </c:pt>
                <c:pt idx="53">
                  <c:v>4.25</c:v>
                </c:pt>
                <c:pt idx="54">
                  <c:v>4.25</c:v>
                </c:pt>
                <c:pt idx="55">
                  <c:v>4.25</c:v>
                </c:pt>
                <c:pt idx="56">
                  <c:v>4.25</c:v>
                </c:pt>
                <c:pt idx="57">
                  <c:v>4.25</c:v>
                </c:pt>
                <c:pt idx="58">
                  <c:v>4.25</c:v>
                </c:pt>
                <c:pt idx="59">
                  <c:v>4.25</c:v>
                </c:pt>
                <c:pt idx="60">
                  <c:v>4.25</c:v>
                </c:pt>
                <c:pt idx="61">
                  <c:v>4.25</c:v>
                </c:pt>
                <c:pt idx="62">
                  <c:v>4.25</c:v>
                </c:pt>
                <c:pt idx="63">
                  <c:v>4.25</c:v>
                </c:pt>
                <c:pt idx="64">
                  <c:v>4.25</c:v>
                </c:pt>
                <c:pt idx="65">
                  <c:v>4.25</c:v>
                </c:pt>
                <c:pt idx="66">
                  <c:v>4.25</c:v>
                </c:pt>
                <c:pt idx="67">
                  <c:v>4.25</c:v>
                </c:pt>
                <c:pt idx="68">
                  <c:v>4.25</c:v>
                </c:pt>
                <c:pt idx="69">
                  <c:v>4.25</c:v>
                </c:pt>
                <c:pt idx="70">
                  <c:v>4.25</c:v>
                </c:pt>
                <c:pt idx="71">
                  <c:v>4.25</c:v>
                </c:pt>
                <c:pt idx="72">
                  <c:v>4.25</c:v>
                </c:pt>
                <c:pt idx="73">
                  <c:v>4.25</c:v>
                </c:pt>
                <c:pt idx="74">
                  <c:v>4.25</c:v>
                </c:pt>
                <c:pt idx="75">
                  <c:v>4.25</c:v>
                </c:pt>
                <c:pt idx="76">
                  <c:v>4.25</c:v>
                </c:pt>
                <c:pt idx="77">
                  <c:v>4.25</c:v>
                </c:pt>
                <c:pt idx="78">
                  <c:v>4.25</c:v>
                </c:pt>
                <c:pt idx="79">
                  <c:v>4.25</c:v>
                </c:pt>
                <c:pt idx="80">
                  <c:v>4.25</c:v>
                </c:pt>
                <c:pt idx="81">
                  <c:v>4.25</c:v>
                </c:pt>
                <c:pt idx="82">
                  <c:v>4.25</c:v>
                </c:pt>
                <c:pt idx="83">
                  <c:v>4.25</c:v>
                </c:pt>
                <c:pt idx="84">
                  <c:v>4.25</c:v>
                </c:pt>
                <c:pt idx="85">
                  <c:v>4.25</c:v>
                </c:pt>
                <c:pt idx="86">
                  <c:v>4.25</c:v>
                </c:pt>
                <c:pt idx="87">
                  <c:v>4.25</c:v>
                </c:pt>
                <c:pt idx="88">
                  <c:v>4.25</c:v>
                </c:pt>
                <c:pt idx="89">
                  <c:v>4.25</c:v>
                </c:pt>
                <c:pt idx="90">
                  <c:v>4.25</c:v>
                </c:pt>
                <c:pt idx="91">
                  <c:v>4.25</c:v>
                </c:pt>
                <c:pt idx="92">
                  <c:v>4.25</c:v>
                </c:pt>
                <c:pt idx="93">
                  <c:v>4.25</c:v>
                </c:pt>
                <c:pt idx="94">
                  <c:v>4.25</c:v>
                </c:pt>
                <c:pt idx="95">
                  <c:v>4.25</c:v>
                </c:pt>
                <c:pt idx="96">
                  <c:v>4.25</c:v>
                </c:pt>
                <c:pt idx="97">
                  <c:v>4.25</c:v>
                </c:pt>
                <c:pt idx="98">
                  <c:v>4.25</c:v>
                </c:pt>
                <c:pt idx="99">
                  <c:v>4.25</c:v>
                </c:pt>
                <c:pt idx="100">
                  <c:v>4.25</c:v>
                </c:pt>
                <c:pt idx="101">
                  <c:v>4.25</c:v>
                </c:pt>
                <c:pt idx="102">
                  <c:v>4.25</c:v>
                </c:pt>
                <c:pt idx="103">
                  <c:v>4.25</c:v>
                </c:pt>
                <c:pt idx="104">
                  <c:v>4.25</c:v>
                </c:pt>
                <c:pt idx="105">
                  <c:v>4.25</c:v>
                </c:pt>
                <c:pt idx="106">
                  <c:v>4.25</c:v>
                </c:pt>
                <c:pt idx="107">
                  <c:v>4.25</c:v>
                </c:pt>
                <c:pt idx="108">
                  <c:v>4.25</c:v>
                </c:pt>
                <c:pt idx="109">
                  <c:v>4.25</c:v>
                </c:pt>
                <c:pt idx="110">
                  <c:v>4.25</c:v>
                </c:pt>
                <c:pt idx="111">
                  <c:v>4.25</c:v>
                </c:pt>
                <c:pt idx="112">
                  <c:v>4.25</c:v>
                </c:pt>
                <c:pt idx="113">
                  <c:v>4.25</c:v>
                </c:pt>
                <c:pt idx="114">
                  <c:v>4.25</c:v>
                </c:pt>
                <c:pt idx="115">
                  <c:v>4.25</c:v>
                </c:pt>
                <c:pt idx="116">
                  <c:v>4.25</c:v>
                </c:pt>
                <c:pt idx="117">
                  <c:v>4.25</c:v>
                </c:pt>
                <c:pt idx="118">
                  <c:v>4.25</c:v>
                </c:pt>
                <c:pt idx="119">
                  <c:v>4.25</c:v>
                </c:pt>
                <c:pt idx="120">
                  <c:v>4.25</c:v>
                </c:pt>
                <c:pt idx="121">
                  <c:v>4.25</c:v>
                </c:pt>
                <c:pt idx="122">
                  <c:v>4.25</c:v>
                </c:pt>
                <c:pt idx="123">
                  <c:v>4.25</c:v>
                </c:pt>
                <c:pt idx="124">
                  <c:v>4.25</c:v>
                </c:pt>
                <c:pt idx="125">
                  <c:v>4.25</c:v>
                </c:pt>
                <c:pt idx="126">
                  <c:v>4.25</c:v>
                </c:pt>
                <c:pt idx="127">
                  <c:v>4.25</c:v>
                </c:pt>
                <c:pt idx="128">
                  <c:v>4.25</c:v>
                </c:pt>
                <c:pt idx="129">
                  <c:v>4.25</c:v>
                </c:pt>
                <c:pt idx="130">
                  <c:v>4.25</c:v>
                </c:pt>
                <c:pt idx="131">
                  <c:v>4.25</c:v>
                </c:pt>
                <c:pt idx="132">
                  <c:v>4.25</c:v>
                </c:pt>
                <c:pt idx="133">
                  <c:v>4.25</c:v>
                </c:pt>
                <c:pt idx="134">
                  <c:v>4.25</c:v>
                </c:pt>
                <c:pt idx="135">
                  <c:v>4.25</c:v>
                </c:pt>
                <c:pt idx="136">
                  <c:v>4.25</c:v>
                </c:pt>
                <c:pt idx="137">
                  <c:v>4.25</c:v>
                </c:pt>
                <c:pt idx="138">
                  <c:v>4.25</c:v>
                </c:pt>
                <c:pt idx="139">
                  <c:v>4.25</c:v>
                </c:pt>
                <c:pt idx="140">
                  <c:v>4.25</c:v>
                </c:pt>
                <c:pt idx="141">
                  <c:v>4.25</c:v>
                </c:pt>
                <c:pt idx="142">
                  <c:v>4.25</c:v>
                </c:pt>
                <c:pt idx="143">
                  <c:v>4.25</c:v>
                </c:pt>
                <c:pt idx="144">
                  <c:v>4.25</c:v>
                </c:pt>
                <c:pt idx="145">
                  <c:v>4.25</c:v>
                </c:pt>
                <c:pt idx="146">
                  <c:v>4.25</c:v>
                </c:pt>
                <c:pt idx="147">
                  <c:v>4.25</c:v>
                </c:pt>
                <c:pt idx="148">
                  <c:v>4.25</c:v>
                </c:pt>
                <c:pt idx="149">
                  <c:v>4.25</c:v>
                </c:pt>
                <c:pt idx="150">
                  <c:v>4.25</c:v>
                </c:pt>
                <c:pt idx="151">
                  <c:v>4.25</c:v>
                </c:pt>
                <c:pt idx="152">
                  <c:v>4.25</c:v>
                </c:pt>
                <c:pt idx="153">
                  <c:v>4.25</c:v>
                </c:pt>
                <c:pt idx="154">
                  <c:v>4.25</c:v>
                </c:pt>
                <c:pt idx="155">
                  <c:v>4.25</c:v>
                </c:pt>
                <c:pt idx="156">
                  <c:v>4.25</c:v>
                </c:pt>
                <c:pt idx="157">
                  <c:v>4.25</c:v>
                </c:pt>
                <c:pt idx="158">
                  <c:v>4.25</c:v>
                </c:pt>
                <c:pt idx="159">
                  <c:v>4.25</c:v>
                </c:pt>
                <c:pt idx="160">
                  <c:v>4.25</c:v>
                </c:pt>
                <c:pt idx="161">
                  <c:v>4.25</c:v>
                </c:pt>
                <c:pt idx="162">
                  <c:v>4.25</c:v>
                </c:pt>
                <c:pt idx="163">
                  <c:v>4.25</c:v>
                </c:pt>
                <c:pt idx="164">
                  <c:v>4.25</c:v>
                </c:pt>
                <c:pt idx="165">
                  <c:v>4.25</c:v>
                </c:pt>
                <c:pt idx="166">
                  <c:v>4.25</c:v>
                </c:pt>
                <c:pt idx="167">
                  <c:v>4.25</c:v>
                </c:pt>
                <c:pt idx="168">
                  <c:v>4.25</c:v>
                </c:pt>
                <c:pt idx="169">
                  <c:v>4.25</c:v>
                </c:pt>
                <c:pt idx="170">
                  <c:v>4.25</c:v>
                </c:pt>
                <c:pt idx="171">
                  <c:v>4.25</c:v>
                </c:pt>
                <c:pt idx="172">
                  <c:v>4.25</c:v>
                </c:pt>
                <c:pt idx="173">
                  <c:v>4.25</c:v>
                </c:pt>
                <c:pt idx="174">
                  <c:v>4.25</c:v>
                </c:pt>
                <c:pt idx="175">
                  <c:v>4.25</c:v>
                </c:pt>
                <c:pt idx="176">
                  <c:v>4.25</c:v>
                </c:pt>
                <c:pt idx="177">
                  <c:v>4.25</c:v>
                </c:pt>
                <c:pt idx="178">
                  <c:v>4.25</c:v>
                </c:pt>
                <c:pt idx="179">
                  <c:v>4.25</c:v>
                </c:pt>
                <c:pt idx="180">
                  <c:v>4.25</c:v>
                </c:pt>
                <c:pt idx="181">
                  <c:v>4.25</c:v>
                </c:pt>
                <c:pt idx="182">
                  <c:v>4.25</c:v>
                </c:pt>
                <c:pt idx="183">
                  <c:v>4.25</c:v>
                </c:pt>
                <c:pt idx="184">
                  <c:v>4.25</c:v>
                </c:pt>
                <c:pt idx="185">
                  <c:v>4.25</c:v>
                </c:pt>
                <c:pt idx="186">
                  <c:v>4.25</c:v>
                </c:pt>
                <c:pt idx="187">
                  <c:v>4.25</c:v>
                </c:pt>
                <c:pt idx="188">
                  <c:v>4.25</c:v>
                </c:pt>
                <c:pt idx="189">
                  <c:v>4.25</c:v>
                </c:pt>
                <c:pt idx="190">
                  <c:v>4.25</c:v>
                </c:pt>
                <c:pt idx="191">
                  <c:v>4.25</c:v>
                </c:pt>
                <c:pt idx="192">
                  <c:v>4.25</c:v>
                </c:pt>
                <c:pt idx="193">
                  <c:v>4.25</c:v>
                </c:pt>
                <c:pt idx="194">
                  <c:v>4.25</c:v>
                </c:pt>
                <c:pt idx="195">
                  <c:v>4.25</c:v>
                </c:pt>
                <c:pt idx="196">
                  <c:v>4.25</c:v>
                </c:pt>
                <c:pt idx="197">
                  <c:v>4.25</c:v>
                </c:pt>
                <c:pt idx="198">
                  <c:v>4.25</c:v>
                </c:pt>
                <c:pt idx="199">
                  <c:v>4.25</c:v>
                </c:pt>
                <c:pt idx="200">
                  <c:v>4.25</c:v>
                </c:pt>
                <c:pt idx="201">
                  <c:v>4.25</c:v>
                </c:pt>
                <c:pt idx="202">
                  <c:v>4.25</c:v>
                </c:pt>
                <c:pt idx="203">
                  <c:v>4.25</c:v>
                </c:pt>
                <c:pt idx="204">
                  <c:v>4.25</c:v>
                </c:pt>
                <c:pt idx="205">
                  <c:v>4.25</c:v>
                </c:pt>
                <c:pt idx="206">
                  <c:v>4.25</c:v>
                </c:pt>
                <c:pt idx="207">
                  <c:v>4.25</c:v>
                </c:pt>
                <c:pt idx="208">
                  <c:v>4.25</c:v>
                </c:pt>
                <c:pt idx="209">
                  <c:v>4.25</c:v>
                </c:pt>
                <c:pt idx="210">
                  <c:v>4.25</c:v>
                </c:pt>
                <c:pt idx="211">
                  <c:v>3.75</c:v>
                </c:pt>
                <c:pt idx="212">
                  <c:v>3.75</c:v>
                </c:pt>
                <c:pt idx="213">
                  <c:v>3.75</c:v>
                </c:pt>
                <c:pt idx="214">
                  <c:v>3.75</c:v>
                </c:pt>
                <c:pt idx="215">
                  <c:v>3.75</c:v>
                </c:pt>
                <c:pt idx="216">
                  <c:v>3.75</c:v>
                </c:pt>
                <c:pt idx="217">
                  <c:v>3.75</c:v>
                </c:pt>
                <c:pt idx="218">
                  <c:v>3.75</c:v>
                </c:pt>
                <c:pt idx="219">
                  <c:v>3.75</c:v>
                </c:pt>
                <c:pt idx="220">
                  <c:v>3.75</c:v>
                </c:pt>
                <c:pt idx="221">
                  <c:v>3.75</c:v>
                </c:pt>
                <c:pt idx="222">
                  <c:v>3.75</c:v>
                </c:pt>
                <c:pt idx="223">
                  <c:v>3.75</c:v>
                </c:pt>
                <c:pt idx="224">
                  <c:v>3.75</c:v>
                </c:pt>
                <c:pt idx="225">
                  <c:v>3.75</c:v>
                </c:pt>
                <c:pt idx="226">
                  <c:v>3.75</c:v>
                </c:pt>
                <c:pt idx="227">
                  <c:v>3.75</c:v>
                </c:pt>
                <c:pt idx="228">
                  <c:v>3.75</c:v>
                </c:pt>
                <c:pt idx="229">
                  <c:v>3.75</c:v>
                </c:pt>
                <c:pt idx="230">
                  <c:v>3.75</c:v>
                </c:pt>
                <c:pt idx="231">
                  <c:v>3.75</c:v>
                </c:pt>
                <c:pt idx="232">
                  <c:v>3.75</c:v>
                </c:pt>
                <c:pt idx="233">
                  <c:v>3.75</c:v>
                </c:pt>
                <c:pt idx="234">
                  <c:v>3.75</c:v>
                </c:pt>
                <c:pt idx="235">
                  <c:v>3.75</c:v>
                </c:pt>
                <c:pt idx="236">
                  <c:v>3.75</c:v>
                </c:pt>
                <c:pt idx="237">
                  <c:v>3.75</c:v>
                </c:pt>
                <c:pt idx="238">
                  <c:v>3.75</c:v>
                </c:pt>
                <c:pt idx="239">
                  <c:v>3.75</c:v>
                </c:pt>
                <c:pt idx="240">
                  <c:v>3.75</c:v>
                </c:pt>
                <c:pt idx="241">
                  <c:v>3.75</c:v>
                </c:pt>
                <c:pt idx="242">
                  <c:v>3.75</c:v>
                </c:pt>
                <c:pt idx="243">
                  <c:v>3.75</c:v>
                </c:pt>
                <c:pt idx="244">
                  <c:v>3.75</c:v>
                </c:pt>
                <c:pt idx="245">
                  <c:v>3.75</c:v>
                </c:pt>
                <c:pt idx="246">
                  <c:v>3.25</c:v>
                </c:pt>
                <c:pt idx="247">
                  <c:v>3.25</c:v>
                </c:pt>
                <c:pt idx="248">
                  <c:v>3.25</c:v>
                </c:pt>
                <c:pt idx="249">
                  <c:v>3.25</c:v>
                </c:pt>
                <c:pt idx="250">
                  <c:v>3.25</c:v>
                </c:pt>
                <c:pt idx="251">
                  <c:v>3.25</c:v>
                </c:pt>
                <c:pt idx="252">
                  <c:v>3.25</c:v>
                </c:pt>
                <c:pt idx="253">
                  <c:v>3.25</c:v>
                </c:pt>
                <c:pt idx="254">
                  <c:v>3.25</c:v>
                </c:pt>
                <c:pt idx="255">
                  <c:v>3.25</c:v>
                </c:pt>
                <c:pt idx="256">
                  <c:v>3.25</c:v>
                </c:pt>
                <c:pt idx="257">
                  <c:v>3.25</c:v>
                </c:pt>
                <c:pt idx="258">
                  <c:v>3.25</c:v>
                </c:pt>
                <c:pt idx="259">
                  <c:v>3.25</c:v>
                </c:pt>
                <c:pt idx="260">
                  <c:v>3.25</c:v>
                </c:pt>
                <c:pt idx="261">
                  <c:v>3.25</c:v>
                </c:pt>
                <c:pt idx="262">
                  <c:v>3.25</c:v>
                </c:pt>
                <c:pt idx="263">
                  <c:v>3.25</c:v>
                </c:pt>
                <c:pt idx="264">
                  <c:v>3.25</c:v>
                </c:pt>
                <c:pt idx="265">
                  <c:v>3.25</c:v>
                </c:pt>
                <c:pt idx="266">
                  <c:v>3.25</c:v>
                </c:pt>
                <c:pt idx="267">
                  <c:v>3.25</c:v>
                </c:pt>
                <c:pt idx="268">
                  <c:v>3.25</c:v>
                </c:pt>
                <c:pt idx="269">
                  <c:v>3.25</c:v>
                </c:pt>
                <c:pt idx="270">
                  <c:v>3.25</c:v>
                </c:pt>
                <c:pt idx="271">
                  <c:v>3.25</c:v>
                </c:pt>
                <c:pt idx="272">
                  <c:v>3.25</c:v>
                </c:pt>
                <c:pt idx="273">
                  <c:v>3.25</c:v>
                </c:pt>
                <c:pt idx="274">
                  <c:v>2.75</c:v>
                </c:pt>
                <c:pt idx="275">
                  <c:v>2.75</c:v>
                </c:pt>
                <c:pt idx="276">
                  <c:v>2.75</c:v>
                </c:pt>
                <c:pt idx="277">
                  <c:v>2.75</c:v>
                </c:pt>
                <c:pt idx="278">
                  <c:v>2.75</c:v>
                </c:pt>
                <c:pt idx="279">
                  <c:v>2.75</c:v>
                </c:pt>
                <c:pt idx="280">
                  <c:v>2.75</c:v>
                </c:pt>
                <c:pt idx="281">
                  <c:v>2.75</c:v>
                </c:pt>
                <c:pt idx="282">
                  <c:v>2.75</c:v>
                </c:pt>
                <c:pt idx="283">
                  <c:v>2.75</c:v>
                </c:pt>
                <c:pt idx="284">
                  <c:v>2.75</c:v>
                </c:pt>
                <c:pt idx="285">
                  <c:v>2.75</c:v>
                </c:pt>
                <c:pt idx="286">
                  <c:v>2.75</c:v>
                </c:pt>
                <c:pt idx="287">
                  <c:v>2.75</c:v>
                </c:pt>
                <c:pt idx="288">
                  <c:v>2.75</c:v>
                </c:pt>
                <c:pt idx="289">
                  <c:v>2.75</c:v>
                </c:pt>
                <c:pt idx="290">
                  <c:v>2.75</c:v>
                </c:pt>
                <c:pt idx="291">
                  <c:v>2.75</c:v>
                </c:pt>
                <c:pt idx="292">
                  <c:v>2.75</c:v>
                </c:pt>
                <c:pt idx="293">
                  <c:v>2.75</c:v>
                </c:pt>
                <c:pt idx="294">
                  <c:v>2.75</c:v>
                </c:pt>
                <c:pt idx="295">
                  <c:v>2.75</c:v>
                </c:pt>
                <c:pt idx="296">
                  <c:v>2.75</c:v>
                </c:pt>
                <c:pt idx="297">
                  <c:v>2.75</c:v>
                </c:pt>
                <c:pt idx="298">
                  <c:v>2.75</c:v>
                </c:pt>
                <c:pt idx="299">
                  <c:v>2.75</c:v>
                </c:pt>
                <c:pt idx="300">
                  <c:v>2.75</c:v>
                </c:pt>
                <c:pt idx="301">
                  <c:v>2.75</c:v>
                </c:pt>
                <c:pt idx="302">
                  <c:v>2.75</c:v>
                </c:pt>
                <c:pt idx="303">
                  <c:v>2.75</c:v>
                </c:pt>
                <c:pt idx="304">
                  <c:v>2.5</c:v>
                </c:pt>
                <c:pt idx="305">
                  <c:v>2.5</c:v>
                </c:pt>
                <c:pt idx="306">
                  <c:v>2.5</c:v>
                </c:pt>
                <c:pt idx="307">
                  <c:v>2.5</c:v>
                </c:pt>
                <c:pt idx="308">
                  <c:v>2.5</c:v>
                </c:pt>
                <c:pt idx="309">
                  <c:v>2.5</c:v>
                </c:pt>
                <c:pt idx="310">
                  <c:v>2.5</c:v>
                </c:pt>
                <c:pt idx="311">
                  <c:v>2.5</c:v>
                </c:pt>
                <c:pt idx="312">
                  <c:v>2.5</c:v>
                </c:pt>
                <c:pt idx="313">
                  <c:v>2.5</c:v>
                </c:pt>
                <c:pt idx="314">
                  <c:v>2.5</c:v>
                </c:pt>
                <c:pt idx="315">
                  <c:v>2.5</c:v>
                </c:pt>
                <c:pt idx="316">
                  <c:v>2.5</c:v>
                </c:pt>
                <c:pt idx="317">
                  <c:v>2.5</c:v>
                </c:pt>
                <c:pt idx="318">
                  <c:v>2.5</c:v>
                </c:pt>
                <c:pt idx="319">
                  <c:v>2.5</c:v>
                </c:pt>
                <c:pt idx="320">
                  <c:v>2.5</c:v>
                </c:pt>
                <c:pt idx="321">
                  <c:v>2.5</c:v>
                </c:pt>
                <c:pt idx="322">
                  <c:v>2.5</c:v>
                </c:pt>
                <c:pt idx="323">
                  <c:v>2.5</c:v>
                </c:pt>
                <c:pt idx="324">
                  <c:v>2.5</c:v>
                </c:pt>
                <c:pt idx="325">
                  <c:v>2.5</c:v>
                </c:pt>
                <c:pt idx="326">
                  <c:v>2.5</c:v>
                </c:pt>
                <c:pt idx="327">
                  <c:v>2.5</c:v>
                </c:pt>
                <c:pt idx="328">
                  <c:v>2.5</c:v>
                </c:pt>
                <c:pt idx="329">
                  <c:v>2.5</c:v>
                </c:pt>
                <c:pt idx="330">
                  <c:v>2.5</c:v>
                </c:pt>
                <c:pt idx="331">
                  <c:v>2.5</c:v>
                </c:pt>
                <c:pt idx="332">
                  <c:v>2.5</c:v>
                </c:pt>
                <c:pt idx="333">
                  <c:v>2.5</c:v>
                </c:pt>
                <c:pt idx="334">
                  <c:v>2.5</c:v>
                </c:pt>
                <c:pt idx="335">
                  <c:v>2.5</c:v>
                </c:pt>
                <c:pt idx="336">
                  <c:v>2.5</c:v>
                </c:pt>
                <c:pt idx="337">
                  <c:v>2.25</c:v>
                </c:pt>
                <c:pt idx="338">
                  <c:v>2.25</c:v>
                </c:pt>
                <c:pt idx="339">
                  <c:v>2.25</c:v>
                </c:pt>
                <c:pt idx="340">
                  <c:v>2.25</c:v>
                </c:pt>
                <c:pt idx="341">
                  <c:v>2.25</c:v>
                </c:pt>
                <c:pt idx="342">
                  <c:v>2.25</c:v>
                </c:pt>
                <c:pt idx="343">
                  <c:v>2.25</c:v>
                </c:pt>
                <c:pt idx="344">
                  <c:v>2.25</c:v>
                </c:pt>
                <c:pt idx="345">
                  <c:v>2.25</c:v>
                </c:pt>
                <c:pt idx="346">
                  <c:v>2.25</c:v>
                </c:pt>
                <c:pt idx="347">
                  <c:v>2.25</c:v>
                </c:pt>
                <c:pt idx="348">
                  <c:v>2.25</c:v>
                </c:pt>
                <c:pt idx="349">
                  <c:v>2.25</c:v>
                </c:pt>
                <c:pt idx="350">
                  <c:v>2.25</c:v>
                </c:pt>
                <c:pt idx="351">
                  <c:v>2.25</c:v>
                </c:pt>
                <c:pt idx="352">
                  <c:v>2.25</c:v>
                </c:pt>
                <c:pt idx="353">
                  <c:v>2.25</c:v>
                </c:pt>
                <c:pt idx="354">
                  <c:v>2.25</c:v>
                </c:pt>
                <c:pt idx="355">
                  <c:v>2.25</c:v>
                </c:pt>
                <c:pt idx="356">
                  <c:v>2.25</c:v>
                </c:pt>
                <c:pt idx="357">
                  <c:v>2.25</c:v>
                </c:pt>
                <c:pt idx="358">
                  <c:v>2.25</c:v>
                </c:pt>
                <c:pt idx="359">
                  <c:v>2.25</c:v>
                </c:pt>
                <c:pt idx="360">
                  <c:v>2.25</c:v>
                </c:pt>
                <c:pt idx="361">
                  <c:v>2.25</c:v>
                </c:pt>
                <c:pt idx="362">
                  <c:v>2.25</c:v>
                </c:pt>
                <c:pt idx="363">
                  <c:v>2.25</c:v>
                </c:pt>
                <c:pt idx="364">
                  <c:v>2.25</c:v>
                </c:pt>
                <c:pt idx="365">
                  <c:v>2.25</c:v>
                </c:pt>
                <c:pt idx="366">
                  <c:v>2</c:v>
                </c:pt>
                <c:pt idx="367">
                  <c:v>2</c:v>
                </c:pt>
                <c:pt idx="368">
                  <c:v>2</c:v>
                </c:pt>
                <c:pt idx="369">
                  <c:v>2</c:v>
                </c:pt>
                <c:pt idx="370">
                  <c:v>2</c:v>
                </c:pt>
                <c:pt idx="371">
                  <c:v>2</c:v>
                </c:pt>
                <c:pt idx="372">
                  <c:v>2</c:v>
                </c:pt>
                <c:pt idx="373">
                  <c:v>2</c:v>
                </c:pt>
                <c:pt idx="374">
                  <c:v>2</c:v>
                </c:pt>
                <c:pt idx="375">
                  <c:v>2</c:v>
                </c:pt>
                <c:pt idx="376">
                  <c:v>2</c:v>
                </c:pt>
                <c:pt idx="377">
                  <c:v>2</c:v>
                </c:pt>
                <c:pt idx="378">
                  <c:v>2</c:v>
                </c:pt>
                <c:pt idx="379">
                  <c:v>2</c:v>
                </c:pt>
                <c:pt idx="380">
                  <c:v>2</c:v>
                </c:pt>
                <c:pt idx="381">
                  <c:v>2</c:v>
                </c:pt>
                <c:pt idx="382">
                  <c:v>2</c:v>
                </c:pt>
                <c:pt idx="383">
                  <c:v>2</c:v>
                </c:pt>
                <c:pt idx="384">
                  <c:v>2</c:v>
                </c:pt>
                <c:pt idx="385">
                  <c:v>2</c:v>
                </c:pt>
                <c:pt idx="386">
                  <c:v>2</c:v>
                </c:pt>
                <c:pt idx="387">
                  <c:v>2</c:v>
                </c:pt>
                <c:pt idx="388">
                  <c:v>2</c:v>
                </c:pt>
                <c:pt idx="389">
                  <c:v>2</c:v>
                </c:pt>
                <c:pt idx="390">
                  <c:v>2</c:v>
                </c:pt>
                <c:pt idx="391">
                  <c:v>2</c:v>
                </c:pt>
                <c:pt idx="392">
                  <c:v>2</c:v>
                </c:pt>
                <c:pt idx="393">
                  <c:v>1.75</c:v>
                </c:pt>
                <c:pt idx="394">
                  <c:v>1.75</c:v>
                </c:pt>
                <c:pt idx="395">
                  <c:v>1.75</c:v>
                </c:pt>
                <c:pt idx="396">
                  <c:v>1.75</c:v>
                </c:pt>
                <c:pt idx="397">
                  <c:v>1.75</c:v>
                </c:pt>
                <c:pt idx="398">
                  <c:v>1.75</c:v>
                </c:pt>
                <c:pt idx="399">
                  <c:v>1.75</c:v>
                </c:pt>
                <c:pt idx="400">
                  <c:v>1.75</c:v>
                </c:pt>
                <c:pt idx="401">
                  <c:v>1.75</c:v>
                </c:pt>
                <c:pt idx="402">
                  <c:v>1.75</c:v>
                </c:pt>
                <c:pt idx="403">
                  <c:v>1.75</c:v>
                </c:pt>
                <c:pt idx="404">
                  <c:v>1.75</c:v>
                </c:pt>
                <c:pt idx="405">
                  <c:v>1.75</c:v>
                </c:pt>
                <c:pt idx="406">
                  <c:v>1.75</c:v>
                </c:pt>
                <c:pt idx="407">
                  <c:v>1.75</c:v>
                </c:pt>
                <c:pt idx="408">
                  <c:v>1.75</c:v>
                </c:pt>
                <c:pt idx="409">
                  <c:v>1.75</c:v>
                </c:pt>
                <c:pt idx="410">
                  <c:v>1.75</c:v>
                </c:pt>
                <c:pt idx="411">
                  <c:v>1.75</c:v>
                </c:pt>
                <c:pt idx="412">
                  <c:v>1.75</c:v>
                </c:pt>
                <c:pt idx="413">
                  <c:v>1.75</c:v>
                </c:pt>
                <c:pt idx="414">
                  <c:v>1.75</c:v>
                </c:pt>
                <c:pt idx="415">
                  <c:v>1.75</c:v>
                </c:pt>
                <c:pt idx="416">
                  <c:v>1.75</c:v>
                </c:pt>
                <c:pt idx="417">
                  <c:v>1.75</c:v>
                </c:pt>
                <c:pt idx="418">
                  <c:v>1.75</c:v>
                </c:pt>
                <c:pt idx="419">
                  <c:v>1.75</c:v>
                </c:pt>
                <c:pt idx="420">
                  <c:v>1.75</c:v>
                </c:pt>
                <c:pt idx="421">
                  <c:v>1.75</c:v>
                </c:pt>
                <c:pt idx="422">
                  <c:v>1.75</c:v>
                </c:pt>
                <c:pt idx="423">
                  <c:v>1.75</c:v>
                </c:pt>
                <c:pt idx="424">
                  <c:v>1.75</c:v>
                </c:pt>
                <c:pt idx="425">
                  <c:v>1.75</c:v>
                </c:pt>
                <c:pt idx="426">
                  <c:v>1.75</c:v>
                </c:pt>
                <c:pt idx="427">
                  <c:v>1.75</c:v>
                </c:pt>
                <c:pt idx="428">
                  <c:v>1.75</c:v>
                </c:pt>
                <c:pt idx="429">
                  <c:v>1.75</c:v>
                </c:pt>
                <c:pt idx="430">
                  <c:v>1.75</c:v>
                </c:pt>
                <c:pt idx="431">
                  <c:v>1.75</c:v>
                </c:pt>
                <c:pt idx="432">
                  <c:v>1.75</c:v>
                </c:pt>
                <c:pt idx="433">
                  <c:v>1.75</c:v>
                </c:pt>
                <c:pt idx="434">
                  <c:v>1.75</c:v>
                </c:pt>
                <c:pt idx="435">
                  <c:v>1.75</c:v>
                </c:pt>
                <c:pt idx="436">
                  <c:v>1.75</c:v>
                </c:pt>
                <c:pt idx="437">
                  <c:v>1.75</c:v>
                </c:pt>
                <c:pt idx="438">
                  <c:v>1.75</c:v>
                </c:pt>
                <c:pt idx="439">
                  <c:v>1.75</c:v>
                </c:pt>
                <c:pt idx="440">
                  <c:v>1.75</c:v>
                </c:pt>
                <c:pt idx="441">
                  <c:v>1.75</c:v>
                </c:pt>
                <c:pt idx="442">
                  <c:v>1.75</c:v>
                </c:pt>
                <c:pt idx="443">
                  <c:v>1.75</c:v>
                </c:pt>
                <c:pt idx="444">
                  <c:v>1.75</c:v>
                </c:pt>
                <c:pt idx="445">
                  <c:v>1.75</c:v>
                </c:pt>
                <c:pt idx="446">
                  <c:v>1.75</c:v>
                </c:pt>
                <c:pt idx="447">
                  <c:v>1.75</c:v>
                </c:pt>
                <c:pt idx="448">
                  <c:v>1.75</c:v>
                </c:pt>
                <c:pt idx="449">
                  <c:v>1.75</c:v>
                </c:pt>
                <c:pt idx="450">
                  <c:v>1.75</c:v>
                </c:pt>
                <c:pt idx="451">
                  <c:v>1.75</c:v>
                </c:pt>
                <c:pt idx="452">
                  <c:v>1.75</c:v>
                </c:pt>
                <c:pt idx="453">
                  <c:v>1.75</c:v>
                </c:pt>
                <c:pt idx="454">
                  <c:v>1.75</c:v>
                </c:pt>
                <c:pt idx="455">
                  <c:v>1.75</c:v>
                </c:pt>
                <c:pt idx="456">
                  <c:v>1.75</c:v>
                </c:pt>
                <c:pt idx="457">
                  <c:v>1.75</c:v>
                </c:pt>
                <c:pt idx="458">
                  <c:v>1.75</c:v>
                </c:pt>
                <c:pt idx="459">
                  <c:v>1.75</c:v>
                </c:pt>
                <c:pt idx="460">
                  <c:v>1.75</c:v>
                </c:pt>
                <c:pt idx="461">
                  <c:v>1.75</c:v>
                </c:pt>
                <c:pt idx="462">
                  <c:v>1.75</c:v>
                </c:pt>
                <c:pt idx="463">
                  <c:v>1.75</c:v>
                </c:pt>
                <c:pt idx="464">
                  <c:v>1.75</c:v>
                </c:pt>
                <c:pt idx="465">
                  <c:v>1.75</c:v>
                </c:pt>
                <c:pt idx="466">
                  <c:v>1.75</c:v>
                </c:pt>
                <c:pt idx="467">
                  <c:v>1.75</c:v>
                </c:pt>
                <c:pt idx="468">
                  <c:v>1.75</c:v>
                </c:pt>
                <c:pt idx="469">
                  <c:v>1.75</c:v>
                </c:pt>
                <c:pt idx="470">
                  <c:v>1.75</c:v>
                </c:pt>
                <c:pt idx="471">
                  <c:v>1.75</c:v>
                </c:pt>
                <c:pt idx="472">
                  <c:v>1.75</c:v>
                </c:pt>
                <c:pt idx="473">
                  <c:v>1.75</c:v>
                </c:pt>
                <c:pt idx="474">
                  <c:v>1.75</c:v>
                </c:pt>
                <c:pt idx="475">
                  <c:v>1.75</c:v>
                </c:pt>
                <c:pt idx="476">
                  <c:v>1.75</c:v>
                </c:pt>
                <c:pt idx="477">
                  <c:v>1.75</c:v>
                </c:pt>
                <c:pt idx="478">
                  <c:v>1.75</c:v>
                </c:pt>
                <c:pt idx="479">
                  <c:v>1.75</c:v>
                </c:pt>
                <c:pt idx="480">
                  <c:v>1.75</c:v>
                </c:pt>
                <c:pt idx="481">
                  <c:v>1.75</c:v>
                </c:pt>
                <c:pt idx="482">
                  <c:v>1.75</c:v>
                </c:pt>
                <c:pt idx="483">
                  <c:v>1.75</c:v>
                </c:pt>
                <c:pt idx="484">
                  <c:v>1.75</c:v>
                </c:pt>
                <c:pt idx="485">
                  <c:v>1.75</c:v>
                </c:pt>
                <c:pt idx="486">
                  <c:v>1.75</c:v>
                </c:pt>
                <c:pt idx="487">
                  <c:v>1.75</c:v>
                </c:pt>
                <c:pt idx="488">
                  <c:v>1.75</c:v>
                </c:pt>
                <c:pt idx="489">
                  <c:v>1.75</c:v>
                </c:pt>
                <c:pt idx="490">
                  <c:v>1.75</c:v>
                </c:pt>
                <c:pt idx="491">
                  <c:v>1.75</c:v>
                </c:pt>
                <c:pt idx="492">
                  <c:v>1.75</c:v>
                </c:pt>
                <c:pt idx="493">
                  <c:v>1.75</c:v>
                </c:pt>
                <c:pt idx="494">
                  <c:v>1.75</c:v>
                </c:pt>
                <c:pt idx="495">
                  <c:v>1.75</c:v>
                </c:pt>
                <c:pt idx="496">
                  <c:v>1.75</c:v>
                </c:pt>
                <c:pt idx="497">
                  <c:v>1.75</c:v>
                </c:pt>
                <c:pt idx="498">
                  <c:v>1.75</c:v>
                </c:pt>
                <c:pt idx="499">
                  <c:v>1.75</c:v>
                </c:pt>
                <c:pt idx="500">
                  <c:v>1.75</c:v>
                </c:pt>
                <c:pt idx="501">
                  <c:v>1.75</c:v>
                </c:pt>
                <c:pt idx="502">
                  <c:v>1.75</c:v>
                </c:pt>
                <c:pt idx="503">
                  <c:v>1.75</c:v>
                </c:pt>
                <c:pt idx="504">
                  <c:v>1.75</c:v>
                </c:pt>
                <c:pt idx="505">
                  <c:v>1.75</c:v>
                </c:pt>
                <c:pt idx="506">
                  <c:v>1.75</c:v>
                </c:pt>
                <c:pt idx="507">
                  <c:v>1.75</c:v>
                </c:pt>
                <c:pt idx="508">
                  <c:v>1.75</c:v>
                </c:pt>
                <c:pt idx="509">
                  <c:v>1.75</c:v>
                </c:pt>
                <c:pt idx="510">
                  <c:v>1.75</c:v>
                </c:pt>
                <c:pt idx="511">
                  <c:v>1.75</c:v>
                </c:pt>
                <c:pt idx="512">
                  <c:v>1.75</c:v>
                </c:pt>
                <c:pt idx="513">
                  <c:v>1.75</c:v>
                </c:pt>
                <c:pt idx="514">
                  <c:v>1.75</c:v>
                </c:pt>
                <c:pt idx="515">
                  <c:v>1.75</c:v>
                </c:pt>
                <c:pt idx="516">
                  <c:v>1.75</c:v>
                </c:pt>
                <c:pt idx="517">
                  <c:v>1.75</c:v>
                </c:pt>
                <c:pt idx="518">
                  <c:v>1.75</c:v>
                </c:pt>
                <c:pt idx="519">
                  <c:v>1.75</c:v>
                </c:pt>
                <c:pt idx="520">
                  <c:v>1.75</c:v>
                </c:pt>
                <c:pt idx="521">
                  <c:v>1.75</c:v>
                </c:pt>
                <c:pt idx="522">
                  <c:v>1.75</c:v>
                </c:pt>
                <c:pt idx="523">
                  <c:v>1.75</c:v>
                </c:pt>
                <c:pt idx="524">
                  <c:v>1.75</c:v>
                </c:pt>
                <c:pt idx="525">
                  <c:v>1.75</c:v>
                </c:pt>
                <c:pt idx="526">
                  <c:v>1.75</c:v>
                </c:pt>
                <c:pt idx="527">
                  <c:v>1.75</c:v>
                </c:pt>
                <c:pt idx="528">
                  <c:v>1.75</c:v>
                </c:pt>
                <c:pt idx="529">
                  <c:v>1.75</c:v>
                </c:pt>
                <c:pt idx="530">
                  <c:v>1.75</c:v>
                </c:pt>
                <c:pt idx="531">
                  <c:v>1.75</c:v>
                </c:pt>
                <c:pt idx="532">
                  <c:v>1.75</c:v>
                </c:pt>
                <c:pt idx="533">
                  <c:v>1.75</c:v>
                </c:pt>
                <c:pt idx="534">
                  <c:v>1.75</c:v>
                </c:pt>
                <c:pt idx="535">
                  <c:v>1.75</c:v>
                </c:pt>
                <c:pt idx="536">
                  <c:v>1.75</c:v>
                </c:pt>
                <c:pt idx="537">
                  <c:v>1.75</c:v>
                </c:pt>
                <c:pt idx="538">
                  <c:v>1.75</c:v>
                </c:pt>
                <c:pt idx="539">
                  <c:v>1.75</c:v>
                </c:pt>
                <c:pt idx="540">
                  <c:v>1.75</c:v>
                </c:pt>
                <c:pt idx="541">
                  <c:v>1.75</c:v>
                </c:pt>
                <c:pt idx="542">
                  <c:v>1.75</c:v>
                </c:pt>
                <c:pt idx="543">
                  <c:v>1.75</c:v>
                </c:pt>
                <c:pt idx="544">
                  <c:v>1.75</c:v>
                </c:pt>
                <c:pt idx="545">
                  <c:v>1.75</c:v>
                </c:pt>
                <c:pt idx="546">
                  <c:v>1.75</c:v>
                </c:pt>
                <c:pt idx="547">
                  <c:v>1.75</c:v>
                </c:pt>
                <c:pt idx="548">
                  <c:v>1.75</c:v>
                </c:pt>
                <c:pt idx="549">
                  <c:v>1.75</c:v>
                </c:pt>
                <c:pt idx="550">
                  <c:v>1.75</c:v>
                </c:pt>
                <c:pt idx="551">
                  <c:v>1.75</c:v>
                </c:pt>
                <c:pt idx="552">
                  <c:v>1.75</c:v>
                </c:pt>
                <c:pt idx="553">
                  <c:v>1.75</c:v>
                </c:pt>
                <c:pt idx="554">
                  <c:v>1.75</c:v>
                </c:pt>
                <c:pt idx="555">
                  <c:v>1.75</c:v>
                </c:pt>
                <c:pt idx="556">
                  <c:v>1.75</c:v>
                </c:pt>
                <c:pt idx="557">
                  <c:v>1.75</c:v>
                </c:pt>
                <c:pt idx="558">
                  <c:v>1.75</c:v>
                </c:pt>
                <c:pt idx="559">
                  <c:v>1.75</c:v>
                </c:pt>
                <c:pt idx="560">
                  <c:v>1.75</c:v>
                </c:pt>
                <c:pt idx="561">
                  <c:v>1.75</c:v>
                </c:pt>
                <c:pt idx="562">
                  <c:v>1.75</c:v>
                </c:pt>
                <c:pt idx="563">
                  <c:v>1.75</c:v>
                </c:pt>
                <c:pt idx="564">
                  <c:v>1.75</c:v>
                </c:pt>
                <c:pt idx="565">
                  <c:v>1.75</c:v>
                </c:pt>
                <c:pt idx="566">
                  <c:v>1.75</c:v>
                </c:pt>
                <c:pt idx="567">
                  <c:v>1.75</c:v>
                </c:pt>
                <c:pt idx="568">
                  <c:v>1.75</c:v>
                </c:pt>
                <c:pt idx="569">
                  <c:v>1.75</c:v>
                </c:pt>
                <c:pt idx="570">
                  <c:v>1.75</c:v>
                </c:pt>
                <c:pt idx="571">
                  <c:v>1.75</c:v>
                </c:pt>
                <c:pt idx="572">
                  <c:v>1.75</c:v>
                </c:pt>
                <c:pt idx="573">
                  <c:v>1.75</c:v>
                </c:pt>
                <c:pt idx="574">
                  <c:v>1.75</c:v>
                </c:pt>
                <c:pt idx="575">
                  <c:v>1.75</c:v>
                </c:pt>
                <c:pt idx="576">
                  <c:v>1.75</c:v>
                </c:pt>
                <c:pt idx="577">
                  <c:v>1.75</c:v>
                </c:pt>
                <c:pt idx="578">
                  <c:v>1.75</c:v>
                </c:pt>
                <c:pt idx="579">
                  <c:v>1.75</c:v>
                </c:pt>
                <c:pt idx="580">
                  <c:v>1.75</c:v>
                </c:pt>
                <c:pt idx="581">
                  <c:v>1.75</c:v>
                </c:pt>
                <c:pt idx="582">
                  <c:v>1.75</c:v>
                </c:pt>
                <c:pt idx="583">
                  <c:v>1.75</c:v>
                </c:pt>
                <c:pt idx="584">
                  <c:v>1.75</c:v>
                </c:pt>
                <c:pt idx="585">
                  <c:v>1.75</c:v>
                </c:pt>
                <c:pt idx="586">
                  <c:v>1.75</c:v>
                </c:pt>
                <c:pt idx="587">
                  <c:v>1.75</c:v>
                </c:pt>
                <c:pt idx="588">
                  <c:v>1.75</c:v>
                </c:pt>
                <c:pt idx="589">
                  <c:v>1.75</c:v>
                </c:pt>
                <c:pt idx="590">
                  <c:v>1.75</c:v>
                </c:pt>
                <c:pt idx="591">
                  <c:v>1.75</c:v>
                </c:pt>
                <c:pt idx="592">
                  <c:v>1.75</c:v>
                </c:pt>
                <c:pt idx="593">
                  <c:v>1.75</c:v>
                </c:pt>
                <c:pt idx="594">
                  <c:v>1.75</c:v>
                </c:pt>
                <c:pt idx="595">
                  <c:v>1.75</c:v>
                </c:pt>
                <c:pt idx="596">
                  <c:v>1.75</c:v>
                </c:pt>
                <c:pt idx="597">
                  <c:v>1.75</c:v>
                </c:pt>
                <c:pt idx="598">
                  <c:v>1.75</c:v>
                </c:pt>
                <c:pt idx="599">
                  <c:v>1.75</c:v>
                </c:pt>
                <c:pt idx="600">
                  <c:v>1.75</c:v>
                </c:pt>
                <c:pt idx="601">
                  <c:v>1.75</c:v>
                </c:pt>
                <c:pt idx="602">
                  <c:v>1.75</c:v>
                </c:pt>
                <c:pt idx="603">
                  <c:v>1.75</c:v>
                </c:pt>
                <c:pt idx="604">
                  <c:v>1.75</c:v>
                </c:pt>
                <c:pt idx="605">
                  <c:v>1.75</c:v>
                </c:pt>
                <c:pt idx="606">
                  <c:v>1.75</c:v>
                </c:pt>
                <c:pt idx="607">
                  <c:v>1.75</c:v>
                </c:pt>
                <c:pt idx="608">
                  <c:v>1.75</c:v>
                </c:pt>
                <c:pt idx="609">
                  <c:v>1.75</c:v>
                </c:pt>
                <c:pt idx="610">
                  <c:v>1.75</c:v>
                </c:pt>
                <c:pt idx="611">
                  <c:v>1.75</c:v>
                </c:pt>
                <c:pt idx="612">
                  <c:v>1.75</c:v>
                </c:pt>
                <c:pt idx="613">
                  <c:v>1.75</c:v>
                </c:pt>
                <c:pt idx="614">
                  <c:v>1.75</c:v>
                </c:pt>
                <c:pt idx="615">
                  <c:v>1.75</c:v>
                </c:pt>
                <c:pt idx="616">
                  <c:v>1.75</c:v>
                </c:pt>
                <c:pt idx="617">
                  <c:v>1.75</c:v>
                </c:pt>
                <c:pt idx="618">
                  <c:v>1.75</c:v>
                </c:pt>
                <c:pt idx="619">
                  <c:v>1.75</c:v>
                </c:pt>
                <c:pt idx="620">
                  <c:v>1.75</c:v>
                </c:pt>
                <c:pt idx="621">
                  <c:v>1.75</c:v>
                </c:pt>
                <c:pt idx="622">
                  <c:v>1.75</c:v>
                </c:pt>
                <c:pt idx="623">
                  <c:v>1.75</c:v>
                </c:pt>
                <c:pt idx="624">
                  <c:v>1.75</c:v>
                </c:pt>
                <c:pt idx="625">
                  <c:v>1.75</c:v>
                </c:pt>
                <c:pt idx="626">
                  <c:v>1.75</c:v>
                </c:pt>
                <c:pt idx="627">
                  <c:v>1.75</c:v>
                </c:pt>
                <c:pt idx="628">
                  <c:v>1.75</c:v>
                </c:pt>
                <c:pt idx="629">
                  <c:v>1.75</c:v>
                </c:pt>
                <c:pt idx="630">
                  <c:v>1.75</c:v>
                </c:pt>
                <c:pt idx="631">
                  <c:v>1.75</c:v>
                </c:pt>
                <c:pt idx="632">
                  <c:v>1.75</c:v>
                </c:pt>
                <c:pt idx="633">
                  <c:v>1.75</c:v>
                </c:pt>
                <c:pt idx="634">
                  <c:v>1.75</c:v>
                </c:pt>
                <c:pt idx="635">
                  <c:v>1.75</c:v>
                </c:pt>
                <c:pt idx="636">
                  <c:v>1.75</c:v>
                </c:pt>
                <c:pt idx="637">
                  <c:v>1.75</c:v>
                </c:pt>
                <c:pt idx="638">
                  <c:v>1.75</c:v>
                </c:pt>
                <c:pt idx="639">
                  <c:v>1.75</c:v>
                </c:pt>
                <c:pt idx="640">
                  <c:v>1.75</c:v>
                </c:pt>
                <c:pt idx="641">
                  <c:v>1.75</c:v>
                </c:pt>
                <c:pt idx="642">
                  <c:v>1.75</c:v>
                </c:pt>
                <c:pt idx="643">
                  <c:v>1.75</c:v>
                </c:pt>
                <c:pt idx="644">
                  <c:v>1.75</c:v>
                </c:pt>
                <c:pt idx="645">
                  <c:v>1.75</c:v>
                </c:pt>
                <c:pt idx="646">
                  <c:v>1.75</c:v>
                </c:pt>
                <c:pt idx="647">
                  <c:v>1.75</c:v>
                </c:pt>
                <c:pt idx="648">
                  <c:v>1.75</c:v>
                </c:pt>
                <c:pt idx="649">
                  <c:v>1.75</c:v>
                </c:pt>
                <c:pt idx="650">
                  <c:v>1.75</c:v>
                </c:pt>
                <c:pt idx="651">
                  <c:v>1.75</c:v>
                </c:pt>
                <c:pt idx="652">
                  <c:v>1.75</c:v>
                </c:pt>
                <c:pt idx="653">
                  <c:v>1.75</c:v>
                </c:pt>
                <c:pt idx="654">
                  <c:v>1.75</c:v>
                </c:pt>
                <c:pt idx="655">
                  <c:v>1.75</c:v>
                </c:pt>
                <c:pt idx="656">
                  <c:v>1.75</c:v>
                </c:pt>
                <c:pt idx="657">
                  <c:v>1.75</c:v>
                </c:pt>
                <c:pt idx="658">
                  <c:v>1.75</c:v>
                </c:pt>
                <c:pt idx="659">
                  <c:v>1.75</c:v>
                </c:pt>
                <c:pt idx="660">
                  <c:v>1.75</c:v>
                </c:pt>
                <c:pt idx="661">
                  <c:v>1.75</c:v>
                </c:pt>
                <c:pt idx="662">
                  <c:v>1.75</c:v>
                </c:pt>
                <c:pt idx="663">
                  <c:v>1.75</c:v>
                </c:pt>
                <c:pt idx="664">
                  <c:v>1.75</c:v>
                </c:pt>
                <c:pt idx="665">
                  <c:v>1.75</c:v>
                </c:pt>
                <c:pt idx="666">
                  <c:v>1.75</c:v>
                </c:pt>
                <c:pt idx="667">
                  <c:v>1.75</c:v>
                </c:pt>
                <c:pt idx="668">
                  <c:v>1.75</c:v>
                </c:pt>
                <c:pt idx="669">
                  <c:v>1.75</c:v>
                </c:pt>
                <c:pt idx="670">
                  <c:v>1.75</c:v>
                </c:pt>
                <c:pt idx="671">
                  <c:v>1.75</c:v>
                </c:pt>
                <c:pt idx="672">
                  <c:v>1.75</c:v>
                </c:pt>
                <c:pt idx="673">
                  <c:v>1.75</c:v>
                </c:pt>
                <c:pt idx="674">
                  <c:v>1.75</c:v>
                </c:pt>
                <c:pt idx="675">
                  <c:v>1.75</c:v>
                </c:pt>
                <c:pt idx="676">
                  <c:v>1.75</c:v>
                </c:pt>
                <c:pt idx="677">
                  <c:v>1.75</c:v>
                </c:pt>
                <c:pt idx="678">
                  <c:v>1.75</c:v>
                </c:pt>
                <c:pt idx="679">
                  <c:v>1.75</c:v>
                </c:pt>
                <c:pt idx="680">
                  <c:v>1.75</c:v>
                </c:pt>
                <c:pt idx="681">
                  <c:v>1.75</c:v>
                </c:pt>
                <c:pt idx="682">
                  <c:v>1.75</c:v>
                </c:pt>
                <c:pt idx="683">
                  <c:v>1.75</c:v>
                </c:pt>
                <c:pt idx="684">
                  <c:v>1.75</c:v>
                </c:pt>
                <c:pt idx="685">
                  <c:v>1.75</c:v>
                </c:pt>
                <c:pt idx="686">
                  <c:v>1.75</c:v>
                </c:pt>
                <c:pt idx="687">
                  <c:v>1.75</c:v>
                </c:pt>
                <c:pt idx="688">
                  <c:v>1.75</c:v>
                </c:pt>
                <c:pt idx="689">
                  <c:v>1.75</c:v>
                </c:pt>
                <c:pt idx="690">
                  <c:v>1.75</c:v>
                </c:pt>
                <c:pt idx="691">
                  <c:v>1.75</c:v>
                </c:pt>
                <c:pt idx="692">
                  <c:v>1.75</c:v>
                </c:pt>
                <c:pt idx="693">
                  <c:v>1.75</c:v>
                </c:pt>
                <c:pt idx="694">
                  <c:v>1.75</c:v>
                </c:pt>
                <c:pt idx="695">
                  <c:v>1.75</c:v>
                </c:pt>
                <c:pt idx="696">
                  <c:v>1.75</c:v>
                </c:pt>
                <c:pt idx="697">
                  <c:v>1.75</c:v>
                </c:pt>
                <c:pt idx="698">
                  <c:v>1.75</c:v>
                </c:pt>
                <c:pt idx="699">
                  <c:v>1.75</c:v>
                </c:pt>
                <c:pt idx="700">
                  <c:v>1.75</c:v>
                </c:pt>
                <c:pt idx="701">
                  <c:v>1.75</c:v>
                </c:pt>
                <c:pt idx="702">
                  <c:v>1.75</c:v>
                </c:pt>
                <c:pt idx="703">
                  <c:v>1.75</c:v>
                </c:pt>
                <c:pt idx="704">
                  <c:v>1.75</c:v>
                </c:pt>
                <c:pt idx="705">
                  <c:v>1.75</c:v>
                </c:pt>
                <c:pt idx="706">
                  <c:v>1.75</c:v>
                </c:pt>
                <c:pt idx="707">
                  <c:v>1.75</c:v>
                </c:pt>
                <c:pt idx="708">
                  <c:v>1.75</c:v>
                </c:pt>
                <c:pt idx="709">
                  <c:v>1.75</c:v>
                </c:pt>
                <c:pt idx="710">
                  <c:v>1.75</c:v>
                </c:pt>
                <c:pt idx="711">
                  <c:v>1.75</c:v>
                </c:pt>
                <c:pt idx="712">
                  <c:v>1.75</c:v>
                </c:pt>
                <c:pt idx="713">
                  <c:v>1.75</c:v>
                </c:pt>
                <c:pt idx="714">
                  <c:v>1.75</c:v>
                </c:pt>
                <c:pt idx="715">
                  <c:v>1.75</c:v>
                </c:pt>
                <c:pt idx="716">
                  <c:v>1.75</c:v>
                </c:pt>
                <c:pt idx="717">
                  <c:v>1.75</c:v>
                </c:pt>
                <c:pt idx="718">
                  <c:v>1.75</c:v>
                </c:pt>
                <c:pt idx="719">
                  <c:v>1.75</c:v>
                </c:pt>
                <c:pt idx="720">
                  <c:v>1.75</c:v>
                </c:pt>
                <c:pt idx="721">
                  <c:v>1.75</c:v>
                </c:pt>
                <c:pt idx="722">
                  <c:v>1.75</c:v>
                </c:pt>
                <c:pt idx="723">
                  <c:v>1.75</c:v>
                </c:pt>
                <c:pt idx="724">
                  <c:v>1.75</c:v>
                </c:pt>
                <c:pt idx="725">
                  <c:v>1.75</c:v>
                </c:pt>
                <c:pt idx="726">
                  <c:v>1.75</c:v>
                </c:pt>
                <c:pt idx="727">
                  <c:v>1.75</c:v>
                </c:pt>
                <c:pt idx="728">
                  <c:v>1.75</c:v>
                </c:pt>
                <c:pt idx="729">
                  <c:v>1.75</c:v>
                </c:pt>
                <c:pt idx="730">
                  <c:v>1.75</c:v>
                </c:pt>
                <c:pt idx="731">
                  <c:v>1.75</c:v>
                </c:pt>
                <c:pt idx="732">
                  <c:v>1.75</c:v>
                </c:pt>
                <c:pt idx="733">
                  <c:v>1.75</c:v>
                </c:pt>
                <c:pt idx="734">
                  <c:v>1.75</c:v>
                </c:pt>
                <c:pt idx="735">
                  <c:v>1.75</c:v>
                </c:pt>
                <c:pt idx="736">
                  <c:v>1.75</c:v>
                </c:pt>
                <c:pt idx="737">
                  <c:v>1.75</c:v>
                </c:pt>
                <c:pt idx="738">
                  <c:v>1.75</c:v>
                </c:pt>
                <c:pt idx="739">
                  <c:v>1.75</c:v>
                </c:pt>
                <c:pt idx="740">
                  <c:v>1.75</c:v>
                </c:pt>
                <c:pt idx="741">
                  <c:v>1.75</c:v>
                </c:pt>
                <c:pt idx="742">
                  <c:v>1.75</c:v>
                </c:pt>
                <c:pt idx="743">
                  <c:v>1.75</c:v>
                </c:pt>
                <c:pt idx="744">
                  <c:v>1.75</c:v>
                </c:pt>
                <c:pt idx="745">
                  <c:v>1.75</c:v>
                </c:pt>
                <c:pt idx="746">
                  <c:v>1.75</c:v>
                </c:pt>
                <c:pt idx="747">
                  <c:v>1.75</c:v>
                </c:pt>
                <c:pt idx="748">
                  <c:v>1.75</c:v>
                </c:pt>
                <c:pt idx="749">
                  <c:v>1.75</c:v>
                </c:pt>
                <c:pt idx="750">
                  <c:v>1.75</c:v>
                </c:pt>
                <c:pt idx="751">
                  <c:v>1.75</c:v>
                </c:pt>
                <c:pt idx="752">
                  <c:v>1.75</c:v>
                </c:pt>
                <c:pt idx="753">
                  <c:v>1.75</c:v>
                </c:pt>
                <c:pt idx="754">
                  <c:v>1.75</c:v>
                </c:pt>
                <c:pt idx="755">
                  <c:v>1.75</c:v>
                </c:pt>
                <c:pt idx="756">
                  <c:v>1.75</c:v>
                </c:pt>
                <c:pt idx="757">
                  <c:v>1.75</c:v>
                </c:pt>
                <c:pt idx="758">
                  <c:v>1.75</c:v>
                </c:pt>
                <c:pt idx="759">
                  <c:v>1.75</c:v>
                </c:pt>
                <c:pt idx="760">
                  <c:v>1.75</c:v>
                </c:pt>
                <c:pt idx="761">
                  <c:v>2</c:v>
                </c:pt>
                <c:pt idx="762">
                  <c:v>2</c:v>
                </c:pt>
                <c:pt idx="763">
                  <c:v>2</c:v>
                </c:pt>
                <c:pt idx="764">
                  <c:v>2</c:v>
                </c:pt>
                <c:pt idx="765">
                  <c:v>2</c:v>
                </c:pt>
                <c:pt idx="766">
                  <c:v>2</c:v>
                </c:pt>
                <c:pt idx="767">
                  <c:v>2</c:v>
                </c:pt>
                <c:pt idx="768">
                  <c:v>2</c:v>
                </c:pt>
                <c:pt idx="769">
                  <c:v>2</c:v>
                </c:pt>
                <c:pt idx="770">
                  <c:v>2</c:v>
                </c:pt>
                <c:pt idx="771">
                  <c:v>2</c:v>
                </c:pt>
                <c:pt idx="772">
                  <c:v>2</c:v>
                </c:pt>
                <c:pt idx="773">
                  <c:v>2</c:v>
                </c:pt>
                <c:pt idx="774">
                  <c:v>2</c:v>
                </c:pt>
                <c:pt idx="775">
                  <c:v>2</c:v>
                </c:pt>
                <c:pt idx="776">
                  <c:v>2</c:v>
                </c:pt>
                <c:pt idx="777">
                  <c:v>2</c:v>
                </c:pt>
                <c:pt idx="778">
                  <c:v>2</c:v>
                </c:pt>
                <c:pt idx="779">
                  <c:v>2</c:v>
                </c:pt>
                <c:pt idx="780">
                  <c:v>2</c:v>
                </c:pt>
                <c:pt idx="781">
                  <c:v>2</c:v>
                </c:pt>
                <c:pt idx="782">
                  <c:v>2</c:v>
                </c:pt>
                <c:pt idx="783">
                  <c:v>2</c:v>
                </c:pt>
                <c:pt idx="784">
                  <c:v>2</c:v>
                </c:pt>
                <c:pt idx="785">
                  <c:v>2</c:v>
                </c:pt>
                <c:pt idx="786">
                  <c:v>2</c:v>
                </c:pt>
                <c:pt idx="787">
                  <c:v>2</c:v>
                </c:pt>
                <c:pt idx="788">
                  <c:v>2</c:v>
                </c:pt>
                <c:pt idx="789">
                  <c:v>2</c:v>
                </c:pt>
                <c:pt idx="790">
                  <c:v>2</c:v>
                </c:pt>
                <c:pt idx="791">
                  <c:v>2</c:v>
                </c:pt>
                <c:pt idx="792">
                  <c:v>2</c:v>
                </c:pt>
                <c:pt idx="793">
                  <c:v>2.5</c:v>
                </c:pt>
                <c:pt idx="794">
                  <c:v>2.5</c:v>
                </c:pt>
                <c:pt idx="795">
                  <c:v>2.5</c:v>
                </c:pt>
                <c:pt idx="796">
                  <c:v>2.5</c:v>
                </c:pt>
                <c:pt idx="797">
                  <c:v>2.5</c:v>
                </c:pt>
                <c:pt idx="798">
                  <c:v>2.5</c:v>
                </c:pt>
                <c:pt idx="799">
                  <c:v>2.5</c:v>
                </c:pt>
                <c:pt idx="800">
                  <c:v>2.5</c:v>
                </c:pt>
                <c:pt idx="801">
                  <c:v>2.5</c:v>
                </c:pt>
                <c:pt idx="802">
                  <c:v>2.5</c:v>
                </c:pt>
                <c:pt idx="803">
                  <c:v>2.5</c:v>
                </c:pt>
                <c:pt idx="804">
                  <c:v>2.5</c:v>
                </c:pt>
                <c:pt idx="805">
                  <c:v>2.5</c:v>
                </c:pt>
                <c:pt idx="806">
                  <c:v>2.5</c:v>
                </c:pt>
                <c:pt idx="807">
                  <c:v>2.5</c:v>
                </c:pt>
                <c:pt idx="808">
                  <c:v>2.5</c:v>
                </c:pt>
                <c:pt idx="809">
                  <c:v>2.5</c:v>
                </c:pt>
                <c:pt idx="810">
                  <c:v>2.5</c:v>
                </c:pt>
                <c:pt idx="811">
                  <c:v>2.5</c:v>
                </c:pt>
                <c:pt idx="812">
                  <c:v>2.5</c:v>
                </c:pt>
                <c:pt idx="813">
                  <c:v>2.5</c:v>
                </c:pt>
                <c:pt idx="814">
                  <c:v>2.5</c:v>
                </c:pt>
                <c:pt idx="815">
                  <c:v>2.5</c:v>
                </c:pt>
                <c:pt idx="816">
                  <c:v>2.5</c:v>
                </c:pt>
                <c:pt idx="817">
                  <c:v>2.5</c:v>
                </c:pt>
                <c:pt idx="818">
                  <c:v>2.5</c:v>
                </c:pt>
                <c:pt idx="819">
                  <c:v>2.5</c:v>
                </c:pt>
                <c:pt idx="820">
                  <c:v>2.5</c:v>
                </c:pt>
                <c:pt idx="821">
                  <c:v>2.5</c:v>
                </c:pt>
                <c:pt idx="822">
                  <c:v>2.5</c:v>
                </c:pt>
                <c:pt idx="823">
                  <c:v>2.5</c:v>
                </c:pt>
                <c:pt idx="824">
                  <c:v>2.5</c:v>
                </c:pt>
                <c:pt idx="825">
                  <c:v>2.5</c:v>
                </c:pt>
                <c:pt idx="826">
                  <c:v>2.5</c:v>
                </c:pt>
                <c:pt idx="827">
                  <c:v>2.5</c:v>
                </c:pt>
                <c:pt idx="828">
                  <c:v>2.5</c:v>
                </c:pt>
                <c:pt idx="829">
                  <c:v>2.5</c:v>
                </c:pt>
                <c:pt idx="830">
                  <c:v>2.5</c:v>
                </c:pt>
                <c:pt idx="831">
                  <c:v>2.5</c:v>
                </c:pt>
                <c:pt idx="832">
                  <c:v>2.5</c:v>
                </c:pt>
                <c:pt idx="833">
                  <c:v>2.5</c:v>
                </c:pt>
                <c:pt idx="834">
                  <c:v>2.5</c:v>
                </c:pt>
                <c:pt idx="835">
                  <c:v>2.5</c:v>
                </c:pt>
                <c:pt idx="836">
                  <c:v>2.5</c:v>
                </c:pt>
                <c:pt idx="837">
                  <c:v>2.5</c:v>
                </c:pt>
                <c:pt idx="838">
                  <c:v>2.5</c:v>
                </c:pt>
                <c:pt idx="839">
                  <c:v>2.5</c:v>
                </c:pt>
                <c:pt idx="840">
                  <c:v>2.5</c:v>
                </c:pt>
                <c:pt idx="841">
                  <c:v>3</c:v>
                </c:pt>
                <c:pt idx="842">
                  <c:v>3</c:v>
                </c:pt>
                <c:pt idx="843">
                  <c:v>3</c:v>
                </c:pt>
                <c:pt idx="844">
                  <c:v>3</c:v>
                </c:pt>
                <c:pt idx="845">
                  <c:v>3</c:v>
                </c:pt>
                <c:pt idx="846">
                  <c:v>3</c:v>
                </c:pt>
                <c:pt idx="847">
                  <c:v>3</c:v>
                </c:pt>
                <c:pt idx="848">
                  <c:v>3</c:v>
                </c:pt>
                <c:pt idx="849">
                  <c:v>3</c:v>
                </c:pt>
                <c:pt idx="850">
                  <c:v>3</c:v>
                </c:pt>
                <c:pt idx="851">
                  <c:v>3</c:v>
                </c:pt>
                <c:pt idx="852">
                  <c:v>3</c:v>
                </c:pt>
                <c:pt idx="853">
                  <c:v>3</c:v>
                </c:pt>
                <c:pt idx="854">
                  <c:v>3</c:v>
                </c:pt>
                <c:pt idx="855">
                  <c:v>3</c:v>
                </c:pt>
                <c:pt idx="856">
                  <c:v>3</c:v>
                </c:pt>
                <c:pt idx="857">
                  <c:v>3</c:v>
                </c:pt>
                <c:pt idx="858">
                  <c:v>3</c:v>
                </c:pt>
                <c:pt idx="859">
                  <c:v>3</c:v>
                </c:pt>
                <c:pt idx="860">
                  <c:v>3</c:v>
                </c:pt>
                <c:pt idx="861">
                  <c:v>3</c:v>
                </c:pt>
                <c:pt idx="862">
                  <c:v>3</c:v>
                </c:pt>
                <c:pt idx="863">
                  <c:v>3</c:v>
                </c:pt>
                <c:pt idx="864">
                  <c:v>3</c:v>
                </c:pt>
                <c:pt idx="865">
                  <c:v>3</c:v>
                </c:pt>
                <c:pt idx="866">
                  <c:v>3</c:v>
                </c:pt>
                <c:pt idx="867">
                  <c:v>3</c:v>
                </c:pt>
                <c:pt idx="868">
                  <c:v>3</c:v>
                </c:pt>
                <c:pt idx="869">
                  <c:v>3</c:v>
                </c:pt>
                <c:pt idx="870">
                  <c:v>3</c:v>
                </c:pt>
                <c:pt idx="871">
                  <c:v>3</c:v>
                </c:pt>
                <c:pt idx="872">
                  <c:v>3</c:v>
                </c:pt>
                <c:pt idx="873">
                  <c:v>3</c:v>
                </c:pt>
                <c:pt idx="874">
                  <c:v>3</c:v>
                </c:pt>
                <c:pt idx="875">
                  <c:v>3</c:v>
                </c:pt>
                <c:pt idx="876">
                  <c:v>3</c:v>
                </c:pt>
                <c:pt idx="877">
                  <c:v>3</c:v>
                </c:pt>
                <c:pt idx="878">
                  <c:v>3</c:v>
                </c:pt>
                <c:pt idx="879">
                  <c:v>3</c:v>
                </c:pt>
                <c:pt idx="880">
                  <c:v>3</c:v>
                </c:pt>
                <c:pt idx="881">
                  <c:v>3</c:v>
                </c:pt>
                <c:pt idx="882">
                  <c:v>3</c:v>
                </c:pt>
                <c:pt idx="883">
                  <c:v>4</c:v>
                </c:pt>
                <c:pt idx="884">
                  <c:v>4</c:v>
                </c:pt>
                <c:pt idx="885">
                  <c:v>4</c:v>
                </c:pt>
                <c:pt idx="886">
                  <c:v>4</c:v>
                </c:pt>
                <c:pt idx="887">
                  <c:v>4</c:v>
                </c:pt>
                <c:pt idx="888">
                  <c:v>4</c:v>
                </c:pt>
                <c:pt idx="889">
                  <c:v>4</c:v>
                </c:pt>
                <c:pt idx="890">
                  <c:v>4</c:v>
                </c:pt>
                <c:pt idx="891">
                  <c:v>4</c:v>
                </c:pt>
                <c:pt idx="892">
                  <c:v>4</c:v>
                </c:pt>
                <c:pt idx="893">
                  <c:v>4</c:v>
                </c:pt>
                <c:pt idx="894">
                  <c:v>4</c:v>
                </c:pt>
                <c:pt idx="895">
                  <c:v>4</c:v>
                </c:pt>
                <c:pt idx="896">
                  <c:v>4</c:v>
                </c:pt>
                <c:pt idx="897">
                  <c:v>4</c:v>
                </c:pt>
                <c:pt idx="898">
                  <c:v>4</c:v>
                </c:pt>
                <c:pt idx="899">
                  <c:v>4</c:v>
                </c:pt>
                <c:pt idx="900">
                  <c:v>4</c:v>
                </c:pt>
                <c:pt idx="901">
                  <c:v>4</c:v>
                </c:pt>
                <c:pt idx="902">
                  <c:v>4</c:v>
                </c:pt>
                <c:pt idx="903">
                  <c:v>4</c:v>
                </c:pt>
                <c:pt idx="904">
                  <c:v>4</c:v>
                </c:pt>
                <c:pt idx="905">
                  <c:v>4</c:v>
                </c:pt>
                <c:pt idx="906">
                  <c:v>4</c:v>
                </c:pt>
                <c:pt idx="907">
                  <c:v>4</c:v>
                </c:pt>
                <c:pt idx="908">
                  <c:v>4</c:v>
                </c:pt>
                <c:pt idx="909">
                  <c:v>4</c:v>
                </c:pt>
                <c:pt idx="910">
                  <c:v>4</c:v>
                </c:pt>
                <c:pt idx="911">
                  <c:v>4</c:v>
                </c:pt>
                <c:pt idx="912">
                  <c:v>4</c:v>
                </c:pt>
                <c:pt idx="913">
                  <c:v>4</c:v>
                </c:pt>
                <c:pt idx="914">
                  <c:v>4</c:v>
                </c:pt>
                <c:pt idx="915">
                  <c:v>4</c:v>
                </c:pt>
                <c:pt idx="916">
                  <c:v>4</c:v>
                </c:pt>
                <c:pt idx="917">
                  <c:v>4</c:v>
                </c:pt>
                <c:pt idx="918">
                  <c:v>4</c:v>
                </c:pt>
                <c:pt idx="919">
                  <c:v>4</c:v>
                </c:pt>
                <c:pt idx="920">
                  <c:v>4</c:v>
                </c:pt>
                <c:pt idx="921">
                  <c:v>4</c:v>
                </c:pt>
                <c:pt idx="922">
                  <c:v>4</c:v>
                </c:pt>
                <c:pt idx="923">
                  <c:v>4</c:v>
                </c:pt>
                <c:pt idx="924">
                  <c:v>4</c:v>
                </c:pt>
                <c:pt idx="925">
                  <c:v>4</c:v>
                </c:pt>
                <c:pt idx="926">
                  <c:v>4</c:v>
                </c:pt>
                <c:pt idx="927">
                  <c:v>4</c:v>
                </c:pt>
                <c:pt idx="928">
                  <c:v>4</c:v>
                </c:pt>
                <c:pt idx="929">
                  <c:v>4</c:v>
                </c:pt>
                <c:pt idx="930">
                  <c:v>4</c:v>
                </c:pt>
                <c:pt idx="931">
                  <c:v>4</c:v>
                </c:pt>
                <c:pt idx="932">
                  <c:v>4</c:v>
                </c:pt>
                <c:pt idx="933">
                  <c:v>4</c:v>
                </c:pt>
                <c:pt idx="934">
                  <c:v>4</c:v>
                </c:pt>
                <c:pt idx="935">
                  <c:v>4</c:v>
                </c:pt>
                <c:pt idx="936">
                  <c:v>4</c:v>
                </c:pt>
                <c:pt idx="937">
                  <c:v>4</c:v>
                </c:pt>
                <c:pt idx="938">
                  <c:v>4</c:v>
                </c:pt>
                <c:pt idx="939">
                  <c:v>4</c:v>
                </c:pt>
                <c:pt idx="940">
                  <c:v>4</c:v>
                </c:pt>
                <c:pt idx="941">
                  <c:v>4</c:v>
                </c:pt>
                <c:pt idx="942">
                  <c:v>4</c:v>
                </c:pt>
                <c:pt idx="943">
                  <c:v>5</c:v>
                </c:pt>
                <c:pt idx="944">
                  <c:v>5</c:v>
                </c:pt>
                <c:pt idx="945">
                  <c:v>5</c:v>
                </c:pt>
                <c:pt idx="946">
                  <c:v>5</c:v>
                </c:pt>
                <c:pt idx="947">
                  <c:v>5</c:v>
                </c:pt>
                <c:pt idx="948">
                  <c:v>5</c:v>
                </c:pt>
                <c:pt idx="949">
                  <c:v>5</c:v>
                </c:pt>
                <c:pt idx="950">
                  <c:v>5</c:v>
                </c:pt>
                <c:pt idx="951">
                  <c:v>5</c:v>
                </c:pt>
                <c:pt idx="952">
                  <c:v>5</c:v>
                </c:pt>
                <c:pt idx="953">
                  <c:v>5</c:v>
                </c:pt>
                <c:pt idx="954">
                  <c:v>5</c:v>
                </c:pt>
                <c:pt idx="955">
                  <c:v>5</c:v>
                </c:pt>
                <c:pt idx="956">
                  <c:v>5</c:v>
                </c:pt>
                <c:pt idx="957">
                  <c:v>5</c:v>
                </c:pt>
                <c:pt idx="958">
                  <c:v>5</c:v>
                </c:pt>
                <c:pt idx="959">
                  <c:v>5</c:v>
                </c:pt>
                <c:pt idx="960">
                  <c:v>5</c:v>
                </c:pt>
                <c:pt idx="961">
                  <c:v>5</c:v>
                </c:pt>
                <c:pt idx="962">
                  <c:v>5</c:v>
                </c:pt>
                <c:pt idx="963">
                  <c:v>5</c:v>
                </c:pt>
                <c:pt idx="964">
                  <c:v>5</c:v>
                </c:pt>
                <c:pt idx="965">
                  <c:v>5</c:v>
                </c:pt>
                <c:pt idx="966">
                  <c:v>5</c:v>
                </c:pt>
                <c:pt idx="967">
                  <c:v>5</c:v>
                </c:pt>
                <c:pt idx="968">
                  <c:v>5</c:v>
                </c:pt>
                <c:pt idx="969">
                  <c:v>5</c:v>
                </c:pt>
                <c:pt idx="970">
                  <c:v>5</c:v>
                </c:pt>
                <c:pt idx="971">
                  <c:v>5</c:v>
                </c:pt>
                <c:pt idx="972">
                  <c:v>5</c:v>
                </c:pt>
                <c:pt idx="973">
                  <c:v>5</c:v>
                </c:pt>
                <c:pt idx="974">
                  <c:v>6</c:v>
                </c:pt>
                <c:pt idx="975">
                  <c:v>6</c:v>
                </c:pt>
                <c:pt idx="976">
                  <c:v>6</c:v>
                </c:pt>
                <c:pt idx="977">
                  <c:v>6</c:v>
                </c:pt>
                <c:pt idx="978">
                  <c:v>6</c:v>
                </c:pt>
                <c:pt idx="979">
                  <c:v>6</c:v>
                </c:pt>
                <c:pt idx="980">
                  <c:v>6</c:v>
                </c:pt>
                <c:pt idx="981">
                  <c:v>6</c:v>
                </c:pt>
                <c:pt idx="982">
                  <c:v>6</c:v>
                </c:pt>
                <c:pt idx="983">
                  <c:v>6</c:v>
                </c:pt>
                <c:pt idx="984">
                  <c:v>6</c:v>
                </c:pt>
                <c:pt idx="985">
                  <c:v>6</c:v>
                </c:pt>
                <c:pt idx="986">
                  <c:v>6</c:v>
                </c:pt>
                <c:pt idx="987">
                  <c:v>6</c:v>
                </c:pt>
                <c:pt idx="988">
                  <c:v>6</c:v>
                </c:pt>
                <c:pt idx="989">
                  <c:v>6</c:v>
                </c:pt>
                <c:pt idx="990">
                  <c:v>6</c:v>
                </c:pt>
                <c:pt idx="991">
                  <c:v>6</c:v>
                </c:pt>
                <c:pt idx="992">
                  <c:v>6</c:v>
                </c:pt>
                <c:pt idx="993">
                  <c:v>6</c:v>
                </c:pt>
                <c:pt idx="994">
                  <c:v>6</c:v>
                </c:pt>
                <c:pt idx="995">
                  <c:v>6</c:v>
                </c:pt>
                <c:pt idx="996">
                  <c:v>6</c:v>
                </c:pt>
                <c:pt idx="997">
                  <c:v>6</c:v>
                </c:pt>
                <c:pt idx="998">
                  <c:v>6</c:v>
                </c:pt>
                <c:pt idx="999">
                  <c:v>6</c:v>
                </c:pt>
                <c:pt idx="1000">
                  <c:v>6</c:v>
                </c:pt>
                <c:pt idx="1001">
                  <c:v>6</c:v>
                </c:pt>
                <c:pt idx="1002">
                  <c:v>6</c:v>
                </c:pt>
                <c:pt idx="1003">
                  <c:v>6</c:v>
                </c:pt>
                <c:pt idx="1004">
                  <c:v>6</c:v>
                </c:pt>
                <c:pt idx="1005">
                  <c:v>6</c:v>
                </c:pt>
                <c:pt idx="1006">
                  <c:v>6</c:v>
                </c:pt>
                <c:pt idx="1007">
                  <c:v>6</c:v>
                </c:pt>
                <c:pt idx="1008">
                  <c:v>6</c:v>
                </c:pt>
                <c:pt idx="1009">
                  <c:v>6</c:v>
                </c:pt>
                <c:pt idx="1010">
                  <c:v>6</c:v>
                </c:pt>
                <c:pt idx="1011">
                  <c:v>6</c:v>
                </c:pt>
                <c:pt idx="1012">
                  <c:v>6</c:v>
                </c:pt>
                <c:pt idx="1013">
                  <c:v>6</c:v>
                </c:pt>
                <c:pt idx="1014">
                  <c:v>6</c:v>
                </c:pt>
                <c:pt idx="1015">
                  <c:v>6</c:v>
                </c:pt>
                <c:pt idx="1016">
                  <c:v>6</c:v>
                </c:pt>
                <c:pt idx="1017">
                  <c:v>6</c:v>
                </c:pt>
                <c:pt idx="1018">
                  <c:v>6</c:v>
                </c:pt>
                <c:pt idx="1019">
                  <c:v>6</c:v>
                </c:pt>
                <c:pt idx="1020">
                  <c:v>6</c:v>
                </c:pt>
                <c:pt idx="1021">
                  <c:v>6</c:v>
                </c:pt>
                <c:pt idx="1022">
                  <c:v>6</c:v>
                </c:pt>
                <c:pt idx="1023">
                  <c:v>6</c:v>
                </c:pt>
                <c:pt idx="1024">
                  <c:v>6</c:v>
                </c:pt>
                <c:pt idx="1025">
                  <c:v>6</c:v>
                </c:pt>
                <c:pt idx="1026">
                  <c:v>6</c:v>
                </c:pt>
                <c:pt idx="1027">
                  <c:v>6</c:v>
                </c:pt>
                <c:pt idx="1028">
                  <c:v>6</c:v>
                </c:pt>
                <c:pt idx="1029">
                  <c:v>6</c:v>
                </c:pt>
                <c:pt idx="1030">
                  <c:v>6</c:v>
                </c:pt>
                <c:pt idx="1031">
                  <c:v>6</c:v>
                </c:pt>
                <c:pt idx="1032">
                  <c:v>6</c:v>
                </c:pt>
                <c:pt idx="1033">
                  <c:v>6</c:v>
                </c:pt>
                <c:pt idx="1034">
                  <c:v>7.5</c:v>
                </c:pt>
                <c:pt idx="1035">
                  <c:v>7.5</c:v>
                </c:pt>
                <c:pt idx="1036">
                  <c:v>7.5</c:v>
                </c:pt>
                <c:pt idx="1037">
                  <c:v>7.5</c:v>
                </c:pt>
                <c:pt idx="1038">
                  <c:v>7.5</c:v>
                </c:pt>
                <c:pt idx="1039">
                  <c:v>7.5</c:v>
                </c:pt>
                <c:pt idx="1040">
                  <c:v>7.5</c:v>
                </c:pt>
                <c:pt idx="1041">
                  <c:v>7.5</c:v>
                </c:pt>
                <c:pt idx="1042">
                  <c:v>7.5</c:v>
                </c:pt>
                <c:pt idx="1043">
                  <c:v>7.5</c:v>
                </c:pt>
                <c:pt idx="1044">
                  <c:v>7.5</c:v>
                </c:pt>
                <c:pt idx="1045">
                  <c:v>7.5</c:v>
                </c:pt>
                <c:pt idx="1046">
                  <c:v>7.5</c:v>
                </c:pt>
                <c:pt idx="1047">
                  <c:v>7.5</c:v>
                </c:pt>
                <c:pt idx="1048">
                  <c:v>7.5</c:v>
                </c:pt>
                <c:pt idx="1049">
                  <c:v>7.5</c:v>
                </c:pt>
                <c:pt idx="1050">
                  <c:v>7.5</c:v>
                </c:pt>
                <c:pt idx="1051">
                  <c:v>7.5</c:v>
                </c:pt>
                <c:pt idx="1052">
                  <c:v>7.5</c:v>
                </c:pt>
                <c:pt idx="1053">
                  <c:v>7.5</c:v>
                </c:pt>
                <c:pt idx="1054">
                  <c:v>7.5</c:v>
                </c:pt>
                <c:pt idx="1055">
                  <c:v>7.5</c:v>
                </c:pt>
                <c:pt idx="1056">
                  <c:v>7.5</c:v>
                </c:pt>
                <c:pt idx="1057">
                  <c:v>7.5</c:v>
                </c:pt>
                <c:pt idx="1058">
                  <c:v>7.5</c:v>
                </c:pt>
                <c:pt idx="1059">
                  <c:v>7.5</c:v>
                </c:pt>
                <c:pt idx="1060">
                  <c:v>7.5</c:v>
                </c:pt>
                <c:pt idx="1061">
                  <c:v>7.5</c:v>
                </c:pt>
                <c:pt idx="1062">
                  <c:v>7.5</c:v>
                </c:pt>
                <c:pt idx="1063">
                  <c:v>7.5</c:v>
                </c:pt>
                <c:pt idx="1064">
                  <c:v>7.5</c:v>
                </c:pt>
                <c:pt idx="1065">
                  <c:v>9</c:v>
                </c:pt>
                <c:pt idx="1066">
                  <c:v>9</c:v>
                </c:pt>
                <c:pt idx="1067">
                  <c:v>9</c:v>
                </c:pt>
                <c:pt idx="1068">
                  <c:v>9</c:v>
                </c:pt>
                <c:pt idx="1069">
                  <c:v>9</c:v>
                </c:pt>
                <c:pt idx="1070">
                  <c:v>9</c:v>
                </c:pt>
                <c:pt idx="1071">
                  <c:v>9</c:v>
                </c:pt>
                <c:pt idx="1072">
                  <c:v>9</c:v>
                </c:pt>
                <c:pt idx="1073">
                  <c:v>9</c:v>
                </c:pt>
                <c:pt idx="1074">
                  <c:v>9</c:v>
                </c:pt>
                <c:pt idx="1075">
                  <c:v>9</c:v>
                </c:pt>
                <c:pt idx="1076">
                  <c:v>9</c:v>
                </c:pt>
                <c:pt idx="1077">
                  <c:v>9</c:v>
                </c:pt>
                <c:pt idx="1078">
                  <c:v>9</c:v>
                </c:pt>
                <c:pt idx="1079">
                  <c:v>9</c:v>
                </c:pt>
                <c:pt idx="1080">
                  <c:v>9</c:v>
                </c:pt>
                <c:pt idx="1081">
                  <c:v>9</c:v>
                </c:pt>
                <c:pt idx="1082">
                  <c:v>9</c:v>
                </c:pt>
                <c:pt idx="1083">
                  <c:v>9</c:v>
                </c:pt>
                <c:pt idx="1084">
                  <c:v>9</c:v>
                </c:pt>
                <c:pt idx="1085">
                  <c:v>9</c:v>
                </c:pt>
                <c:pt idx="1086">
                  <c:v>9</c:v>
                </c:pt>
                <c:pt idx="1087">
                  <c:v>9</c:v>
                </c:pt>
                <c:pt idx="1088">
                  <c:v>9</c:v>
                </c:pt>
                <c:pt idx="1089">
                  <c:v>9</c:v>
                </c:pt>
                <c:pt idx="1090">
                  <c:v>9</c:v>
                </c:pt>
                <c:pt idx="1091">
                  <c:v>9</c:v>
                </c:pt>
                <c:pt idx="1092">
                  <c:v>9</c:v>
                </c:pt>
                <c:pt idx="1093">
                  <c:v>9</c:v>
                </c:pt>
                <c:pt idx="1094">
                  <c:v>9</c:v>
                </c:pt>
                <c:pt idx="1095">
                  <c:v>9</c:v>
                </c:pt>
                <c:pt idx="1096">
                  <c:v>9</c:v>
                </c:pt>
                <c:pt idx="1097">
                  <c:v>9</c:v>
                </c:pt>
                <c:pt idx="1098">
                  <c:v>9</c:v>
                </c:pt>
                <c:pt idx="1099">
                  <c:v>9</c:v>
                </c:pt>
                <c:pt idx="1100">
                  <c:v>9</c:v>
                </c:pt>
                <c:pt idx="1101">
                  <c:v>9</c:v>
                </c:pt>
                <c:pt idx="1102">
                  <c:v>9</c:v>
                </c:pt>
                <c:pt idx="1103">
                  <c:v>9</c:v>
                </c:pt>
                <c:pt idx="1104">
                  <c:v>9</c:v>
                </c:pt>
                <c:pt idx="1105">
                  <c:v>9</c:v>
                </c:pt>
                <c:pt idx="1106">
                  <c:v>9</c:v>
                </c:pt>
                <c:pt idx="1107">
                  <c:v>9</c:v>
                </c:pt>
                <c:pt idx="1108">
                  <c:v>9</c:v>
                </c:pt>
                <c:pt idx="1109">
                  <c:v>9</c:v>
                </c:pt>
                <c:pt idx="1110">
                  <c:v>9</c:v>
                </c:pt>
                <c:pt idx="1111">
                  <c:v>9</c:v>
                </c:pt>
                <c:pt idx="1112">
                  <c:v>9</c:v>
                </c:pt>
                <c:pt idx="1113">
                  <c:v>9</c:v>
                </c:pt>
                <c:pt idx="1114">
                  <c:v>9</c:v>
                </c:pt>
                <c:pt idx="1115">
                  <c:v>9</c:v>
                </c:pt>
                <c:pt idx="1116">
                  <c:v>9</c:v>
                </c:pt>
                <c:pt idx="1117">
                  <c:v>9</c:v>
                </c:pt>
                <c:pt idx="1118">
                  <c:v>9</c:v>
                </c:pt>
                <c:pt idx="1119">
                  <c:v>9</c:v>
                </c:pt>
                <c:pt idx="1120">
                  <c:v>9</c:v>
                </c:pt>
                <c:pt idx="1121">
                  <c:v>9</c:v>
                </c:pt>
                <c:pt idx="1122">
                  <c:v>9</c:v>
                </c:pt>
                <c:pt idx="1123">
                  <c:v>9</c:v>
                </c:pt>
                <c:pt idx="1124">
                  <c:v>9</c:v>
                </c:pt>
                <c:pt idx="1125">
                  <c:v>10</c:v>
                </c:pt>
                <c:pt idx="1126">
                  <c:v>10</c:v>
                </c:pt>
                <c:pt idx="1127">
                  <c:v>10</c:v>
                </c:pt>
                <c:pt idx="1128">
                  <c:v>10</c:v>
                </c:pt>
                <c:pt idx="1129">
                  <c:v>10</c:v>
                </c:pt>
                <c:pt idx="1130">
                  <c:v>10</c:v>
                </c:pt>
                <c:pt idx="1131">
                  <c:v>10</c:v>
                </c:pt>
                <c:pt idx="1132">
                  <c:v>10</c:v>
                </c:pt>
                <c:pt idx="1133">
                  <c:v>10</c:v>
                </c:pt>
                <c:pt idx="1134">
                  <c:v>10</c:v>
                </c:pt>
                <c:pt idx="1135">
                  <c:v>10</c:v>
                </c:pt>
                <c:pt idx="1136">
                  <c:v>10</c:v>
                </c:pt>
                <c:pt idx="1137">
                  <c:v>10</c:v>
                </c:pt>
                <c:pt idx="1138">
                  <c:v>10</c:v>
                </c:pt>
                <c:pt idx="1139">
                  <c:v>10</c:v>
                </c:pt>
                <c:pt idx="1140">
                  <c:v>10</c:v>
                </c:pt>
                <c:pt idx="1141">
                  <c:v>10</c:v>
                </c:pt>
                <c:pt idx="1142">
                  <c:v>10</c:v>
                </c:pt>
                <c:pt idx="1143">
                  <c:v>10</c:v>
                </c:pt>
                <c:pt idx="1144">
                  <c:v>10</c:v>
                </c:pt>
                <c:pt idx="1145">
                  <c:v>10</c:v>
                </c:pt>
                <c:pt idx="1146">
                  <c:v>10</c:v>
                </c:pt>
                <c:pt idx="1147">
                  <c:v>10</c:v>
                </c:pt>
                <c:pt idx="1148">
                  <c:v>10</c:v>
                </c:pt>
                <c:pt idx="1149">
                  <c:v>10</c:v>
                </c:pt>
                <c:pt idx="1150">
                  <c:v>10</c:v>
                </c:pt>
                <c:pt idx="1151">
                  <c:v>10</c:v>
                </c:pt>
                <c:pt idx="1152">
                  <c:v>10</c:v>
                </c:pt>
                <c:pt idx="1153">
                  <c:v>10</c:v>
                </c:pt>
                <c:pt idx="1154">
                  <c:v>10</c:v>
                </c:pt>
                <c:pt idx="1155">
                  <c:v>10</c:v>
                </c:pt>
                <c:pt idx="1156">
                  <c:v>11</c:v>
                </c:pt>
                <c:pt idx="1157">
                  <c:v>11</c:v>
                </c:pt>
                <c:pt idx="1158">
                  <c:v>11</c:v>
                </c:pt>
                <c:pt idx="1159">
                  <c:v>11</c:v>
                </c:pt>
                <c:pt idx="1160">
                  <c:v>11</c:v>
                </c:pt>
                <c:pt idx="1161">
                  <c:v>11</c:v>
                </c:pt>
                <c:pt idx="1162">
                  <c:v>11</c:v>
                </c:pt>
                <c:pt idx="1163">
                  <c:v>11</c:v>
                </c:pt>
                <c:pt idx="1164">
                  <c:v>11</c:v>
                </c:pt>
                <c:pt idx="1165">
                  <c:v>11</c:v>
                </c:pt>
                <c:pt idx="1166">
                  <c:v>11</c:v>
                </c:pt>
                <c:pt idx="1167">
                  <c:v>11</c:v>
                </c:pt>
                <c:pt idx="1168">
                  <c:v>11</c:v>
                </c:pt>
                <c:pt idx="1169">
                  <c:v>11</c:v>
                </c:pt>
                <c:pt idx="1170">
                  <c:v>11</c:v>
                </c:pt>
                <c:pt idx="1171">
                  <c:v>11</c:v>
                </c:pt>
                <c:pt idx="1172">
                  <c:v>11</c:v>
                </c:pt>
                <c:pt idx="1173">
                  <c:v>11</c:v>
                </c:pt>
                <c:pt idx="1174">
                  <c:v>11</c:v>
                </c:pt>
                <c:pt idx="1175">
                  <c:v>11</c:v>
                </c:pt>
                <c:pt idx="1176">
                  <c:v>11</c:v>
                </c:pt>
                <c:pt idx="1177">
                  <c:v>11</c:v>
                </c:pt>
                <c:pt idx="1178">
                  <c:v>11</c:v>
                </c:pt>
                <c:pt idx="1179">
                  <c:v>11</c:v>
                </c:pt>
                <c:pt idx="1180">
                  <c:v>11</c:v>
                </c:pt>
                <c:pt idx="1181">
                  <c:v>11</c:v>
                </c:pt>
                <c:pt idx="1182">
                  <c:v>11</c:v>
                </c:pt>
                <c:pt idx="1183">
                  <c:v>11</c:v>
                </c:pt>
                <c:pt idx="1184">
                  <c:v>11</c:v>
                </c:pt>
                <c:pt idx="1185">
                  <c:v>11</c:v>
                </c:pt>
                <c:pt idx="1186">
                  <c:v>11</c:v>
                </c:pt>
                <c:pt idx="1187">
                  <c:v>11</c:v>
                </c:pt>
                <c:pt idx="1188">
                  <c:v>11</c:v>
                </c:pt>
                <c:pt idx="1189">
                  <c:v>11</c:v>
                </c:pt>
                <c:pt idx="1190">
                  <c:v>11</c:v>
                </c:pt>
                <c:pt idx="1191">
                  <c:v>11</c:v>
                </c:pt>
                <c:pt idx="1192">
                  <c:v>11</c:v>
                </c:pt>
                <c:pt idx="1193">
                  <c:v>11</c:v>
                </c:pt>
                <c:pt idx="1194">
                  <c:v>11</c:v>
                </c:pt>
                <c:pt idx="1195">
                  <c:v>11</c:v>
                </c:pt>
                <c:pt idx="1196">
                  <c:v>11</c:v>
                </c:pt>
                <c:pt idx="1197">
                  <c:v>11</c:v>
                </c:pt>
                <c:pt idx="1198">
                  <c:v>11</c:v>
                </c:pt>
                <c:pt idx="1199">
                  <c:v>11</c:v>
                </c:pt>
                <c:pt idx="1200">
                  <c:v>11</c:v>
                </c:pt>
                <c:pt idx="1201">
                  <c:v>11</c:v>
                </c:pt>
                <c:pt idx="1202">
                  <c:v>11</c:v>
                </c:pt>
                <c:pt idx="1203">
                  <c:v>11</c:v>
                </c:pt>
                <c:pt idx="1204">
                  <c:v>11</c:v>
                </c:pt>
                <c:pt idx="1205">
                  <c:v>12</c:v>
                </c:pt>
                <c:pt idx="1206">
                  <c:v>12</c:v>
                </c:pt>
                <c:pt idx="1207">
                  <c:v>12</c:v>
                </c:pt>
                <c:pt idx="1208">
                  <c:v>12</c:v>
                </c:pt>
                <c:pt idx="1209">
                  <c:v>12</c:v>
                </c:pt>
                <c:pt idx="1210">
                  <c:v>12</c:v>
                </c:pt>
                <c:pt idx="1211">
                  <c:v>12</c:v>
                </c:pt>
                <c:pt idx="1212">
                  <c:v>12</c:v>
                </c:pt>
                <c:pt idx="1213">
                  <c:v>12</c:v>
                </c:pt>
                <c:pt idx="1214">
                  <c:v>12</c:v>
                </c:pt>
                <c:pt idx="1215">
                  <c:v>12</c:v>
                </c:pt>
                <c:pt idx="1216">
                  <c:v>12</c:v>
                </c:pt>
                <c:pt idx="1217">
                  <c:v>12</c:v>
                </c:pt>
                <c:pt idx="1218">
                  <c:v>12</c:v>
                </c:pt>
                <c:pt idx="1219">
                  <c:v>12</c:v>
                </c:pt>
                <c:pt idx="1220">
                  <c:v>12</c:v>
                </c:pt>
                <c:pt idx="1221">
                  <c:v>12</c:v>
                </c:pt>
                <c:pt idx="1222">
                  <c:v>12</c:v>
                </c:pt>
                <c:pt idx="1223">
                  <c:v>12</c:v>
                </c:pt>
                <c:pt idx="1224">
                  <c:v>12</c:v>
                </c:pt>
                <c:pt idx="1225">
                  <c:v>12</c:v>
                </c:pt>
                <c:pt idx="1226">
                  <c:v>12</c:v>
                </c:pt>
                <c:pt idx="1227">
                  <c:v>12</c:v>
                </c:pt>
                <c:pt idx="1228">
                  <c:v>12</c:v>
                </c:pt>
                <c:pt idx="1229">
                  <c:v>12</c:v>
                </c:pt>
                <c:pt idx="1230">
                  <c:v>12</c:v>
                </c:pt>
                <c:pt idx="1231">
                  <c:v>12</c:v>
                </c:pt>
                <c:pt idx="1232">
                  <c:v>12</c:v>
                </c:pt>
                <c:pt idx="1233">
                  <c:v>12</c:v>
                </c:pt>
                <c:pt idx="1234">
                  <c:v>12</c:v>
                </c:pt>
                <c:pt idx="1235">
                  <c:v>12</c:v>
                </c:pt>
                <c:pt idx="1236">
                  <c:v>12</c:v>
                </c:pt>
                <c:pt idx="1237">
                  <c:v>12</c:v>
                </c:pt>
                <c:pt idx="1238">
                  <c:v>12</c:v>
                </c:pt>
                <c:pt idx="1239">
                  <c:v>12</c:v>
                </c:pt>
                <c:pt idx="1240">
                  <c:v>12</c:v>
                </c:pt>
                <c:pt idx="1241">
                  <c:v>12</c:v>
                </c:pt>
                <c:pt idx="1242">
                  <c:v>12</c:v>
                </c:pt>
                <c:pt idx="1243">
                  <c:v>12</c:v>
                </c:pt>
                <c:pt idx="1244">
                  <c:v>12</c:v>
                </c:pt>
                <c:pt idx="1245">
                  <c:v>12</c:v>
                </c:pt>
                <c:pt idx="1246">
                  <c:v>12</c:v>
                </c:pt>
                <c:pt idx="1247">
                  <c:v>12.75</c:v>
                </c:pt>
                <c:pt idx="1248">
                  <c:v>12.75</c:v>
                </c:pt>
                <c:pt idx="1249">
                  <c:v>12.75</c:v>
                </c:pt>
                <c:pt idx="1250">
                  <c:v>12.75</c:v>
                </c:pt>
                <c:pt idx="1251">
                  <c:v>12.75</c:v>
                </c:pt>
                <c:pt idx="1252">
                  <c:v>12.75</c:v>
                </c:pt>
                <c:pt idx="1253">
                  <c:v>12.75</c:v>
                </c:pt>
                <c:pt idx="1254">
                  <c:v>12.75</c:v>
                </c:pt>
                <c:pt idx="1255">
                  <c:v>12.75</c:v>
                </c:pt>
                <c:pt idx="1256">
                  <c:v>12.75</c:v>
                </c:pt>
                <c:pt idx="1257">
                  <c:v>12.75</c:v>
                </c:pt>
                <c:pt idx="1258">
                  <c:v>12.75</c:v>
                </c:pt>
                <c:pt idx="1259">
                  <c:v>12.75</c:v>
                </c:pt>
                <c:pt idx="1260">
                  <c:v>12.75</c:v>
                </c:pt>
                <c:pt idx="1261">
                  <c:v>12.75</c:v>
                </c:pt>
                <c:pt idx="1262">
                  <c:v>12.75</c:v>
                </c:pt>
                <c:pt idx="1263">
                  <c:v>12.75</c:v>
                </c:pt>
                <c:pt idx="1264">
                  <c:v>12.75</c:v>
                </c:pt>
                <c:pt idx="1265">
                  <c:v>12.75</c:v>
                </c:pt>
                <c:pt idx="1266">
                  <c:v>12.75</c:v>
                </c:pt>
                <c:pt idx="1267">
                  <c:v>12.75</c:v>
                </c:pt>
                <c:pt idx="1268">
                  <c:v>12.75</c:v>
                </c:pt>
                <c:pt idx="1269">
                  <c:v>12.75</c:v>
                </c:pt>
                <c:pt idx="1270">
                  <c:v>12.75</c:v>
                </c:pt>
                <c:pt idx="1271">
                  <c:v>12.75</c:v>
                </c:pt>
                <c:pt idx="1272">
                  <c:v>12.75</c:v>
                </c:pt>
                <c:pt idx="1273">
                  <c:v>12.75</c:v>
                </c:pt>
                <c:pt idx="1274">
                  <c:v>12.75</c:v>
                </c:pt>
                <c:pt idx="1275">
                  <c:v>12.75</c:v>
                </c:pt>
                <c:pt idx="1276">
                  <c:v>12.75</c:v>
                </c:pt>
                <c:pt idx="1277">
                  <c:v>12.75</c:v>
                </c:pt>
                <c:pt idx="1278">
                  <c:v>12.75</c:v>
                </c:pt>
                <c:pt idx="1279">
                  <c:v>12.75</c:v>
                </c:pt>
                <c:pt idx="1280">
                  <c:v>12.75</c:v>
                </c:pt>
                <c:pt idx="1281">
                  <c:v>12.75</c:v>
                </c:pt>
                <c:pt idx="1282">
                  <c:v>12.75</c:v>
                </c:pt>
                <c:pt idx="1283">
                  <c:v>12.75</c:v>
                </c:pt>
                <c:pt idx="1284">
                  <c:v>12.75</c:v>
                </c:pt>
                <c:pt idx="1285">
                  <c:v>12.75</c:v>
                </c:pt>
                <c:pt idx="1286">
                  <c:v>12.75</c:v>
                </c:pt>
                <c:pt idx="1287">
                  <c:v>12.75</c:v>
                </c:pt>
                <c:pt idx="1288">
                  <c:v>12.75</c:v>
                </c:pt>
                <c:pt idx="1289">
                  <c:v>12.75</c:v>
                </c:pt>
                <c:pt idx="1290">
                  <c:v>12.75</c:v>
                </c:pt>
                <c:pt idx="1291">
                  <c:v>12.75</c:v>
                </c:pt>
                <c:pt idx="1292">
                  <c:v>12.75</c:v>
                </c:pt>
                <c:pt idx="1293">
                  <c:v>12.75</c:v>
                </c:pt>
                <c:pt idx="1294">
                  <c:v>12.75</c:v>
                </c:pt>
                <c:pt idx="1295">
                  <c:v>12.75</c:v>
                </c:pt>
                <c:pt idx="1296">
                  <c:v>12.75</c:v>
                </c:pt>
                <c:pt idx="1297">
                  <c:v>12.75</c:v>
                </c:pt>
                <c:pt idx="1298">
                  <c:v>12.75</c:v>
                </c:pt>
                <c:pt idx="1299">
                  <c:v>12.75</c:v>
                </c:pt>
                <c:pt idx="1300">
                  <c:v>12.75</c:v>
                </c:pt>
                <c:pt idx="1301">
                  <c:v>12.75</c:v>
                </c:pt>
                <c:pt idx="1302">
                  <c:v>12.75</c:v>
                </c:pt>
                <c:pt idx="1303">
                  <c:v>12.75</c:v>
                </c:pt>
                <c:pt idx="1304">
                  <c:v>12.75</c:v>
                </c:pt>
                <c:pt idx="1305">
                  <c:v>12.75</c:v>
                </c:pt>
                <c:pt idx="1306">
                  <c:v>12.75</c:v>
                </c:pt>
                <c:pt idx="1307">
                  <c:v>13</c:v>
                </c:pt>
                <c:pt idx="1308">
                  <c:v>13</c:v>
                </c:pt>
                <c:pt idx="1309">
                  <c:v>13</c:v>
                </c:pt>
                <c:pt idx="1310">
                  <c:v>13</c:v>
                </c:pt>
                <c:pt idx="1311">
                  <c:v>13</c:v>
                </c:pt>
                <c:pt idx="1312">
                  <c:v>13</c:v>
                </c:pt>
                <c:pt idx="1313">
                  <c:v>13</c:v>
                </c:pt>
                <c:pt idx="1314">
                  <c:v>13</c:v>
                </c:pt>
                <c:pt idx="1315">
                  <c:v>13</c:v>
                </c:pt>
                <c:pt idx="1316">
                  <c:v>13</c:v>
                </c:pt>
                <c:pt idx="1317">
                  <c:v>13</c:v>
                </c:pt>
                <c:pt idx="1318">
                  <c:v>13</c:v>
                </c:pt>
                <c:pt idx="1319">
                  <c:v>13</c:v>
                </c:pt>
                <c:pt idx="1320">
                  <c:v>13</c:v>
                </c:pt>
                <c:pt idx="1321">
                  <c:v>13</c:v>
                </c:pt>
                <c:pt idx="1322">
                  <c:v>13</c:v>
                </c:pt>
                <c:pt idx="1323">
                  <c:v>13</c:v>
                </c:pt>
                <c:pt idx="1324">
                  <c:v>13</c:v>
                </c:pt>
                <c:pt idx="1325">
                  <c:v>13</c:v>
                </c:pt>
                <c:pt idx="1326">
                  <c:v>13</c:v>
                </c:pt>
                <c:pt idx="1327">
                  <c:v>13</c:v>
                </c:pt>
                <c:pt idx="1328">
                  <c:v>13</c:v>
                </c:pt>
                <c:pt idx="1329">
                  <c:v>13</c:v>
                </c:pt>
                <c:pt idx="1330">
                  <c:v>13</c:v>
                </c:pt>
                <c:pt idx="1331">
                  <c:v>13</c:v>
                </c:pt>
                <c:pt idx="1332">
                  <c:v>13</c:v>
                </c:pt>
                <c:pt idx="1333">
                  <c:v>13</c:v>
                </c:pt>
                <c:pt idx="1334">
                  <c:v>13</c:v>
                </c:pt>
                <c:pt idx="1335">
                  <c:v>13</c:v>
                </c:pt>
                <c:pt idx="1336">
                  <c:v>13</c:v>
                </c:pt>
                <c:pt idx="1337">
                  <c:v>13</c:v>
                </c:pt>
                <c:pt idx="1338">
                  <c:v>13</c:v>
                </c:pt>
                <c:pt idx="1339">
                  <c:v>13.25</c:v>
                </c:pt>
                <c:pt idx="1340">
                  <c:v>13.25</c:v>
                </c:pt>
                <c:pt idx="1341">
                  <c:v>13.25</c:v>
                </c:pt>
                <c:pt idx="1342">
                  <c:v>13.25</c:v>
                </c:pt>
                <c:pt idx="1343">
                  <c:v>13.25</c:v>
                </c:pt>
                <c:pt idx="1344">
                  <c:v>13.25</c:v>
                </c:pt>
                <c:pt idx="1345">
                  <c:v>13.25</c:v>
                </c:pt>
                <c:pt idx="1346">
                  <c:v>13.25</c:v>
                </c:pt>
                <c:pt idx="1347">
                  <c:v>13.25</c:v>
                </c:pt>
                <c:pt idx="1348">
                  <c:v>13.25</c:v>
                </c:pt>
                <c:pt idx="1349">
                  <c:v>13.25</c:v>
                </c:pt>
                <c:pt idx="1350">
                  <c:v>13.25</c:v>
                </c:pt>
                <c:pt idx="1351">
                  <c:v>13.25</c:v>
                </c:pt>
                <c:pt idx="1352">
                  <c:v>13.25</c:v>
                </c:pt>
                <c:pt idx="1353">
                  <c:v>13.25</c:v>
                </c:pt>
                <c:pt idx="1354">
                  <c:v>13.25</c:v>
                </c:pt>
                <c:pt idx="1355">
                  <c:v>13.25</c:v>
                </c:pt>
                <c:pt idx="1356">
                  <c:v>13.25</c:v>
                </c:pt>
                <c:pt idx="1357">
                  <c:v>13.25</c:v>
                </c:pt>
                <c:pt idx="1358">
                  <c:v>13.25</c:v>
                </c:pt>
                <c:pt idx="1359">
                  <c:v>13.25</c:v>
                </c:pt>
                <c:pt idx="1360">
                  <c:v>13.25</c:v>
                </c:pt>
                <c:pt idx="1361">
                  <c:v>13.25</c:v>
                </c:pt>
                <c:pt idx="1362">
                  <c:v>13.25</c:v>
                </c:pt>
                <c:pt idx="1363">
                  <c:v>13.25</c:v>
                </c:pt>
                <c:pt idx="1364">
                  <c:v>13.25</c:v>
                </c:pt>
                <c:pt idx="1365">
                  <c:v>13.25</c:v>
                </c:pt>
                <c:pt idx="1366">
                  <c:v>13.25</c:v>
                </c:pt>
                <c:pt idx="1367">
                  <c:v>13.25</c:v>
                </c:pt>
                <c:pt idx="1368">
                  <c:v>13.25</c:v>
                </c:pt>
                <c:pt idx="1369">
                  <c:v>13.25</c:v>
                </c:pt>
                <c:pt idx="1370">
                  <c:v>13.25</c:v>
                </c:pt>
                <c:pt idx="1371">
                  <c:v>13.25</c:v>
                </c:pt>
                <c:pt idx="1372">
                  <c:v>13.25</c:v>
                </c:pt>
                <c:pt idx="1373">
                  <c:v>13.25</c:v>
                </c:pt>
                <c:pt idx="1374">
                  <c:v>13.25</c:v>
                </c:pt>
                <c:pt idx="1375">
                  <c:v>13.25</c:v>
                </c:pt>
                <c:pt idx="1376">
                  <c:v>13.25</c:v>
                </c:pt>
                <c:pt idx="1377">
                  <c:v>13.25</c:v>
                </c:pt>
                <c:pt idx="1378">
                  <c:v>13.25</c:v>
                </c:pt>
                <c:pt idx="1379">
                  <c:v>13.25</c:v>
                </c:pt>
                <c:pt idx="1380">
                  <c:v>13.25</c:v>
                </c:pt>
                <c:pt idx="1381">
                  <c:v>13.25</c:v>
                </c:pt>
                <c:pt idx="1382">
                  <c:v>13.25</c:v>
                </c:pt>
                <c:pt idx="1383">
                  <c:v>13.25</c:v>
                </c:pt>
                <c:pt idx="1384">
                  <c:v>13.25</c:v>
                </c:pt>
                <c:pt idx="1385">
                  <c:v>13.25</c:v>
                </c:pt>
                <c:pt idx="1386">
                  <c:v>13.25</c:v>
                </c:pt>
                <c:pt idx="1387">
                  <c:v>13.25</c:v>
                </c:pt>
                <c:pt idx="1388">
                  <c:v>13.25</c:v>
                </c:pt>
                <c:pt idx="1389">
                  <c:v>13.25</c:v>
                </c:pt>
                <c:pt idx="1390">
                  <c:v>13.25</c:v>
                </c:pt>
                <c:pt idx="1391">
                  <c:v>13.25</c:v>
                </c:pt>
                <c:pt idx="1392">
                  <c:v>13.25</c:v>
                </c:pt>
                <c:pt idx="1393">
                  <c:v>13.25</c:v>
                </c:pt>
                <c:pt idx="1394">
                  <c:v>13.25</c:v>
                </c:pt>
                <c:pt idx="1395">
                  <c:v>13.25</c:v>
                </c:pt>
                <c:pt idx="1396">
                  <c:v>13.25</c:v>
                </c:pt>
                <c:pt idx="1397">
                  <c:v>13.25</c:v>
                </c:pt>
                <c:pt idx="1398">
                  <c:v>13.25</c:v>
                </c:pt>
                <c:pt idx="1399">
                  <c:v>13.25</c:v>
                </c:pt>
                <c:pt idx="1400">
                  <c:v>13.25</c:v>
                </c:pt>
                <c:pt idx="1401">
                  <c:v>13.25</c:v>
                </c:pt>
                <c:pt idx="1402">
                  <c:v>13.25</c:v>
                </c:pt>
                <c:pt idx="1403">
                  <c:v>13.25</c:v>
                </c:pt>
                <c:pt idx="1404">
                  <c:v>13.25</c:v>
                </c:pt>
                <c:pt idx="1405">
                  <c:v>13.25</c:v>
                </c:pt>
                <c:pt idx="1406">
                  <c:v>13.25</c:v>
                </c:pt>
                <c:pt idx="1407">
                  <c:v>13.25</c:v>
                </c:pt>
                <c:pt idx="1408">
                  <c:v>13.25</c:v>
                </c:pt>
                <c:pt idx="1409">
                  <c:v>13.25</c:v>
                </c:pt>
                <c:pt idx="1410">
                  <c:v>13.25</c:v>
                </c:pt>
                <c:pt idx="1411">
                  <c:v>13.25</c:v>
                </c:pt>
                <c:pt idx="1412">
                  <c:v>13.25</c:v>
                </c:pt>
                <c:pt idx="1413">
                  <c:v>13.25</c:v>
                </c:pt>
                <c:pt idx="1414">
                  <c:v>13.25</c:v>
                </c:pt>
                <c:pt idx="1415">
                  <c:v>13.25</c:v>
                </c:pt>
                <c:pt idx="1416">
                  <c:v>13.25</c:v>
                </c:pt>
                <c:pt idx="1417">
                  <c:v>13.25</c:v>
                </c:pt>
                <c:pt idx="1418">
                  <c:v>13.25</c:v>
                </c:pt>
                <c:pt idx="1419">
                  <c:v>13.25</c:v>
                </c:pt>
                <c:pt idx="1420">
                  <c:v>13.25</c:v>
                </c:pt>
                <c:pt idx="1421">
                  <c:v>13.25</c:v>
                </c:pt>
                <c:pt idx="1422">
                  <c:v>13.25</c:v>
                </c:pt>
                <c:pt idx="1423">
                  <c:v>13.25</c:v>
                </c:pt>
                <c:pt idx="1424">
                  <c:v>13.25</c:v>
                </c:pt>
                <c:pt idx="1425">
                  <c:v>13.25</c:v>
                </c:pt>
                <c:pt idx="1426">
                  <c:v>13.25</c:v>
                </c:pt>
                <c:pt idx="1427">
                  <c:v>13.25</c:v>
                </c:pt>
                <c:pt idx="1428">
                  <c:v>13.25</c:v>
                </c:pt>
                <c:pt idx="1429">
                  <c:v>13.25</c:v>
                </c:pt>
                <c:pt idx="1430">
                  <c:v>13.25</c:v>
                </c:pt>
                <c:pt idx="1431">
                  <c:v>13.25</c:v>
                </c:pt>
                <c:pt idx="1432">
                  <c:v>13.25</c:v>
                </c:pt>
                <c:pt idx="1433">
                  <c:v>13.25</c:v>
                </c:pt>
                <c:pt idx="1434">
                  <c:v>13.25</c:v>
                </c:pt>
                <c:pt idx="1435">
                  <c:v>13.25</c:v>
                </c:pt>
                <c:pt idx="1436">
                  <c:v>13.25</c:v>
                </c:pt>
                <c:pt idx="1437">
                  <c:v>13.25</c:v>
                </c:pt>
                <c:pt idx="1438">
                  <c:v>13.25</c:v>
                </c:pt>
                <c:pt idx="1439">
                  <c:v>13.25</c:v>
                </c:pt>
                <c:pt idx="1440">
                  <c:v>13.25</c:v>
                </c:pt>
                <c:pt idx="1441">
                  <c:v>13.25</c:v>
                </c:pt>
                <c:pt idx="1442">
                  <c:v>13.25</c:v>
                </c:pt>
                <c:pt idx="1443">
                  <c:v>13.25</c:v>
                </c:pt>
                <c:pt idx="1444">
                  <c:v>13.25</c:v>
                </c:pt>
                <c:pt idx="1445">
                  <c:v>13.25</c:v>
                </c:pt>
                <c:pt idx="1446">
                  <c:v>13.25</c:v>
                </c:pt>
                <c:pt idx="1447">
                  <c:v>13.25</c:v>
                </c:pt>
                <c:pt idx="1448">
                  <c:v>13.25</c:v>
                </c:pt>
                <c:pt idx="1449">
                  <c:v>13.25</c:v>
                </c:pt>
                <c:pt idx="1450">
                  <c:v>13.25</c:v>
                </c:pt>
                <c:pt idx="1451">
                  <c:v>13.25</c:v>
                </c:pt>
                <c:pt idx="1452">
                  <c:v>13.25</c:v>
                </c:pt>
                <c:pt idx="1453">
                  <c:v>13.25</c:v>
                </c:pt>
                <c:pt idx="1454">
                  <c:v>13.25</c:v>
                </c:pt>
                <c:pt idx="1455">
                  <c:v>13.25</c:v>
                </c:pt>
                <c:pt idx="1456">
                  <c:v>13.25</c:v>
                </c:pt>
                <c:pt idx="1457">
                  <c:v>13.25</c:v>
                </c:pt>
                <c:pt idx="1458">
                  <c:v>13.25</c:v>
                </c:pt>
                <c:pt idx="1459">
                  <c:v>13.25</c:v>
                </c:pt>
                <c:pt idx="1460">
                  <c:v>13.25</c:v>
                </c:pt>
                <c:pt idx="1461">
                  <c:v>13.25</c:v>
                </c:pt>
                <c:pt idx="1462">
                  <c:v>13.25</c:v>
                </c:pt>
                <c:pt idx="1463">
                  <c:v>13.25</c:v>
                </c:pt>
                <c:pt idx="1464">
                  <c:v>13.25</c:v>
                </c:pt>
                <c:pt idx="1465">
                  <c:v>13.25</c:v>
                </c:pt>
                <c:pt idx="1466">
                  <c:v>13.25</c:v>
                </c:pt>
                <c:pt idx="1467">
                  <c:v>13.25</c:v>
                </c:pt>
                <c:pt idx="1468">
                  <c:v>13.25</c:v>
                </c:pt>
                <c:pt idx="1469">
                  <c:v>13.25</c:v>
                </c:pt>
                <c:pt idx="1470">
                  <c:v>13.25</c:v>
                </c:pt>
                <c:pt idx="1471">
                  <c:v>13.25</c:v>
                </c:pt>
                <c:pt idx="1472">
                  <c:v>13.25</c:v>
                </c:pt>
                <c:pt idx="1473">
                  <c:v>13.25</c:v>
                </c:pt>
                <c:pt idx="1474">
                  <c:v>13.25</c:v>
                </c:pt>
                <c:pt idx="1475">
                  <c:v>13.25</c:v>
                </c:pt>
                <c:pt idx="1476">
                  <c:v>13.25</c:v>
                </c:pt>
                <c:pt idx="1477">
                  <c:v>13.25</c:v>
                </c:pt>
                <c:pt idx="1478">
                  <c:v>13.25</c:v>
                </c:pt>
                <c:pt idx="1479">
                  <c:v>13.25</c:v>
                </c:pt>
                <c:pt idx="1480">
                  <c:v>13.25</c:v>
                </c:pt>
                <c:pt idx="1481">
                  <c:v>13.25</c:v>
                </c:pt>
                <c:pt idx="1482">
                  <c:v>13.25</c:v>
                </c:pt>
                <c:pt idx="1483">
                  <c:v>13.25</c:v>
                </c:pt>
                <c:pt idx="1484">
                  <c:v>13.25</c:v>
                </c:pt>
                <c:pt idx="1485">
                  <c:v>13.25</c:v>
                </c:pt>
                <c:pt idx="1486">
                  <c:v>13.25</c:v>
                </c:pt>
                <c:pt idx="1487">
                  <c:v>13.25</c:v>
                </c:pt>
                <c:pt idx="1488">
                  <c:v>13.25</c:v>
                </c:pt>
                <c:pt idx="1489">
                  <c:v>13.25</c:v>
                </c:pt>
                <c:pt idx="1490">
                  <c:v>13.25</c:v>
                </c:pt>
                <c:pt idx="1491">
                  <c:v>13.25</c:v>
                </c:pt>
                <c:pt idx="1492">
                  <c:v>13.25</c:v>
                </c:pt>
                <c:pt idx="1493">
                  <c:v>13.25</c:v>
                </c:pt>
                <c:pt idx="1494">
                  <c:v>13.25</c:v>
                </c:pt>
                <c:pt idx="1495">
                  <c:v>13.25</c:v>
                </c:pt>
                <c:pt idx="1496">
                  <c:v>13.25</c:v>
                </c:pt>
                <c:pt idx="1497">
                  <c:v>13.25</c:v>
                </c:pt>
                <c:pt idx="1498">
                  <c:v>13.25</c:v>
                </c:pt>
                <c:pt idx="1499">
                  <c:v>13.25</c:v>
                </c:pt>
                <c:pt idx="1500">
                  <c:v>13.25</c:v>
                </c:pt>
                <c:pt idx="1501">
                  <c:v>13.25</c:v>
                </c:pt>
                <c:pt idx="1502">
                  <c:v>13.25</c:v>
                </c:pt>
                <c:pt idx="1503">
                  <c:v>13.25</c:v>
                </c:pt>
                <c:pt idx="1504">
                  <c:v>13.25</c:v>
                </c:pt>
                <c:pt idx="1505">
                  <c:v>13.25</c:v>
                </c:pt>
                <c:pt idx="1506">
                  <c:v>13.25</c:v>
                </c:pt>
                <c:pt idx="1507">
                  <c:v>13.25</c:v>
                </c:pt>
                <c:pt idx="1508">
                  <c:v>13.25</c:v>
                </c:pt>
                <c:pt idx="1509">
                  <c:v>13.25</c:v>
                </c:pt>
                <c:pt idx="1510">
                  <c:v>13.25</c:v>
                </c:pt>
                <c:pt idx="1511">
                  <c:v>13.25</c:v>
                </c:pt>
                <c:pt idx="1512">
                  <c:v>13.25</c:v>
                </c:pt>
                <c:pt idx="1513">
                  <c:v>13.25</c:v>
                </c:pt>
                <c:pt idx="1514">
                  <c:v>13.25</c:v>
                </c:pt>
                <c:pt idx="1515">
                  <c:v>13.25</c:v>
                </c:pt>
                <c:pt idx="1516">
                  <c:v>13.25</c:v>
                </c:pt>
                <c:pt idx="1517">
                  <c:v>13.25</c:v>
                </c:pt>
                <c:pt idx="1518">
                  <c:v>13.25</c:v>
                </c:pt>
                <c:pt idx="1519">
                  <c:v>13.25</c:v>
                </c:pt>
                <c:pt idx="1520">
                  <c:v>13.25</c:v>
                </c:pt>
                <c:pt idx="1521">
                  <c:v>13.25</c:v>
                </c:pt>
                <c:pt idx="1522">
                  <c:v>13.25</c:v>
                </c:pt>
                <c:pt idx="1523">
                  <c:v>13.25</c:v>
                </c:pt>
                <c:pt idx="1524">
                  <c:v>13.25</c:v>
                </c:pt>
                <c:pt idx="1525">
                  <c:v>13.25</c:v>
                </c:pt>
                <c:pt idx="1526">
                  <c:v>13.25</c:v>
                </c:pt>
                <c:pt idx="1527">
                  <c:v>13.25</c:v>
                </c:pt>
                <c:pt idx="1528">
                  <c:v>13.25</c:v>
                </c:pt>
                <c:pt idx="1529">
                  <c:v>13.25</c:v>
                </c:pt>
                <c:pt idx="1530">
                  <c:v>13.25</c:v>
                </c:pt>
                <c:pt idx="1531">
                  <c:v>13.25</c:v>
                </c:pt>
                <c:pt idx="1532">
                  <c:v>13.25</c:v>
                </c:pt>
                <c:pt idx="1533">
                  <c:v>13.25</c:v>
                </c:pt>
                <c:pt idx="1534">
                  <c:v>13.25</c:v>
                </c:pt>
                <c:pt idx="1535">
                  <c:v>13.25</c:v>
                </c:pt>
                <c:pt idx="1536">
                  <c:v>13.25</c:v>
                </c:pt>
                <c:pt idx="1537">
                  <c:v>13.25</c:v>
                </c:pt>
                <c:pt idx="1538">
                  <c:v>13.25</c:v>
                </c:pt>
                <c:pt idx="1539">
                  <c:v>13.25</c:v>
                </c:pt>
                <c:pt idx="1540">
                  <c:v>13.25</c:v>
                </c:pt>
                <c:pt idx="1541">
                  <c:v>13.25</c:v>
                </c:pt>
                <c:pt idx="1542">
                  <c:v>13.25</c:v>
                </c:pt>
                <c:pt idx="1543">
                  <c:v>13.25</c:v>
                </c:pt>
                <c:pt idx="1544">
                  <c:v>13.25</c:v>
                </c:pt>
                <c:pt idx="1545">
                  <c:v>13.25</c:v>
                </c:pt>
                <c:pt idx="1546">
                  <c:v>13.25</c:v>
                </c:pt>
                <c:pt idx="1547">
                  <c:v>13.25</c:v>
                </c:pt>
                <c:pt idx="1548">
                  <c:v>13.25</c:v>
                </c:pt>
                <c:pt idx="1549">
                  <c:v>13.25</c:v>
                </c:pt>
                <c:pt idx="1550">
                  <c:v>13.25</c:v>
                </c:pt>
                <c:pt idx="1551">
                  <c:v>13.25</c:v>
                </c:pt>
                <c:pt idx="1552">
                  <c:v>13.25</c:v>
                </c:pt>
                <c:pt idx="1553">
                  <c:v>13.25</c:v>
                </c:pt>
                <c:pt idx="1554">
                  <c:v>13.25</c:v>
                </c:pt>
                <c:pt idx="1555">
                  <c:v>13.25</c:v>
                </c:pt>
                <c:pt idx="1556">
                  <c:v>13.25</c:v>
                </c:pt>
                <c:pt idx="1557">
                  <c:v>13.25</c:v>
                </c:pt>
                <c:pt idx="1558">
                  <c:v>13.25</c:v>
                </c:pt>
                <c:pt idx="1559">
                  <c:v>13.25</c:v>
                </c:pt>
                <c:pt idx="1560">
                  <c:v>13.25</c:v>
                </c:pt>
                <c:pt idx="1561">
                  <c:v>13.25</c:v>
                </c:pt>
                <c:pt idx="1562">
                  <c:v>13.25</c:v>
                </c:pt>
                <c:pt idx="1563">
                  <c:v>13.25</c:v>
                </c:pt>
                <c:pt idx="1564">
                  <c:v>13.25</c:v>
                </c:pt>
                <c:pt idx="1565">
                  <c:v>13.25</c:v>
                </c:pt>
                <c:pt idx="1566">
                  <c:v>13.25</c:v>
                </c:pt>
                <c:pt idx="1567">
                  <c:v>13.25</c:v>
                </c:pt>
                <c:pt idx="1568">
                  <c:v>13.25</c:v>
                </c:pt>
                <c:pt idx="1569">
                  <c:v>13.25</c:v>
                </c:pt>
                <c:pt idx="1570">
                  <c:v>13.25</c:v>
                </c:pt>
                <c:pt idx="1571">
                  <c:v>13</c:v>
                </c:pt>
                <c:pt idx="1572">
                  <c:v>13</c:v>
                </c:pt>
                <c:pt idx="1573">
                  <c:v>13</c:v>
                </c:pt>
                <c:pt idx="1574">
                  <c:v>13</c:v>
                </c:pt>
                <c:pt idx="1575">
                  <c:v>13</c:v>
                </c:pt>
                <c:pt idx="1576">
                  <c:v>13</c:v>
                </c:pt>
                <c:pt idx="1577">
                  <c:v>13</c:v>
                </c:pt>
                <c:pt idx="1578">
                  <c:v>13</c:v>
                </c:pt>
                <c:pt idx="1579">
                  <c:v>13</c:v>
                </c:pt>
                <c:pt idx="1580">
                  <c:v>13</c:v>
                </c:pt>
                <c:pt idx="1581">
                  <c:v>13</c:v>
                </c:pt>
                <c:pt idx="1582">
                  <c:v>13</c:v>
                </c:pt>
                <c:pt idx="1583">
                  <c:v>13</c:v>
                </c:pt>
                <c:pt idx="1584">
                  <c:v>13</c:v>
                </c:pt>
                <c:pt idx="1585">
                  <c:v>13</c:v>
                </c:pt>
                <c:pt idx="1586">
                  <c:v>13</c:v>
                </c:pt>
                <c:pt idx="1587">
                  <c:v>13</c:v>
                </c:pt>
                <c:pt idx="1588">
                  <c:v>13</c:v>
                </c:pt>
                <c:pt idx="1589">
                  <c:v>13</c:v>
                </c:pt>
                <c:pt idx="1590">
                  <c:v>13</c:v>
                </c:pt>
                <c:pt idx="1591">
                  <c:v>13</c:v>
                </c:pt>
                <c:pt idx="1592">
                  <c:v>13</c:v>
                </c:pt>
                <c:pt idx="1593">
                  <c:v>13</c:v>
                </c:pt>
                <c:pt idx="1594">
                  <c:v>13</c:v>
                </c:pt>
                <c:pt idx="1595">
                  <c:v>13</c:v>
                </c:pt>
                <c:pt idx="1596">
                  <c:v>13</c:v>
                </c:pt>
                <c:pt idx="1597">
                  <c:v>13</c:v>
                </c:pt>
                <c:pt idx="1598">
                  <c:v>13</c:v>
                </c:pt>
                <c:pt idx="1599">
                  <c:v>13</c:v>
                </c:pt>
                <c:pt idx="1600">
                  <c:v>13</c:v>
                </c:pt>
                <c:pt idx="1601">
                  <c:v>13</c:v>
                </c:pt>
                <c:pt idx="1602">
                  <c:v>13</c:v>
                </c:pt>
                <c:pt idx="1603">
                  <c:v>13</c:v>
                </c:pt>
                <c:pt idx="1604">
                  <c:v>13</c:v>
                </c:pt>
                <c:pt idx="1605">
                  <c:v>13</c:v>
                </c:pt>
                <c:pt idx="1606">
                  <c:v>13</c:v>
                </c:pt>
                <c:pt idx="1607">
                  <c:v>13</c:v>
                </c:pt>
                <c:pt idx="1608">
                  <c:v>13</c:v>
                </c:pt>
                <c:pt idx="1609">
                  <c:v>13</c:v>
                </c:pt>
                <c:pt idx="1610">
                  <c:v>13</c:v>
                </c:pt>
                <c:pt idx="1611">
                  <c:v>13</c:v>
                </c:pt>
                <c:pt idx="1612">
                  <c:v>13</c:v>
                </c:pt>
                <c:pt idx="1613">
                  <c:v>13</c:v>
                </c:pt>
                <c:pt idx="1614">
                  <c:v>12.75</c:v>
                </c:pt>
                <c:pt idx="1615">
                  <c:v>12.75</c:v>
                </c:pt>
                <c:pt idx="1616">
                  <c:v>12.75</c:v>
                </c:pt>
                <c:pt idx="1617">
                  <c:v>12.75</c:v>
                </c:pt>
                <c:pt idx="1618">
                  <c:v>12.75</c:v>
                </c:pt>
                <c:pt idx="1619">
                  <c:v>12.75</c:v>
                </c:pt>
                <c:pt idx="1620">
                  <c:v>12.75</c:v>
                </c:pt>
                <c:pt idx="1621">
                  <c:v>12.75</c:v>
                </c:pt>
                <c:pt idx="1622">
                  <c:v>12.75</c:v>
                </c:pt>
                <c:pt idx="1623">
                  <c:v>12.75</c:v>
                </c:pt>
                <c:pt idx="1624">
                  <c:v>12.75</c:v>
                </c:pt>
                <c:pt idx="1625">
                  <c:v>12.75</c:v>
                </c:pt>
                <c:pt idx="1626">
                  <c:v>12.75</c:v>
                </c:pt>
                <c:pt idx="1627">
                  <c:v>12.75</c:v>
                </c:pt>
                <c:pt idx="1628">
                  <c:v>12.75</c:v>
                </c:pt>
                <c:pt idx="1629">
                  <c:v>12.75</c:v>
                </c:pt>
                <c:pt idx="1630">
                  <c:v>12.75</c:v>
                </c:pt>
                <c:pt idx="1631">
                  <c:v>12.75</c:v>
                </c:pt>
                <c:pt idx="1632">
                  <c:v>12.75</c:v>
                </c:pt>
                <c:pt idx="1633">
                  <c:v>12.75</c:v>
                </c:pt>
                <c:pt idx="1634">
                  <c:v>12.75</c:v>
                </c:pt>
                <c:pt idx="1635">
                  <c:v>12.75</c:v>
                </c:pt>
                <c:pt idx="1636">
                  <c:v>12.75</c:v>
                </c:pt>
                <c:pt idx="1637">
                  <c:v>12.75</c:v>
                </c:pt>
                <c:pt idx="1638">
                  <c:v>12.75</c:v>
                </c:pt>
                <c:pt idx="1639">
                  <c:v>12.75</c:v>
                </c:pt>
                <c:pt idx="1640">
                  <c:v>12.75</c:v>
                </c:pt>
                <c:pt idx="1641">
                  <c:v>12.75</c:v>
                </c:pt>
                <c:pt idx="1642">
                  <c:v>12.75</c:v>
                </c:pt>
                <c:pt idx="1643">
                  <c:v>12.75</c:v>
                </c:pt>
                <c:pt idx="1644">
                  <c:v>12.75</c:v>
                </c:pt>
                <c:pt idx="1645">
                  <c:v>12.75</c:v>
                </c:pt>
                <c:pt idx="1646">
                  <c:v>12.75</c:v>
                </c:pt>
                <c:pt idx="1647">
                  <c:v>12.75</c:v>
                </c:pt>
                <c:pt idx="1648">
                  <c:v>12.75</c:v>
                </c:pt>
                <c:pt idx="1649">
                  <c:v>12.75</c:v>
                </c:pt>
                <c:pt idx="1650">
                  <c:v>12.75</c:v>
                </c:pt>
                <c:pt idx="1651">
                  <c:v>12.75</c:v>
                </c:pt>
                <c:pt idx="1652">
                  <c:v>12.75</c:v>
                </c:pt>
                <c:pt idx="1653">
                  <c:v>12.75</c:v>
                </c:pt>
                <c:pt idx="1654">
                  <c:v>12.75</c:v>
                </c:pt>
                <c:pt idx="1655">
                  <c:v>12.75</c:v>
                </c:pt>
                <c:pt idx="1656">
                  <c:v>12.75</c:v>
                </c:pt>
                <c:pt idx="1657">
                  <c:v>12.75</c:v>
                </c:pt>
                <c:pt idx="1658">
                  <c:v>12.75</c:v>
                </c:pt>
                <c:pt idx="1659">
                  <c:v>12.75</c:v>
                </c:pt>
                <c:pt idx="1660">
                  <c:v>12.75</c:v>
                </c:pt>
                <c:pt idx="1661">
                  <c:v>12.75</c:v>
                </c:pt>
                <c:pt idx="1662">
                  <c:v>12.75</c:v>
                </c:pt>
                <c:pt idx="1663">
                  <c:v>12.75</c:v>
                </c:pt>
                <c:pt idx="1664">
                  <c:v>12.75</c:v>
                </c:pt>
                <c:pt idx="1665">
                  <c:v>12.75</c:v>
                </c:pt>
                <c:pt idx="1666">
                  <c:v>12.75</c:v>
                </c:pt>
                <c:pt idx="1667">
                  <c:v>12.75</c:v>
                </c:pt>
                <c:pt idx="1668">
                  <c:v>12.25</c:v>
                </c:pt>
                <c:pt idx="1669">
                  <c:v>12.25</c:v>
                </c:pt>
                <c:pt idx="1670">
                  <c:v>12.25</c:v>
                </c:pt>
                <c:pt idx="1671">
                  <c:v>12.25</c:v>
                </c:pt>
                <c:pt idx="1672">
                  <c:v>12.25</c:v>
                </c:pt>
                <c:pt idx="1673">
                  <c:v>12.25</c:v>
                </c:pt>
                <c:pt idx="1674">
                  <c:v>12.25</c:v>
                </c:pt>
                <c:pt idx="1675">
                  <c:v>12.25</c:v>
                </c:pt>
                <c:pt idx="1676">
                  <c:v>12.25</c:v>
                </c:pt>
                <c:pt idx="1677">
                  <c:v>12.25</c:v>
                </c:pt>
                <c:pt idx="1678">
                  <c:v>12.25</c:v>
                </c:pt>
                <c:pt idx="1679">
                  <c:v>12.25</c:v>
                </c:pt>
                <c:pt idx="1680">
                  <c:v>12.25</c:v>
                </c:pt>
                <c:pt idx="1681">
                  <c:v>12.25</c:v>
                </c:pt>
                <c:pt idx="1682">
                  <c:v>12.25</c:v>
                </c:pt>
                <c:pt idx="1683">
                  <c:v>12.25</c:v>
                </c:pt>
                <c:pt idx="1684">
                  <c:v>12.25</c:v>
                </c:pt>
                <c:pt idx="1685">
                  <c:v>12.25</c:v>
                </c:pt>
                <c:pt idx="1686">
                  <c:v>12.25</c:v>
                </c:pt>
                <c:pt idx="1687">
                  <c:v>12.25</c:v>
                </c:pt>
                <c:pt idx="1688">
                  <c:v>12.25</c:v>
                </c:pt>
                <c:pt idx="1689">
                  <c:v>12.25</c:v>
                </c:pt>
                <c:pt idx="1690">
                  <c:v>12.25</c:v>
                </c:pt>
                <c:pt idx="1691">
                  <c:v>12.25</c:v>
                </c:pt>
                <c:pt idx="1692">
                  <c:v>12.25</c:v>
                </c:pt>
                <c:pt idx="1693">
                  <c:v>12.25</c:v>
                </c:pt>
                <c:pt idx="1694">
                  <c:v>12.25</c:v>
                </c:pt>
                <c:pt idx="1695">
                  <c:v>12.25</c:v>
                </c:pt>
                <c:pt idx="1696">
                  <c:v>12.25</c:v>
                </c:pt>
                <c:pt idx="1697">
                  <c:v>12.25</c:v>
                </c:pt>
                <c:pt idx="1698">
                  <c:v>12.25</c:v>
                </c:pt>
                <c:pt idx="1699">
                  <c:v>12.25</c:v>
                </c:pt>
                <c:pt idx="1700">
                  <c:v>12.25</c:v>
                </c:pt>
                <c:pt idx="1701">
                  <c:v>12.25</c:v>
                </c:pt>
                <c:pt idx="1702">
                  <c:v>12.25</c:v>
                </c:pt>
                <c:pt idx="1703">
                  <c:v>12.25</c:v>
                </c:pt>
                <c:pt idx="1704">
                  <c:v>12.25</c:v>
                </c:pt>
                <c:pt idx="1705">
                  <c:v>11.75</c:v>
                </c:pt>
                <c:pt idx="1706">
                  <c:v>11.75</c:v>
                </c:pt>
                <c:pt idx="1707">
                  <c:v>11.75</c:v>
                </c:pt>
                <c:pt idx="1708">
                  <c:v>11.75</c:v>
                </c:pt>
                <c:pt idx="1709">
                  <c:v>11.75</c:v>
                </c:pt>
                <c:pt idx="1710">
                  <c:v>11.75</c:v>
                </c:pt>
                <c:pt idx="1711">
                  <c:v>11.75</c:v>
                </c:pt>
                <c:pt idx="1712">
                  <c:v>11.75</c:v>
                </c:pt>
                <c:pt idx="1713">
                  <c:v>11.75</c:v>
                </c:pt>
                <c:pt idx="1714">
                  <c:v>11.75</c:v>
                </c:pt>
                <c:pt idx="1715">
                  <c:v>11.75</c:v>
                </c:pt>
                <c:pt idx="1716">
                  <c:v>11.75</c:v>
                </c:pt>
                <c:pt idx="1717">
                  <c:v>11.75</c:v>
                </c:pt>
                <c:pt idx="1718">
                  <c:v>11.75</c:v>
                </c:pt>
                <c:pt idx="1719">
                  <c:v>11.75</c:v>
                </c:pt>
                <c:pt idx="1720">
                  <c:v>11.75</c:v>
                </c:pt>
                <c:pt idx="1721">
                  <c:v>11.75</c:v>
                </c:pt>
                <c:pt idx="1722">
                  <c:v>11.75</c:v>
                </c:pt>
                <c:pt idx="1723">
                  <c:v>11.75</c:v>
                </c:pt>
                <c:pt idx="1724">
                  <c:v>11.75</c:v>
                </c:pt>
                <c:pt idx="1725">
                  <c:v>11.75</c:v>
                </c:pt>
                <c:pt idx="1726">
                  <c:v>11.75</c:v>
                </c:pt>
                <c:pt idx="1727">
                  <c:v>11.75</c:v>
                </c:pt>
                <c:pt idx="1728">
                  <c:v>11.75</c:v>
                </c:pt>
                <c:pt idx="1729">
                  <c:v>11.75</c:v>
                </c:pt>
                <c:pt idx="1730">
                  <c:v>11.75</c:v>
                </c:pt>
                <c:pt idx="1731">
                  <c:v>11.75</c:v>
                </c:pt>
                <c:pt idx="1732">
                  <c:v>11.75</c:v>
                </c:pt>
                <c:pt idx="1733">
                  <c:v>11.75</c:v>
                </c:pt>
                <c:pt idx="1734">
                  <c:v>11.75</c:v>
                </c:pt>
                <c:pt idx="1735">
                  <c:v>11.75</c:v>
                </c:pt>
                <c:pt idx="1736">
                  <c:v>11.75</c:v>
                </c:pt>
                <c:pt idx="1737">
                  <c:v>11.75</c:v>
                </c:pt>
                <c:pt idx="1738">
                  <c:v>11.75</c:v>
                </c:pt>
                <c:pt idx="1739">
                  <c:v>11.75</c:v>
                </c:pt>
                <c:pt idx="1740">
                  <c:v>11.75</c:v>
                </c:pt>
                <c:pt idx="1741">
                  <c:v>11.75</c:v>
                </c:pt>
                <c:pt idx="1742">
                  <c:v>11.75</c:v>
                </c:pt>
                <c:pt idx="1743">
                  <c:v>11.75</c:v>
                </c:pt>
                <c:pt idx="1744">
                  <c:v>11.75</c:v>
                </c:pt>
                <c:pt idx="1745">
                  <c:v>11.75</c:v>
                </c:pt>
                <c:pt idx="1746">
                  <c:v>11.75</c:v>
                </c:pt>
                <c:pt idx="1747">
                  <c:v>11.75</c:v>
                </c:pt>
                <c:pt idx="1748">
                  <c:v>11.75</c:v>
                </c:pt>
                <c:pt idx="1749">
                  <c:v>11.75</c:v>
                </c:pt>
                <c:pt idx="1750">
                  <c:v>11.75</c:v>
                </c:pt>
                <c:pt idx="1751">
                  <c:v>11.75</c:v>
                </c:pt>
                <c:pt idx="1752">
                  <c:v>11.75</c:v>
                </c:pt>
                <c:pt idx="1753">
                  <c:v>11.75</c:v>
                </c:pt>
                <c:pt idx="1754">
                  <c:v>11.75</c:v>
                </c:pt>
                <c:pt idx="1755">
                  <c:v>11.75</c:v>
                </c:pt>
                <c:pt idx="1756">
                  <c:v>11.75</c:v>
                </c:pt>
                <c:pt idx="1757">
                  <c:v>11.75</c:v>
                </c:pt>
                <c:pt idx="1758">
                  <c:v>11.75</c:v>
                </c:pt>
                <c:pt idx="1759">
                  <c:v>11.75</c:v>
                </c:pt>
                <c:pt idx="1760">
                  <c:v>11.75</c:v>
                </c:pt>
                <c:pt idx="1761">
                  <c:v>11.75</c:v>
                </c:pt>
                <c:pt idx="1762">
                  <c:v>11.75</c:v>
                </c:pt>
                <c:pt idx="1763">
                  <c:v>11.75</c:v>
                </c:pt>
                <c:pt idx="1764">
                  <c:v>11.75</c:v>
                </c:pt>
                <c:pt idx="1765">
                  <c:v>11.75</c:v>
                </c:pt>
                <c:pt idx="1766">
                  <c:v>11.25</c:v>
                </c:pt>
                <c:pt idx="1767">
                  <c:v>11.25</c:v>
                </c:pt>
                <c:pt idx="1768">
                  <c:v>11.25</c:v>
                </c:pt>
                <c:pt idx="1769">
                  <c:v>11.25</c:v>
                </c:pt>
                <c:pt idx="1770">
                  <c:v>11.25</c:v>
                </c:pt>
                <c:pt idx="1771">
                  <c:v>11.25</c:v>
                </c:pt>
                <c:pt idx="1772">
                  <c:v>11.25</c:v>
                </c:pt>
                <c:pt idx="1773">
                  <c:v>11.25</c:v>
                </c:pt>
                <c:pt idx="1774">
                  <c:v>11.25</c:v>
                </c:pt>
                <c:pt idx="1775">
                  <c:v>11.25</c:v>
                </c:pt>
                <c:pt idx="1776">
                  <c:v>11.25</c:v>
                </c:pt>
                <c:pt idx="1777">
                  <c:v>11.25</c:v>
                </c:pt>
                <c:pt idx="1778">
                  <c:v>11.25</c:v>
                </c:pt>
                <c:pt idx="1779">
                  <c:v>11.25</c:v>
                </c:pt>
                <c:pt idx="1780">
                  <c:v>11.25</c:v>
                </c:pt>
                <c:pt idx="1781">
                  <c:v>11.25</c:v>
                </c:pt>
                <c:pt idx="1782">
                  <c:v>11.25</c:v>
                </c:pt>
                <c:pt idx="1783">
                  <c:v>11.25</c:v>
                </c:pt>
                <c:pt idx="1784">
                  <c:v>11.25</c:v>
                </c:pt>
                <c:pt idx="1785">
                  <c:v>11.25</c:v>
                </c:pt>
                <c:pt idx="1786">
                  <c:v>11.25</c:v>
                </c:pt>
                <c:pt idx="1787">
                  <c:v>11.25</c:v>
                </c:pt>
                <c:pt idx="1788">
                  <c:v>11.25</c:v>
                </c:pt>
                <c:pt idx="1789">
                  <c:v>11.25</c:v>
                </c:pt>
                <c:pt idx="1790">
                  <c:v>11.25</c:v>
                </c:pt>
                <c:pt idx="1791">
                  <c:v>11.25</c:v>
                </c:pt>
                <c:pt idx="1792">
                  <c:v>11.25</c:v>
                </c:pt>
                <c:pt idx="1793">
                  <c:v>11.25</c:v>
                </c:pt>
                <c:pt idx="1794">
                  <c:v>11.25</c:v>
                </c:pt>
                <c:pt idx="1795">
                  <c:v>11.25</c:v>
                </c:pt>
                <c:pt idx="1796">
                  <c:v>10.75</c:v>
                </c:pt>
                <c:pt idx="1797">
                  <c:v>10.75</c:v>
                </c:pt>
                <c:pt idx="1798">
                  <c:v>10.75</c:v>
                </c:pt>
                <c:pt idx="1799">
                  <c:v>10.75</c:v>
                </c:pt>
                <c:pt idx="1800">
                  <c:v>10.75</c:v>
                </c:pt>
                <c:pt idx="1801">
                  <c:v>10.75</c:v>
                </c:pt>
                <c:pt idx="1802">
                  <c:v>10.75</c:v>
                </c:pt>
                <c:pt idx="1803">
                  <c:v>10.75</c:v>
                </c:pt>
                <c:pt idx="1804">
                  <c:v>10.75</c:v>
                </c:pt>
                <c:pt idx="1805">
                  <c:v>10.75</c:v>
                </c:pt>
                <c:pt idx="1806">
                  <c:v>10.75</c:v>
                </c:pt>
                <c:pt idx="1807">
                  <c:v>10.75</c:v>
                </c:pt>
                <c:pt idx="1808">
                  <c:v>10.75</c:v>
                </c:pt>
                <c:pt idx="1809">
                  <c:v>10.75</c:v>
                </c:pt>
                <c:pt idx="1810">
                  <c:v>10.75</c:v>
                </c:pt>
                <c:pt idx="1811">
                  <c:v>10.75</c:v>
                </c:pt>
                <c:pt idx="1812">
                  <c:v>10.75</c:v>
                </c:pt>
                <c:pt idx="1813">
                  <c:v>10.75</c:v>
                </c:pt>
                <c:pt idx="1814">
                  <c:v>10.75</c:v>
                </c:pt>
                <c:pt idx="1815">
                  <c:v>10.75</c:v>
                </c:pt>
                <c:pt idx="1816">
                  <c:v>10.75</c:v>
                </c:pt>
                <c:pt idx="1817">
                  <c:v>10.75</c:v>
                </c:pt>
                <c:pt idx="1818">
                  <c:v>10.75</c:v>
                </c:pt>
                <c:pt idx="1819">
                  <c:v>10.75</c:v>
                </c:pt>
                <c:pt idx="1820">
                  <c:v>10.75</c:v>
                </c:pt>
                <c:pt idx="1821">
                  <c:v>10.75</c:v>
                </c:pt>
                <c:pt idx="1822">
                  <c:v>10.75</c:v>
                </c:pt>
                <c:pt idx="1823">
                  <c:v>10.75</c:v>
                </c:pt>
                <c:pt idx="1824">
                  <c:v>10.75</c:v>
                </c:pt>
                <c:pt idx="1825">
                  <c:v>10.75</c:v>
                </c:pt>
                <c:pt idx="1826">
                  <c:v>10.75</c:v>
                </c:pt>
                <c:pt idx="1827">
                  <c:v>10.75</c:v>
                </c:pt>
                <c:pt idx="1828">
                  <c:v>10.75</c:v>
                </c:pt>
                <c:pt idx="1829">
                  <c:v>10.75</c:v>
                </c:pt>
                <c:pt idx="1830">
                  <c:v>10.75</c:v>
                </c:pt>
                <c:pt idx="1831">
                  <c:v>10.75</c:v>
                </c:pt>
                <c:pt idx="1832">
                  <c:v>10.75</c:v>
                </c:pt>
                <c:pt idx="1833">
                  <c:v>10.75</c:v>
                </c:pt>
                <c:pt idx="1834">
                  <c:v>10.75</c:v>
                </c:pt>
                <c:pt idx="1835">
                  <c:v>10.75</c:v>
                </c:pt>
                <c:pt idx="1836">
                  <c:v>10.75</c:v>
                </c:pt>
                <c:pt idx="1837">
                  <c:v>10.75</c:v>
                </c:pt>
                <c:pt idx="1838">
                  <c:v>10.75</c:v>
                </c:pt>
                <c:pt idx="1839">
                  <c:v>10.75</c:v>
                </c:pt>
                <c:pt idx="1840">
                  <c:v>10.75</c:v>
                </c:pt>
                <c:pt idx="1841">
                  <c:v>10.75</c:v>
                </c:pt>
                <c:pt idx="1842">
                  <c:v>10.75</c:v>
                </c:pt>
                <c:pt idx="1843">
                  <c:v>10.75</c:v>
                </c:pt>
                <c:pt idx="1844">
                  <c:v>10.75</c:v>
                </c:pt>
                <c:pt idx="1845">
                  <c:v>10.75</c:v>
                </c:pt>
                <c:pt idx="1846">
                  <c:v>10.75</c:v>
                </c:pt>
                <c:pt idx="1847">
                  <c:v>10.75</c:v>
                </c:pt>
                <c:pt idx="1848">
                  <c:v>10.75</c:v>
                </c:pt>
                <c:pt idx="1849">
                  <c:v>10.75</c:v>
                </c:pt>
                <c:pt idx="1850">
                  <c:v>10.75</c:v>
                </c:pt>
                <c:pt idx="1851">
                  <c:v>10.75</c:v>
                </c:pt>
                <c:pt idx="1852">
                  <c:v>10.75</c:v>
                </c:pt>
                <c:pt idx="1853">
                  <c:v>10.75</c:v>
                </c:pt>
                <c:pt idx="1854">
                  <c:v>10.75</c:v>
                </c:pt>
                <c:pt idx="1855">
                  <c:v>10.75</c:v>
                </c:pt>
                <c:pt idx="1856">
                  <c:v>10.75</c:v>
                </c:pt>
                <c:pt idx="1857">
                  <c:v>10.25</c:v>
                </c:pt>
                <c:pt idx="1858">
                  <c:v>10.25</c:v>
                </c:pt>
                <c:pt idx="1859">
                  <c:v>10.25</c:v>
                </c:pt>
                <c:pt idx="1860">
                  <c:v>10.25</c:v>
                </c:pt>
                <c:pt idx="1861">
                  <c:v>10.25</c:v>
                </c:pt>
                <c:pt idx="1862">
                  <c:v>10.25</c:v>
                </c:pt>
                <c:pt idx="1863">
                  <c:v>10.25</c:v>
                </c:pt>
                <c:pt idx="1864">
                  <c:v>10.25</c:v>
                </c:pt>
                <c:pt idx="1865">
                  <c:v>10.25</c:v>
                </c:pt>
                <c:pt idx="1866">
                  <c:v>10.25</c:v>
                </c:pt>
                <c:pt idx="1867">
                  <c:v>10.25</c:v>
                </c:pt>
                <c:pt idx="1868">
                  <c:v>10.25</c:v>
                </c:pt>
                <c:pt idx="1869">
                  <c:v>10.25</c:v>
                </c:pt>
                <c:pt idx="1870">
                  <c:v>10.25</c:v>
                </c:pt>
                <c:pt idx="1871">
                  <c:v>10.25</c:v>
                </c:pt>
                <c:pt idx="1872">
                  <c:v>10.25</c:v>
                </c:pt>
                <c:pt idx="1873">
                  <c:v>10.25</c:v>
                </c:pt>
                <c:pt idx="1874">
                  <c:v>10.25</c:v>
                </c:pt>
                <c:pt idx="1875">
                  <c:v>10.25</c:v>
                </c:pt>
                <c:pt idx="1876">
                  <c:v>10.25</c:v>
                </c:pt>
                <c:pt idx="1877">
                  <c:v>10.25</c:v>
                </c:pt>
                <c:pt idx="1878">
                  <c:v>10.25</c:v>
                </c:pt>
                <c:pt idx="1879">
                  <c:v>10.25</c:v>
                </c:pt>
                <c:pt idx="1880">
                  <c:v>10.25</c:v>
                </c:pt>
                <c:pt idx="1881">
                  <c:v>10.25</c:v>
                </c:pt>
                <c:pt idx="1882">
                  <c:v>10.25</c:v>
                </c:pt>
                <c:pt idx="1883">
                  <c:v>10.25</c:v>
                </c:pt>
                <c:pt idx="1884">
                  <c:v>10.25</c:v>
                </c:pt>
                <c:pt idx="1885">
                  <c:v>10.25</c:v>
                </c:pt>
                <c:pt idx="1886">
                  <c:v>10.25</c:v>
                </c:pt>
                <c:pt idx="1887">
                  <c:v>10.25</c:v>
                </c:pt>
                <c:pt idx="1888">
                  <c:v>9.75</c:v>
                </c:pt>
                <c:pt idx="1889">
                  <c:v>9.75</c:v>
                </c:pt>
                <c:pt idx="1890">
                  <c:v>9.75</c:v>
                </c:pt>
                <c:pt idx="1891">
                  <c:v>9.75</c:v>
                </c:pt>
                <c:pt idx="1892">
                  <c:v>9.75</c:v>
                </c:pt>
                <c:pt idx="1893">
                  <c:v>9.75</c:v>
                </c:pt>
                <c:pt idx="1894">
                  <c:v>9.75</c:v>
                </c:pt>
                <c:pt idx="1895">
                  <c:v>9.75</c:v>
                </c:pt>
                <c:pt idx="1896">
                  <c:v>9.75</c:v>
                </c:pt>
                <c:pt idx="1897">
                  <c:v>9.75</c:v>
                </c:pt>
                <c:pt idx="1898">
                  <c:v>9.75</c:v>
                </c:pt>
                <c:pt idx="1899">
                  <c:v>9.75</c:v>
                </c:pt>
                <c:pt idx="1900">
                  <c:v>9.75</c:v>
                </c:pt>
                <c:pt idx="1901">
                  <c:v>9.75</c:v>
                </c:pt>
                <c:pt idx="1902">
                  <c:v>9.75</c:v>
                </c:pt>
                <c:pt idx="1903">
                  <c:v>9.75</c:v>
                </c:pt>
                <c:pt idx="1904">
                  <c:v>9.75</c:v>
                </c:pt>
                <c:pt idx="1905">
                  <c:v>9.75</c:v>
                </c:pt>
                <c:pt idx="1906">
                  <c:v>9.75</c:v>
                </c:pt>
                <c:pt idx="1907">
                  <c:v>9.75</c:v>
                </c:pt>
                <c:pt idx="1908">
                  <c:v>9.75</c:v>
                </c:pt>
                <c:pt idx="1909">
                  <c:v>9.75</c:v>
                </c:pt>
                <c:pt idx="1910">
                  <c:v>9.75</c:v>
                </c:pt>
                <c:pt idx="1911">
                  <c:v>9.75</c:v>
                </c:pt>
                <c:pt idx="1912">
                  <c:v>9.75</c:v>
                </c:pt>
                <c:pt idx="1913">
                  <c:v>9.75</c:v>
                </c:pt>
                <c:pt idx="1914">
                  <c:v>9.75</c:v>
                </c:pt>
                <c:pt idx="1915">
                  <c:v>9.75</c:v>
                </c:pt>
                <c:pt idx="1916">
                  <c:v>9.75</c:v>
                </c:pt>
                <c:pt idx="1917">
                  <c:v>9.75</c:v>
                </c:pt>
                <c:pt idx="1918">
                  <c:v>9.75</c:v>
                </c:pt>
                <c:pt idx="1919">
                  <c:v>9.75</c:v>
                </c:pt>
                <c:pt idx="1920">
                  <c:v>9.75</c:v>
                </c:pt>
                <c:pt idx="1921">
                  <c:v>9.75</c:v>
                </c:pt>
                <c:pt idx="1922">
                  <c:v>9.75</c:v>
                </c:pt>
                <c:pt idx="1923">
                  <c:v>9.75</c:v>
                </c:pt>
                <c:pt idx="1924">
                  <c:v>9.75</c:v>
                </c:pt>
                <c:pt idx="1925">
                  <c:v>9.75</c:v>
                </c:pt>
                <c:pt idx="1926">
                  <c:v>9.75</c:v>
                </c:pt>
                <c:pt idx="1927">
                  <c:v>9.75</c:v>
                </c:pt>
                <c:pt idx="1928">
                  <c:v>9.75</c:v>
                </c:pt>
                <c:pt idx="1929">
                  <c:v>9.75</c:v>
                </c:pt>
                <c:pt idx="1930">
                  <c:v>9.75</c:v>
                </c:pt>
                <c:pt idx="1931">
                  <c:v>9.75</c:v>
                </c:pt>
                <c:pt idx="1932">
                  <c:v>9.75</c:v>
                </c:pt>
                <c:pt idx="1933">
                  <c:v>9.75</c:v>
                </c:pt>
                <c:pt idx="1934">
                  <c:v>9.75</c:v>
                </c:pt>
                <c:pt idx="1935">
                  <c:v>9.75</c:v>
                </c:pt>
                <c:pt idx="1936">
                  <c:v>9.75</c:v>
                </c:pt>
                <c:pt idx="1937">
                  <c:v>9.75</c:v>
                </c:pt>
                <c:pt idx="1938">
                  <c:v>9.75</c:v>
                </c:pt>
                <c:pt idx="1939">
                  <c:v>9.75</c:v>
                </c:pt>
                <c:pt idx="1940">
                  <c:v>9.5</c:v>
                </c:pt>
                <c:pt idx="1941">
                  <c:v>9.5</c:v>
                </c:pt>
                <c:pt idx="1942">
                  <c:v>9.5</c:v>
                </c:pt>
                <c:pt idx="1943">
                  <c:v>9.5</c:v>
                </c:pt>
                <c:pt idx="1944">
                  <c:v>9.5</c:v>
                </c:pt>
                <c:pt idx="1945">
                  <c:v>9.5</c:v>
                </c:pt>
                <c:pt idx="1946">
                  <c:v>9.5</c:v>
                </c:pt>
                <c:pt idx="1947">
                  <c:v>9.5</c:v>
                </c:pt>
                <c:pt idx="1948">
                  <c:v>9.5</c:v>
                </c:pt>
                <c:pt idx="1949">
                  <c:v>9.5</c:v>
                </c:pt>
                <c:pt idx="1950">
                  <c:v>9.5</c:v>
                </c:pt>
                <c:pt idx="1951">
                  <c:v>9.5</c:v>
                </c:pt>
                <c:pt idx="1952">
                  <c:v>9.5</c:v>
                </c:pt>
                <c:pt idx="1953">
                  <c:v>9.5</c:v>
                </c:pt>
                <c:pt idx="1954">
                  <c:v>9.5</c:v>
                </c:pt>
                <c:pt idx="1955">
                  <c:v>9.5</c:v>
                </c:pt>
                <c:pt idx="1956">
                  <c:v>9.5</c:v>
                </c:pt>
                <c:pt idx="1957">
                  <c:v>9.5</c:v>
                </c:pt>
                <c:pt idx="1958">
                  <c:v>9.5</c:v>
                </c:pt>
                <c:pt idx="1959">
                  <c:v>9.5</c:v>
                </c:pt>
                <c:pt idx="1960">
                  <c:v>9.5</c:v>
                </c:pt>
                <c:pt idx="1961">
                  <c:v>9.5</c:v>
                </c:pt>
                <c:pt idx="1962">
                  <c:v>9.5</c:v>
                </c:pt>
                <c:pt idx="1963">
                  <c:v>9.5</c:v>
                </c:pt>
                <c:pt idx="1964">
                  <c:v>9.5</c:v>
                </c:pt>
                <c:pt idx="1965">
                  <c:v>9.5</c:v>
                </c:pt>
                <c:pt idx="1966">
                  <c:v>9.5</c:v>
                </c:pt>
                <c:pt idx="1967">
                  <c:v>9.5</c:v>
                </c:pt>
                <c:pt idx="1968">
                  <c:v>9.5</c:v>
                </c:pt>
                <c:pt idx="1969">
                  <c:v>9.5</c:v>
                </c:pt>
                <c:pt idx="1970">
                  <c:v>9.5</c:v>
                </c:pt>
                <c:pt idx="1971">
                  <c:v>9.5</c:v>
                </c:pt>
                <c:pt idx="1972">
                  <c:v>9.5</c:v>
                </c:pt>
                <c:pt idx="1973">
                  <c:v>9.5</c:v>
                </c:pt>
                <c:pt idx="1974">
                  <c:v>9.5</c:v>
                </c:pt>
                <c:pt idx="1975">
                  <c:v>9.5</c:v>
                </c:pt>
                <c:pt idx="1976">
                  <c:v>9.5</c:v>
                </c:pt>
                <c:pt idx="1977">
                  <c:v>9.5</c:v>
                </c:pt>
                <c:pt idx="1978">
                  <c:v>9.5</c:v>
                </c:pt>
                <c:pt idx="1979">
                  <c:v>9.5</c:v>
                </c:pt>
                <c:pt idx="1980">
                  <c:v>9.5</c:v>
                </c:pt>
                <c:pt idx="1981">
                  <c:v>9.5</c:v>
                </c:pt>
                <c:pt idx="1982">
                  <c:v>9.5</c:v>
                </c:pt>
                <c:pt idx="1983">
                  <c:v>9.5</c:v>
                </c:pt>
                <c:pt idx="1984">
                  <c:v>9.5</c:v>
                </c:pt>
                <c:pt idx="1985">
                  <c:v>9.5</c:v>
                </c:pt>
                <c:pt idx="1986">
                  <c:v>9.5</c:v>
                </c:pt>
                <c:pt idx="1987">
                  <c:v>9.5</c:v>
                </c:pt>
                <c:pt idx="1988">
                  <c:v>9.5</c:v>
                </c:pt>
                <c:pt idx="1989">
                  <c:v>9.5</c:v>
                </c:pt>
                <c:pt idx="1990">
                  <c:v>9.5</c:v>
                </c:pt>
                <c:pt idx="1991">
                  <c:v>9.5</c:v>
                </c:pt>
                <c:pt idx="1992">
                  <c:v>9.5</c:v>
                </c:pt>
                <c:pt idx="1993">
                  <c:v>9.5</c:v>
                </c:pt>
                <c:pt idx="1994">
                  <c:v>9.5</c:v>
                </c:pt>
                <c:pt idx="1995">
                  <c:v>9.5</c:v>
                </c:pt>
                <c:pt idx="1996">
                  <c:v>9.5</c:v>
                </c:pt>
                <c:pt idx="1997">
                  <c:v>9.5</c:v>
                </c:pt>
                <c:pt idx="1998">
                  <c:v>9.5</c:v>
                </c:pt>
                <c:pt idx="1999">
                  <c:v>9.5</c:v>
                </c:pt>
                <c:pt idx="2000">
                  <c:v>9.5</c:v>
                </c:pt>
                <c:pt idx="2001">
                  <c:v>9.5</c:v>
                </c:pt>
                <c:pt idx="2002">
                  <c:v>9.5</c:v>
                </c:pt>
                <c:pt idx="2003">
                  <c:v>9.5</c:v>
                </c:pt>
                <c:pt idx="2004">
                  <c:v>9.5</c:v>
                </c:pt>
                <c:pt idx="2005">
                  <c:v>9.5</c:v>
                </c:pt>
                <c:pt idx="2006">
                  <c:v>9.5</c:v>
                </c:pt>
                <c:pt idx="2007">
                  <c:v>9.5</c:v>
                </c:pt>
                <c:pt idx="2008">
                  <c:v>9.5</c:v>
                </c:pt>
                <c:pt idx="2009">
                  <c:v>9.5</c:v>
                </c:pt>
                <c:pt idx="2010">
                  <c:v>9.5</c:v>
                </c:pt>
                <c:pt idx="2011">
                  <c:v>9.5</c:v>
                </c:pt>
                <c:pt idx="2012">
                  <c:v>9.5</c:v>
                </c:pt>
                <c:pt idx="2013">
                  <c:v>9.5</c:v>
                </c:pt>
                <c:pt idx="2014">
                  <c:v>9.5</c:v>
                </c:pt>
                <c:pt idx="2015">
                  <c:v>9.5</c:v>
                </c:pt>
                <c:pt idx="2016">
                  <c:v>9.5</c:v>
                </c:pt>
                <c:pt idx="2017">
                  <c:v>9.5</c:v>
                </c:pt>
                <c:pt idx="2018">
                  <c:v>9.5</c:v>
                </c:pt>
                <c:pt idx="2019">
                  <c:v>9.5</c:v>
                </c:pt>
                <c:pt idx="2020">
                  <c:v>9.5</c:v>
                </c:pt>
                <c:pt idx="2021">
                  <c:v>9.5</c:v>
                </c:pt>
                <c:pt idx="2022">
                  <c:v>9.5</c:v>
                </c:pt>
                <c:pt idx="2023">
                  <c:v>9.5</c:v>
                </c:pt>
                <c:pt idx="2024">
                  <c:v>9.5</c:v>
                </c:pt>
                <c:pt idx="2025">
                  <c:v>9.5</c:v>
                </c:pt>
                <c:pt idx="2026">
                  <c:v>9.5</c:v>
                </c:pt>
                <c:pt idx="2027">
                  <c:v>9.5</c:v>
                </c:pt>
                <c:pt idx="2028">
                  <c:v>9.5</c:v>
                </c:pt>
                <c:pt idx="2029">
                  <c:v>9.5</c:v>
                </c:pt>
                <c:pt idx="2030">
                  <c:v>9.5</c:v>
                </c:pt>
                <c:pt idx="2031">
                  <c:v>9.5</c:v>
                </c:pt>
                <c:pt idx="2032">
                  <c:v>9.5</c:v>
                </c:pt>
                <c:pt idx="2033">
                  <c:v>9.5</c:v>
                </c:pt>
                <c:pt idx="2034">
                  <c:v>9.5</c:v>
                </c:pt>
                <c:pt idx="2035">
                  <c:v>9.5</c:v>
                </c:pt>
                <c:pt idx="2036">
                  <c:v>9.5</c:v>
                </c:pt>
                <c:pt idx="2037">
                  <c:v>9.5</c:v>
                </c:pt>
                <c:pt idx="2038">
                  <c:v>9.5</c:v>
                </c:pt>
                <c:pt idx="2039">
                  <c:v>9.5</c:v>
                </c:pt>
                <c:pt idx="2040">
                  <c:v>9.5</c:v>
                </c:pt>
                <c:pt idx="2041">
                  <c:v>9.5</c:v>
                </c:pt>
                <c:pt idx="2042">
                  <c:v>9.5</c:v>
                </c:pt>
                <c:pt idx="2043">
                  <c:v>9.5</c:v>
                </c:pt>
                <c:pt idx="2044">
                  <c:v>9.5</c:v>
                </c:pt>
                <c:pt idx="2045">
                  <c:v>9.5</c:v>
                </c:pt>
                <c:pt idx="2046">
                  <c:v>9.5</c:v>
                </c:pt>
                <c:pt idx="2047">
                  <c:v>9.5</c:v>
                </c:pt>
                <c:pt idx="2048">
                  <c:v>9.5</c:v>
                </c:pt>
                <c:pt idx="2049">
                  <c:v>9.5</c:v>
                </c:pt>
                <c:pt idx="2050">
                  <c:v>9.5</c:v>
                </c:pt>
                <c:pt idx="2051">
                  <c:v>9.5</c:v>
                </c:pt>
                <c:pt idx="2052">
                  <c:v>9.5</c:v>
                </c:pt>
                <c:pt idx="2053">
                  <c:v>9.5</c:v>
                </c:pt>
                <c:pt idx="2054">
                  <c:v>9.5</c:v>
                </c:pt>
                <c:pt idx="2055">
                  <c:v>9.5</c:v>
                </c:pt>
                <c:pt idx="2056">
                  <c:v>9.5</c:v>
                </c:pt>
                <c:pt idx="2057">
                  <c:v>9.5</c:v>
                </c:pt>
                <c:pt idx="2058">
                  <c:v>9.5</c:v>
                </c:pt>
                <c:pt idx="2059">
                  <c:v>9.5</c:v>
                </c:pt>
                <c:pt idx="2060">
                  <c:v>9.5</c:v>
                </c:pt>
                <c:pt idx="2061">
                  <c:v>9.5</c:v>
                </c:pt>
                <c:pt idx="2062">
                  <c:v>9.5</c:v>
                </c:pt>
                <c:pt idx="2063">
                  <c:v>9.5</c:v>
                </c:pt>
                <c:pt idx="2064">
                  <c:v>9.5</c:v>
                </c:pt>
                <c:pt idx="2065">
                  <c:v>9.5</c:v>
                </c:pt>
                <c:pt idx="2066">
                  <c:v>9.5</c:v>
                </c:pt>
                <c:pt idx="2067">
                  <c:v>9.5</c:v>
                </c:pt>
                <c:pt idx="2068">
                  <c:v>9.5</c:v>
                </c:pt>
                <c:pt idx="2069">
                  <c:v>9.5</c:v>
                </c:pt>
                <c:pt idx="2070">
                  <c:v>9.25</c:v>
                </c:pt>
                <c:pt idx="2071">
                  <c:v>9.25</c:v>
                </c:pt>
                <c:pt idx="2072">
                  <c:v>9.25</c:v>
                </c:pt>
                <c:pt idx="2073">
                  <c:v>9.25</c:v>
                </c:pt>
                <c:pt idx="2074">
                  <c:v>9.25</c:v>
                </c:pt>
                <c:pt idx="2075">
                  <c:v>9.25</c:v>
                </c:pt>
                <c:pt idx="2076">
                  <c:v>9.25</c:v>
                </c:pt>
                <c:pt idx="2077">
                  <c:v>9.25</c:v>
                </c:pt>
                <c:pt idx="2078">
                  <c:v>9.25</c:v>
                </c:pt>
                <c:pt idx="2079">
                  <c:v>9.25</c:v>
                </c:pt>
                <c:pt idx="2080">
                  <c:v>9.25</c:v>
                </c:pt>
                <c:pt idx="2081">
                  <c:v>9.25</c:v>
                </c:pt>
                <c:pt idx="2082">
                  <c:v>9.25</c:v>
                </c:pt>
                <c:pt idx="2083">
                  <c:v>9.25</c:v>
                </c:pt>
                <c:pt idx="2084">
                  <c:v>9.25</c:v>
                </c:pt>
                <c:pt idx="2085">
                  <c:v>9.25</c:v>
                </c:pt>
                <c:pt idx="2086">
                  <c:v>9.25</c:v>
                </c:pt>
                <c:pt idx="2087">
                  <c:v>9.25</c:v>
                </c:pt>
                <c:pt idx="2088">
                  <c:v>9.25</c:v>
                </c:pt>
                <c:pt idx="2089">
                  <c:v>9.25</c:v>
                </c:pt>
                <c:pt idx="2090">
                  <c:v>9.25</c:v>
                </c:pt>
                <c:pt idx="2091">
                  <c:v>9.25</c:v>
                </c:pt>
                <c:pt idx="2092">
                  <c:v>9.25</c:v>
                </c:pt>
                <c:pt idx="2093">
                  <c:v>9.25</c:v>
                </c:pt>
                <c:pt idx="2094">
                  <c:v>9.25</c:v>
                </c:pt>
                <c:pt idx="2095">
                  <c:v>9.25</c:v>
                </c:pt>
                <c:pt idx="2096">
                  <c:v>9.25</c:v>
                </c:pt>
                <c:pt idx="2097">
                  <c:v>9.25</c:v>
                </c:pt>
                <c:pt idx="2098">
                  <c:v>9.25</c:v>
                </c:pt>
                <c:pt idx="2099">
                  <c:v>9.25</c:v>
                </c:pt>
                <c:pt idx="2100">
                  <c:v>9.25</c:v>
                </c:pt>
                <c:pt idx="2101">
                  <c:v>9.25</c:v>
                </c:pt>
                <c:pt idx="2102">
                  <c:v>9.25</c:v>
                </c:pt>
                <c:pt idx="2103">
                  <c:v>9.25</c:v>
                </c:pt>
                <c:pt idx="2104">
                  <c:v>9.25</c:v>
                </c:pt>
                <c:pt idx="2105">
                  <c:v>9.25</c:v>
                </c:pt>
                <c:pt idx="2106">
                  <c:v>9.25</c:v>
                </c:pt>
                <c:pt idx="2107">
                  <c:v>9.25</c:v>
                </c:pt>
                <c:pt idx="2108">
                  <c:v>9.25</c:v>
                </c:pt>
                <c:pt idx="2109">
                  <c:v>9.25</c:v>
                </c:pt>
                <c:pt idx="2110">
                  <c:v>9.25</c:v>
                </c:pt>
                <c:pt idx="2111">
                  <c:v>9.25</c:v>
                </c:pt>
                <c:pt idx="2112">
                  <c:v>9.25</c:v>
                </c:pt>
                <c:pt idx="2113">
                  <c:v>9.25</c:v>
                </c:pt>
                <c:pt idx="2114">
                  <c:v>9.25</c:v>
                </c:pt>
                <c:pt idx="2115">
                  <c:v>9.25</c:v>
                </c:pt>
                <c:pt idx="2116">
                  <c:v>9.25</c:v>
                </c:pt>
                <c:pt idx="2117">
                  <c:v>9.25</c:v>
                </c:pt>
                <c:pt idx="2118">
                  <c:v>9.25</c:v>
                </c:pt>
                <c:pt idx="2119">
                  <c:v>9.25</c:v>
                </c:pt>
                <c:pt idx="2120">
                  <c:v>9.25</c:v>
                </c:pt>
                <c:pt idx="2121">
                  <c:v>9.25</c:v>
                </c:pt>
                <c:pt idx="2122">
                  <c:v>9.25</c:v>
                </c:pt>
                <c:pt idx="2123">
                  <c:v>9.25</c:v>
                </c:pt>
                <c:pt idx="2124">
                  <c:v>9.25</c:v>
                </c:pt>
                <c:pt idx="2125">
                  <c:v>9.25</c:v>
                </c:pt>
                <c:pt idx="2126">
                  <c:v>9.25</c:v>
                </c:pt>
                <c:pt idx="2127">
                  <c:v>9.25</c:v>
                </c:pt>
                <c:pt idx="2128">
                  <c:v>9.25</c:v>
                </c:pt>
                <c:pt idx="2129">
                  <c:v>9.25</c:v>
                </c:pt>
                <c:pt idx="2130">
                  <c:v>9.25</c:v>
                </c:pt>
                <c:pt idx="2131">
                  <c:v>9.25</c:v>
                </c:pt>
                <c:pt idx="2132">
                  <c:v>9.25</c:v>
                </c:pt>
                <c:pt idx="2133">
                  <c:v>9.25</c:v>
                </c:pt>
                <c:pt idx="2134">
                  <c:v>9.25</c:v>
                </c:pt>
                <c:pt idx="2135">
                  <c:v>9.25</c:v>
                </c:pt>
                <c:pt idx="2136">
                  <c:v>9.25</c:v>
                </c:pt>
                <c:pt idx="2137">
                  <c:v>9.25</c:v>
                </c:pt>
                <c:pt idx="2138">
                  <c:v>9.25</c:v>
                </c:pt>
                <c:pt idx="2139">
                  <c:v>9.25</c:v>
                </c:pt>
                <c:pt idx="2140">
                  <c:v>9.25</c:v>
                </c:pt>
                <c:pt idx="2141">
                  <c:v>9.25</c:v>
                </c:pt>
                <c:pt idx="2142">
                  <c:v>9.25</c:v>
                </c:pt>
                <c:pt idx="2143">
                  <c:v>9.25</c:v>
                </c:pt>
                <c:pt idx="2144">
                  <c:v>9.25</c:v>
                </c:pt>
                <c:pt idx="2145">
                  <c:v>9.25</c:v>
                </c:pt>
                <c:pt idx="2146">
                  <c:v>9.25</c:v>
                </c:pt>
                <c:pt idx="2147">
                  <c:v>9.25</c:v>
                </c:pt>
                <c:pt idx="2148">
                  <c:v>9.25</c:v>
                </c:pt>
                <c:pt idx="2149">
                  <c:v>9.25</c:v>
                </c:pt>
                <c:pt idx="2150">
                  <c:v>9.25</c:v>
                </c:pt>
                <c:pt idx="2151">
                  <c:v>9.25</c:v>
                </c:pt>
                <c:pt idx="2152">
                  <c:v>9.25</c:v>
                </c:pt>
                <c:pt idx="2153">
                  <c:v>9.25</c:v>
                </c:pt>
                <c:pt idx="2154">
                  <c:v>9.25</c:v>
                </c:pt>
                <c:pt idx="2155">
                  <c:v>9.25</c:v>
                </c:pt>
                <c:pt idx="2156">
                  <c:v>9.25</c:v>
                </c:pt>
                <c:pt idx="2157">
                  <c:v>9.25</c:v>
                </c:pt>
                <c:pt idx="2158">
                  <c:v>9.25</c:v>
                </c:pt>
                <c:pt idx="2159">
                  <c:v>9.25</c:v>
                </c:pt>
                <c:pt idx="2160">
                  <c:v>9.25</c:v>
                </c:pt>
                <c:pt idx="2161">
                  <c:v>9.25</c:v>
                </c:pt>
                <c:pt idx="2162">
                  <c:v>9.25</c:v>
                </c:pt>
                <c:pt idx="2163">
                  <c:v>9.25</c:v>
                </c:pt>
                <c:pt idx="2164">
                  <c:v>9.25</c:v>
                </c:pt>
                <c:pt idx="2165">
                  <c:v>9.25</c:v>
                </c:pt>
                <c:pt idx="2166">
                  <c:v>9.25</c:v>
                </c:pt>
                <c:pt idx="2167">
                  <c:v>9.25</c:v>
                </c:pt>
                <c:pt idx="2168">
                  <c:v>9.25</c:v>
                </c:pt>
                <c:pt idx="2169">
                  <c:v>9.25</c:v>
                </c:pt>
                <c:pt idx="2170">
                  <c:v>9.25</c:v>
                </c:pt>
                <c:pt idx="2171">
                  <c:v>9.25</c:v>
                </c:pt>
                <c:pt idx="2172">
                  <c:v>9.25</c:v>
                </c:pt>
                <c:pt idx="2173">
                  <c:v>9.25</c:v>
                </c:pt>
                <c:pt idx="2174">
                  <c:v>9.25</c:v>
                </c:pt>
                <c:pt idx="2175">
                  <c:v>9.25</c:v>
                </c:pt>
                <c:pt idx="2176">
                  <c:v>9.25</c:v>
                </c:pt>
                <c:pt idx="2177">
                  <c:v>9.25</c:v>
                </c:pt>
                <c:pt idx="2178">
                  <c:v>9.25</c:v>
                </c:pt>
                <c:pt idx="2179">
                  <c:v>9.25</c:v>
                </c:pt>
                <c:pt idx="2180">
                  <c:v>9.25</c:v>
                </c:pt>
                <c:pt idx="2181">
                  <c:v>9.25</c:v>
                </c:pt>
                <c:pt idx="2182">
                  <c:v>9.25</c:v>
                </c:pt>
                <c:pt idx="2183">
                  <c:v>9.25</c:v>
                </c:pt>
                <c:pt idx="2184">
                  <c:v>9.25</c:v>
                </c:pt>
                <c:pt idx="2185">
                  <c:v>9.25</c:v>
                </c:pt>
                <c:pt idx="2186">
                  <c:v>9.25</c:v>
                </c:pt>
                <c:pt idx="2187">
                  <c:v>9.25</c:v>
                </c:pt>
                <c:pt idx="2188">
                  <c:v>9.25</c:v>
                </c:pt>
                <c:pt idx="2189">
                  <c:v>9.25</c:v>
                </c:pt>
                <c:pt idx="2190">
                  <c:v>9.25</c:v>
                </c:pt>
                <c:pt idx="2191">
                  <c:v>9.25</c:v>
                </c:pt>
                <c:pt idx="2192">
                  <c:v>9.25</c:v>
                </c:pt>
                <c:pt idx="2193">
                  <c:v>9.25</c:v>
                </c:pt>
                <c:pt idx="2194">
                  <c:v>9.25</c:v>
                </c:pt>
                <c:pt idx="2195">
                  <c:v>9.25</c:v>
                </c:pt>
                <c:pt idx="2196">
                  <c:v>9.25</c:v>
                </c:pt>
                <c:pt idx="2197">
                  <c:v>9.25</c:v>
                </c:pt>
                <c:pt idx="2198">
                  <c:v>9.25</c:v>
                </c:pt>
                <c:pt idx="2199">
                  <c:v>9.25</c:v>
                </c:pt>
                <c:pt idx="2200">
                  <c:v>9.25</c:v>
                </c:pt>
                <c:pt idx="2201">
                  <c:v>9.25</c:v>
                </c:pt>
                <c:pt idx="2202">
                  <c:v>9.25</c:v>
                </c:pt>
                <c:pt idx="2203">
                  <c:v>9.25</c:v>
                </c:pt>
                <c:pt idx="2204">
                  <c:v>9.25</c:v>
                </c:pt>
                <c:pt idx="2205">
                  <c:v>9.25</c:v>
                </c:pt>
                <c:pt idx="2206">
                  <c:v>9.25</c:v>
                </c:pt>
                <c:pt idx="2207">
                  <c:v>9.25</c:v>
                </c:pt>
                <c:pt idx="2208">
                  <c:v>9.25</c:v>
                </c:pt>
                <c:pt idx="2209">
                  <c:v>9.25</c:v>
                </c:pt>
                <c:pt idx="2210">
                  <c:v>9.25</c:v>
                </c:pt>
                <c:pt idx="2211">
                  <c:v>9.25</c:v>
                </c:pt>
                <c:pt idx="2212">
                  <c:v>9.25</c:v>
                </c:pt>
                <c:pt idx="2213">
                  <c:v>9.25</c:v>
                </c:pt>
                <c:pt idx="2214">
                  <c:v>9.25</c:v>
                </c:pt>
                <c:pt idx="2215">
                  <c:v>9.25</c:v>
                </c:pt>
                <c:pt idx="2216">
                  <c:v>9.25</c:v>
                </c:pt>
                <c:pt idx="2217">
                  <c:v>9.25</c:v>
                </c:pt>
                <c:pt idx="2218">
                  <c:v>9.25</c:v>
                </c:pt>
                <c:pt idx="2219">
                  <c:v>9.25</c:v>
                </c:pt>
                <c:pt idx="2220">
                  <c:v>9.25</c:v>
                </c:pt>
                <c:pt idx="2221">
                  <c:v>9.25</c:v>
                </c:pt>
                <c:pt idx="2222">
                  <c:v>9.25</c:v>
                </c:pt>
                <c:pt idx="2223">
                  <c:v>9.25</c:v>
                </c:pt>
                <c:pt idx="2224">
                  <c:v>9.25</c:v>
                </c:pt>
                <c:pt idx="2225">
                  <c:v>9.25</c:v>
                </c:pt>
                <c:pt idx="2226">
                  <c:v>9.25</c:v>
                </c:pt>
                <c:pt idx="2227">
                  <c:v>9.25</c:v>
                </c:pt>
                <c:pt idx="2228">
                  <c:v>9.25</c:v>
                </c:pt>
                <c:pt idx="2229">
                  <c:v>9.25</c:v>
                </c:pt>
                <c:pt idx="2230">
                  <c:v>9.25</c:v>
                </c:pt>
                <c:pt idx="2231">
                  <c:v>9.25</c:v>
                </c:pt>
                <c:pt idx="2232">
                  <c:v>9.25</c:v>
                </c:pt>
                <c:pt idx="2233">
                  <c:v>9.25</c:v>
                </c:pt>
                <c:pt idx="2234">
                  <c:v>9.25</c:v>
                </c:pt>
                <c:pt idx="2235">
                  <c:v>9.25</c:v>
                </c:pt>
                <c:pt idx="2236">
                  <c:v>9.25</c:v>
                </c:pt>
                <c:pt idx="2237">
                  <c:v>9.25</c:v>
                </c:pt>
                <c:pt idx="2238">
                  <c:v>9.25</c:v>
                </c:pt>
                <c:pt idx="2239">
                  <c:v>9.25</c:v>
                </c:pt>
                <c:pt idx="2240">
                  <c:v>9.25</c:v>
                </c:pt>
                <c:pt idx="2241">
                  <c:v>9.25</c:v>
                </c:pt>
                <c:pt idx="2242">
                  <c:v>9.25</c:v>
                </c:pt>
                <c:pt idx="2243">
                  <c:v>9.25</c:v>
                </c:pt>
                <c:pt idx="2244">
                  <c:v>9.25</c:v>
                </c:pt>
                <c:pt idx="2245">
                  <c:v>9.25</c:v>
                </c:pt>
                <c:pt idx="2246">
                  <c:v>9.25</c:v>
                </c:pt>
                <c:pt idx="2247">
                  <c:v>9.25</c:v>
                </c:pt>
                <c:pt idx="2248">
                  <c:v>9.25</c:v>
                </c:pt>
                <c:pt idx="2249">
                  <c:v>9.25</c:v>
                </c:pt>
                <c:pt idx="2250">
                  <c:v>9.25</c:v>
                </c:pt>
                <c:pt idx="2251">
                  <c:v>9.25</c:v>
                </c:pt>
                <c:pt idx="2252">
                  <c:v>9.25</c:v>
                </c:pt>
                <c:pt idx="2253">
                  <c:v>9.25</c:v>
                </c:pt>
                <c:pt idx="2254">
                  <c:v>9.25</c:v>
                </c:pt>
                <c:pt idx="2255">
                  <c:v>9.25</c:v>
                </c:pt>
                <c:pt idx="2256">
                  <c:v>9.25</c:v>
                </c:pt>
                <c:pt idx="2257">
                  <c:v>9.25</c:v>
                </c:pt>
                <c:pt idx="2258">
                  <c:v>9.25</c:v>
                </c:pt>
                <c:pt idx="2259">
                  <c:v>9.25</c:v>
                </c:pt>
                <c:pt idx="2260">
                  <c:v>9.25</c:v>
                </c:pt>
                <c:pt idx="2261">
                  <c:v>9.25</c:v>
                </c:pt>
                <c:pt idx="2262">
                  <c:v>9.25</c:v>
                </c:pt>
                <c:pt idx="2263">
                  <c:v>9.25</c:v>
                </c:pt>
                <c:pt idx="2264">
                  <c:v>9.25</c:v>
                </c:pt>
                <c:pt idx="2265">
                  <c:v>9.25</c:v>
                </c:pt>
                <c:pt idx="2266">
                  <c:v>9.25</c:v>
                </c:pt>
                <c:pt idx="2267">
                  <c:v>9.25</c:v>
                </c:pt>
                <c:pt idx="2268">
                  <c:v>9.25</c:v>
                </c:pt>
                <c:pt idx="2269">
                  <c:v>9.25</c:v>
                </c:pt>
                <c:pt idx="2270">
                  <c:v>9.25</c:v>
                </c:pt>
                <c:pt idx="2271">
                  <c:v>9.25</c:v>
                </c:pt>
                <c:pt idx="2272">
                  <c:v>9.25</c:v>
                </c:pt>
                <c:pt idx="2273">
                  <c:v>9.25</c:v>
                </c:pt>
                <c:pt idx="2274">
                  <c:v>9.25</c:v>
                </c:pt>
                <c:pt idx="2275">
                  <c:v>9.25</c:v>
                </c:pt>
                <c:pt idx="2276">
                  <c:v>9.25</c:v>
                </c:pt>
                <c:pt idx="2277">
                  <c:v>9.25</c:v>
                </c:pt>
                <c:pt idx="2278">
                  <c:v>9.25</c:v>
                </c:pt>
                <c:pt idx="2279">
                  <c:v>9.25</c:v>
                </c:pt>
                <c:pt idx="2280">
                  <c:v>9.25</c:v>
                </c:pt>
                <c:pt idx="2281">
                  <c:v>9.25</c:v>
                </c:pt>
                <c:pt idx="2282">
                  <c:v>9.25</c:v>
                </c:pt>
                <c:pt idx="2283">
                  <c:v>9.25</c:v>
                </c:pt>
                <c:pt idx="2284">
                  <c:v>9.25</c:v>
                </c:pt>
                <c:pt idx="2285">
                  <c:v>9.25</c:v>
                </c:pt>
                <c:pt idx="2286">
                  <c:v>9.25</c:v>
                </c:pt>
                <c:pt idx="2287">
                  <c:v>9.25</c:v>
                </c:pt>
                <c:pt idx="2288">
                  <c:v>9.25</c:v>
                </c:pt>
                <c:pt idx="2289">
                  <c:v>9.25</c:v>
                </c:pt>
                <c:pt idx="2290">
                  <c:v>9.25</c:v>
                </c:pt>
                <c:pt idx="2291">
                  <c:v>9.25</c:v>
                </c:pt>
                <c:pt idx="2292">
                  <c:v>9.25</c:v>
                </c:pt>
                <c:pt idx="2293">
                  <c:v>9.25</c:v>
                </c:pt>
                <c:pt idx="2294">
                  <c:v>9.25</c:v>
                </c:pt>
                <c:pt idx="2295">
                  <c:v>9.25</c:v>
                </c:pt>
                <c:pt idx="2296">
                  <c:v>9.25</c:v>
                </c:pt>
                <c:pt idx="2297">
                  <c:v>9.25</c:v>
                </c:pt>
                <c:pt idx="2298">
                  <c:v>9.25</c:v>
                </c:pt>
                <c:pt idx="2299">
                  <c:v>9.25</c:v>
                </c:pt>
                <c:pt idx="2300">
                  <c:v>9.25</c:v>
                </c:pt>
                <c:pt idx="2301">
                  <c:v>9.25</c:v>
                </c:pt>
                <c:pt idx="2302">
                  <c:v>9.25</c:v>
                </c:pt>
                <c:pt idx="2303">
                  <c:v>9.25</c:v>
                </c:pt>
                <c:pt idx="2304">
                  <c:v>9.25</c:v>
                </c:pt>
                <c:pt idx="2305">
                  <c:v>9.25</c:v>
                </c:pt>
                <c:pt idx="2306">
                  <c:v>9.25</c:v>
                </c:pt>
                <c:pt idx="2307">
                  <c:v>9.25</c:v>
                </c:pt>
                <c:pt idx="2308">
                  <c:v>9.25</c:v>
                </c:pt>
                <c:pt idx="2309">
                  <c:v>9.25</c:v>
                </c:pt>
                <c:pt idx="2310">
                  <c:v>9.25</c:v>
                </c:pt>
                <c:pt idx="2311">
                  <c:v>9.25</c:v>
                </c:pt>
                <c:pt idx="2312">
                  <c:v>9.25</c:v>
                </c:pt>
                <c:pt idx="2313">
                  <c:v>9.25</c:v>
                </c:pt>
                <c:pt idx="2314">
                  <c:v>9.25</c:v>
                </c:pt>
                <c:pt idx="2315">
                  <c:v>9.25</c:v>
                </c:pt>
                <c:pt idx="2316">
                  <c:v>9.25</c:v>
                </c:pt>
                <c:pt idx="2317">
                  <c:v>9.25</c:v>
                </c:pt>
                <c:pt idx="2318">
                  <c:v>9.25</c:v>
                </c:pt>
                <c:pt idx="2319">
                  <c:v>9.25</c:v>
                </c:pt>
                <c:pt idx="2320">
                  <c:v>9.25</c:v>
                </c:pt>
                <c:pt idx="2321">
                  <c:v>9.25</c:v>
                </c:pt>
                <c:pt idx="2322">
                  <c:v>9.25</c:v>
                </c:pt>
                <c:pt idx="2323">
                  <c:v>9.25</c:v>
                </c:pt>
                <c:pt idx="2324">
                  <c:v>9.25</c:v>
                </c:pt>
                <c:pt idx="2325">
                  <c:v>9.25</c:v>
                </c:pt>
                <c:pt idx="2326">
                  <c:v>9.25</c:v>
                </c:pt>
                <c:pt idx="2327">
                  <c:v>9.25</c:v>
                </c:pt>
                <c:pt idx="2328">
                  <c:v>9.25</c:v>
                </c:pt>
                <c:pt idx="2329">
                  <c:v>9.25</c:v>
                </c:pt>
                <c:pt idx="2330">
                  <c:v>9.25</c:v>
                </c:pt>
                <c:pt idx="2331">
                  <c:v>9.25</c:v>
                </c:pt>
                <c:pt idx="2332">
                  <c:v>9.25</c:v>
                </c:pt>
                <c:pt idx="2333">
                  <c:v>9.25</c:v>
                </c:pt>
                <c:pt idx="2334">
                  <c:v>9.25</c:v>
                </c:pt>
                <c:pt idx="2335">
                  <c:v>9.25</c:v>
                </c:pt>
                <c:pt idx="2336">
                  <c:v>9.25</c:v>
                </c:pt>
                <c:pt idx="2337">
                  <c:v>9.25</c:v>
                </c:pt>
                <c:pt idx="2338">
                  <c:v>9.25</c:v>
                </c:pt>
                <c:pt idx="2339">
                  <c:v>9.25</c:v>
                </c:pt>
                <c:pt idx="2340">
                  <c:v>9.25</c:v>
                </c:pt>
                <c:pt idx="2341">
                  <c:v>9.25</c:v>
                </c:pt>
                <c:pt idx="2342">
                  <c:v>9.25</c:v>
                </c:pt>
                <c:pt idx="2343">
                  <c:v>9.25</c:v>
                </c:pt>
                <c:pt idx="2344">
                  <c:v>9.25</c:v>
                </c:pt>
                <c:pt idx="2345">
                  <c:v>10.25</c:v>
                </c:pt>
                <c:pt idx="2346">
                  <c:v>10.25</c:v>
                </c:pt>
                <c:pt idx="2347">
                  <c:v>10.25</c:v>
                </c:pt>
                <c:pt idx="2348">
                  <c:v>10.25</c:v>
                </c:pt>
                <c:pt idx="2349">
                  <c:v>10.25</c:v>
                </c:pt>
                <c:pt idx="2350">
                  <c:v>10.25</c:v>
                </c:pt>
                <c:pt idx="2351">
                  <c:v>10.25</c:v>
                </c:pt>
                <c:pt idx="2352">
                  <c:v>10.25</c:v>
                </c:pt>
                <c:pt idx="2353">
                  <c:v>10.25</c:v>
                </c:pt>
                <c:pt idx="2354">
                  <c:v>10.25</c:v>
                </c:pt>
                <c:pt idx="2355">
                  <c:v>10.25</c:v>
                </c:pt>
                <c:pt idx="2356">
                  <c:v>10.25</c:v>
                </c:pt>
                <c:pt idx="2357">
                  <c:v>10.25</c:v>
                </c:pt>
                <c:pt idx="2358">
                  <c:v>10.25</c:v>
                </c:pt>
                <c:pt idx="2359">
                  <c:v>10.25</c:v>
                </c:pt>
                <c:pt idx="2360">
                  <c:v>10.25</c:v>
                </c:pt>
                <c:pt idx="2361">
                  <c:v>10.25</c:v>
                </c:pt>
                <c:pt idx="2362">
                  <c:v>10.25</c:v>
                </c:pt>
                <c:pt idx="2363">
                  <c:v>10.25</c:v>
                </c:pt>
                <c:pt idx="2364">
                  <c:v>10.25</c:v>
                </c:pt>
                <c:pt idx="2365">
                  <c:v>10.25</c:v>
                </c:pt>
                <c:pt idx="2366">
                  <c:v>10.25</c:v>
                </c:pt>
                <c:pt idx="2367">
                  <c:v>10.25</c:v>
                </c:pt>
                <c:pt idx="2368">
                  <c:v>10.25</c:v>
                </c:pt>
                <c:pt idx="2369">
                  <c:v>10.25</c:v>
                </c:pt>
                <c:pt idx="2370">
                  <c:v>10.25</c:v>
                </c:pt>
                <c:pt idx="2371">
                  <c:v>10.25</c:v>
                </c:pt>
                <c:pt idx="2372">
                  <c:v>10.25</c:v>
                </c:pt>
                <c:pt idx="2373">
                  <c:v>10.25</c:v>
                </c:pt>
                <c:pt idx="2374">
                  <c:v>10.25</c:v>
                </c:pt>
                <c:pt idx="2375">
                  <c:v>10.25</c:v>
                </c:pt>
                <c:pt idx="2376">
                  <c:v>10.25</c:v>
                </c:pt>
                <c:pt idx="2377">
                  <c:v>10.25</c:v>
                </c:pt>
                <c:pt idx="2378">
                  <c:v>10.25</c:v>
                </c:pt>
                <c:pt idx="2379">
                  <c:v>10.25</c:v>
                </c:pt>
                <c:pt idx="2380">
                  <c:v>10.25</c:v>
                </c:pt>
                <c:pt idx="2381">
                  <c:v>10.25</c:v>
                </c:pt>
                <c:pt idx="2382">
                  <c:v>10.25</c:v>
                </c:pt>
                <c:pt idx="2383">
                  <c:v>10.25</c:v>
                </c:pt>
                <c:pt idx="2384">
                  <c:v>10.25</c:v>
                </c:pt>
                <c:pt idx="2385">
                  <c:v>10.25</c:v>
                </c:pt>
                <c:pt idx="2386">
                  <c:v>10.25</c:v>
                </c:pt>
                <c:pt idx="2387">
                  <c:v>10.25</c:v>
                </c:pt>
                <c:pt idx="2388">
                  <c:v>10.25</c:v>
                </c:pt>
                <c:pt idx="2389">
                  <c:v>10.25</c:v>
                </c:pt>
                <c:pt idx="2390">
                  <c:v>10.25</c:v>
                </c:pt>
                <c:pt idx="2391">
                  <c:v>10.25</c:v>
                </c:pt>
                <c:pt idx="2392">
                  <c:v>10.25</c:v>
                </c:pt>
                <c:pt idx="2393">
                  <c:v>10.25</c:v>
                </c:pt>
                <c:pt idx="2394">
                  <c:v>10.25</c:v>
                </c:pt>
                <c:pt idx="2395">
                  <c:v>10.25</c:v>
                </c:pt>
                <c:pt idx="2396">
                  <c:v>10.25</c:v>
                </c:pt>
                <c:pt idx="2397">
                  <c:v>10.25</c:v>
                </c:pt>
                <c:pt idx="2398">
                  <c:v>10.25</c:v>
                </c:pt>
                <c:pt idx="2399">
                  <c:v>10.25</c:v>
                </c:pt>
                <c:pt idx="2400">
                  <c:v>10.25</c:v>
                </c:pt>
                <c:pt idx="2401">
                  <c:v>10.25</c:v>
                </c:pt>
                <c:pt idx="2402">
                  <c:v>10.25</c:v>
                </c:pt>
                <c:pt idx="2403">
                  <c:v>11.25</c:v>
                </c:pt>
                <c:pt idx="2404">
                  <c:v>11.25</c:v>
                </c:pt>
                <c:pt idx="2405">
                  <c:v>11.25</c:v>
                </c:pt>
                <c:pt idx="2406">
                  <c:v>11.25</c:v>
                </c:pt>
                <c:pt idx="2407">
                  <c:v>11.25</c:v>
                </c:pt>
                <c:pt idx="2408">
                  <c:v>11.25</c:v>
                </c:pt>
                <c:pt idx="2409">
                  <c:v>11.25</c:v>
                </c:pt>
                <c:pt idx="2410">
                  <c:v>11.25</c:v>
                </c:pt>
                <c:pt idx="2411">
                  <c:v>11.25</c:v>
                </c:pt>
                <c:pt idx="2412">
                  <c:v>11.25</c:v>
                </c:pt>
                <c:pt idx="2413">
                  <c:v>11.25</c:v>
                </c:pt>
                <c:pt idx="2414">
                  <c:v>11.25</c:v>
                </c:pt>
                <c:pt idx="2415">
                  <c:v>11.25</c:v>
                </c:pt>
                <c:pt idx="2416">
                  <c:v>11.25</c:v>
                </c:pt>
                <c:pt idx="2417">
                  <c:v>11.25</c:v>
                </c:pt>
                <c:pt idx="2418">
                  <c:v>11.25</c:v>
                </c:pt>
                <c:pt idx="2419">
                  <c:v>11.25</c:v>
                </c:pt>
                <c:pt idx="2420">
                  <c:v>11.25</c:v>
                </c:pt>
                <c:pt idx="2421">
                  <c:v>11.25</c:v>
                </c:pt>
                <c:pt idx="2422">
                  <c:v>11.25</c:v>
                </c:pt>
                <c:pt idx="2423">
                  <c:v>11.25</c:v>
                </c:pt>
                <c:pt idx="2424">
                  <c:v>11.25</c:v>
                </c:pt>
                <c:pt idx="2425">
                  <c:v>11.25</c:v>
                </c:pt>
                <c:pt idx="2426">
                  <c:v>11.25</c:v>
                </c:pt>
                <c:pt idx="2427">
                  <c:v>11.25</c:v>
                </c:pt>
                <c:pt idx="2428">
                  <c:v>11.25</c:v>
                </c:pt>
                <c:pt idx="2429">
                  <c:v>11.25</c:v>
                </c:pt>
                <c:pt idx="2430">
                  <c:v>11.25</c:v>
                </c:pt>
                <c:pt idx="2431">
                  <c:v>11.25</c:v>
                </c:pt>
                <c:pt idx="2432">
                  <c:v>11.25</c:v>
                </c:pt>
                <c:pt idx="2433">
                  <c:v>11.25</c:v>
                </c:pt>
                <c:pt idx="2434">
                  <c:v>11.25</c:v>
                </c:pt>
                <c:pt idx="2435">
                  <c:v>11.25</c:v>
                </c:pt>
                <c:pt idx="2436">
                  <c:v>11.25</c:v>
                </c:pt>
                <c:pt idx="2437">
                  <c:v>11.25</c:v>
                </c:pt>
                <c:pt idx="2438">
                  <c:v>11.25</c:v>
                </c:pt>
                <c:pt idx="2439">
                  <c:v>11.25</c:v>
                </c:pt>
                <c:pt idx="2440">
                  <c:v>11.25</c:v>
                </c:pt>
                <c:pt idx="2441">
                  <c:v>11.25</c:v>
                </c:pt>
                <c:pt idx="2442">
                  <c:v>11.25</c:v>
                </c:pt>
                <c:pt idx="2443">
                  <c:v>11.25</c:v>
                </c:pt>
                <c:pt idx="2444">
                  <c:v>11.25</c:v>
                </c:pt>
                <c:pt idx="2445">
                  <c:v>11.25</c:v>
                </c:pt>
                <c:pt idx="2446">
                  <c:v>11.25</c:v>
                </c:pt>
                <c:pt idx="2447">
                  <c:v>11.25</c:v>
                </c:pt>
                <c:pt idx="2448">
                  <c:v>11.25</c:v>
                </c:pt>
                <c:pt idx="2449">
                  <c:v>11.25</c:v>
                </c:pt>
                <c:pt idx="2450">
                  <c:v>11.25</c:v>
                </c:pt>
                <c:pt idx="2451">
                  <c:v>11.25</c:v>
                </c:pt>
                <c:pt idx="2452">
                  <c:v>11.25</c:v>
                </c:pt>
                <c:pt idx="2453">
                  <c:v>11.25</c:v>
                </c:pt>
                <c:pt idx="2454">
                  <c:v>11.25</c:v>
                </c:pt>
                <c:pt idx="2455">
                  <c:v>11.25</c:v>
                </c:pt>
                <c:pt idx="2456">
                  <c:v>11.25</c:v>
                </c:pt>
                <c:pt idx="2457">
                  <c:v>11.25</c:v>
                </c:pt>
                <c:pt idx="2458">
                  <c:v>11.25</c:v>
                </c:pt>
                <c:pt idx="2459">
                  <c:v>11.25</c:v>
                </c:pt>
                <c:pt idx="2460">
                  <c:v>11.25</c:v>
                </c:pt>
                <c:pt idx="2461">
                  <c:v>11.25</c:v>
                </c:pt>
                <c:pt idx="2462">
                  <c:v>11.25</c:v>
                </c:pt>
                <c:pt idx="2463">
                  <c:v>11.25</c:v>
                </c:pt>
                <c:pt idx="2464">
                  <c:v>11.25</c:v>
                </c:pt>
                <c:pt idx="2465">
                  <c:v>11.25</c:v>
                </c:pt>
                <c:pt idx="2466">
                  <c:v>11.25</c:v>
                </c:pt>
                <c:pt idx="2467">
                  <c:v>11.25</c:v>
                </c:pt>
                <c:pt idx="2468">
                  <c:v>11.25</c:v>
                </c:pt>
                <c:pt idx="2469">
                  <c:v>11.25</c:v>
                </c:pt>
                <c:pt idx="2470">
                  <c:v>11.25</c:v>
                </c:pt>
                <c:pt idx="2471">
                  <c:v>11.25</c:v>
                </c:pt>
                <c:pt idx="2472">
                  <c:v>11.25</c:v>
                </c:pt>
                <c:pt idx="2473">
                  <c:v>11.25</c:v>
                </c:pt>
                <c:pt idx="2474">
                  <c:v>11.25</c:v>
                </c:pt>
                <c:pt idx="2475">
                  <c:v>11.25</c:v>
                </c:pt>
                <c:pt idx="2476">
                  <c:v>11.25</c:v>
                </c:pt>
                <c:pt idx="2477">
                  <c:v>11.25</c:v>
                </c:pt>
                <c:pt idx="2478">
                  <c:v>11.25</c:v>
                </c:pt>
                <c:pt idx="2479">
                  <c:v>11.25</c:v>
                </c:pt>
                <c:pt idx="2480">
                  <c:v>11.25</c:v>
                </c:pt>
                <c:pt idx="2481">
                  <c:v>11.25</c:v>
                </c:pt>
                <c:pt idx="2482">
                  <c:v>11.25</c:v>
                </c:pt>
                <c:pt idx="2483">
                  <c:v>11.25</c:v>
                </c:pt>
                <c:pt idx="2484">
                  <c:v>11.25</c:v>
                </c:pt>
              </c:numCache>
            </c:numRef>
          </c:val>
          <c:smooth val="0"/>
          <c:extLst>
            <c:ext xmlns:c16="http://schemas.microsoft.com/office/drawing/2014/chart" uri="{C3380CC4-5D6E-409C-BE32-E72D297353CC}">
              <c16:uniqueId val="{00000005-4A26-43CE-9858-1912E261ED0A}"/>
            </c:ext>
          </c:extLst>
        </c:ser>
        <c:ser>
          <c:idx val="1"/>
          <c:order val="1"/>
          <c:tx>
            <c:strRef>
              <c:f>Datos!$E$1</c:f>
              <c:strCache>
                <c:ptCount val="1"/>
              </c:strCache>
            </c:strRef>
          </c:tx>
          <c:spPr>
            <a:ln w="28575" cap="rnd">
              <a:solidFill>
                <a:schemeClr val="accent2"/>
              </a:solidFill>
              <a:round/>
            </a:ln>
            <a:effectLst/>
          </c:spPr>
          <c:marker>
            <c:symbol val="none"/>
          </c:marker>
          <c:dLbls>
            <c:dLbl>
              <c:idx val="2675"/>
              <c:layout>
                <c:manualLayout>
                  <c:x val="-3.9660050759511532E-2"/>
                  <c:y val="-3.74268867976656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009-47C0-92F2-99A87C3F428A}"/>
                </c:ext>
              </c:extLst>
            </c:dLbl>
            <c:dLbl>
              <c:idx val="2862"/>
              <c:layout>
                <c:manualLayout>
                  <c:x val="-2.0084974893781384E-2"/>
                  <c:y val="-3.36134453781512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009-47C0-92F2-99A87C3F428A}"/>
                </c:ext>
              </c:extLst>
            </c:dLbl>
            <c:dLbl>
              <c:idx val="3035"/>
              <c:layout>
                <c:manualLayout>
                  <c:x val="-1.8539976825028968E-2"/>
                  <c:y val="-4.201680672268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009-47C0-92F2-99A87C3F428A}"/>
                </c:ext>
              </c:extLst>
            </c:dLbl>
            <c:dLbl>
              <c:idx val="3216"/>
              <c:layout>
                <c:manualLayout>
                  <c:x val="-4.6349942062572421E-3"/>
                  <c:y val="-2.24089635854341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009-47C0-92F2-99A87C3F428A}"/>
                </c:ext>
              </c:extLst>
            </c:dLbl>
            <c:spPr>
              <a:noFill/>
              <a:ln>
                <a:noFill/>
              </a:ln>
              <a:effectLst/>
            </c:spPr>
            <c:txPr>
              <a:bodyPr rot="0" spcFirstLastPara="1" vertOverflow="ellipsis" vert="horz" wrap="square" anchor="ctr" anchorCtr="1"/>
              <a:lstStyle/>
              <a:p>
                <a:pPr>
                  <a:defRPr sz="1100" b="1" i="0" u="none" strike="noStrike" kern="1200" baseline="0">
                    <a:solidFill>
                      <a:schemeClr val="accent6">
                        <a:lumMod val="75000"/>
                      </a:schemeClr>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Datos!$C$7873:$C$11097</c:f>
              <c:numCache>
                <c:formatCode>mmm\-yy</c:formatCode>
                <c:ptCount val="3225"/>
                <c:pt idx="0">
                  <c:v>43709</c:v>
                </c:pt>
                <c:pt idx="1">
                  <c:v>43710</c:v>
                </c:pt>
                <c:pt idx="2">
                  <c:v>43711</c:v>
                </c:pt>
                <c:pt idx="3">
                  <c:v>43712</c:v>
                </c:pt>
                <c:pt idx="4">
                  <c:v>43713</c:v>
                </c:pt>
                <c:pt idx="5">
                  <c:v>43714</c:v>
                </c:pt>
                <c:pt idx="6">
                  <c:v>43715</c:v>
                </c:pt>
                <c:pt idx="7">
                  <c:v>43716</c:v>
                </c:pt>
                <c:pt idx="8">
                  <c:v>43717</c:v>
                </c:pt>
                <c:pt idx="9">
                  <c:v>43718</c:v>
                </c:pt>
                <c:pt idx="10">
                  <c:v>43719</c:v>
                </c:pt>
                <c:pt idx="11">
                  <c:v>43720</c:v>
                </c:pt>
                <c:pt idx="12">
                  <c:v>43721</c:v>
                </c:pt>
                <c:pt idx="13">
                  <c:v>43722</c:v>
                </c:pt>
                <c:pt idx="14">
                  <c:v>43723</c:v>
                </c:pt>
                <c:pt idx="15">
                  <c:v>43724</c:v>
                </c:pt>
                <c:pt idx="16">
                  <c:v>43725</c:v>
                </c:pt>
                <c:pt idx="17">
                  <c:v>43726</c:v>
                </c:pt>
                <c:pt idx="18">
                  <c:v>43727</c:v>
                </c:pt>
                <c:pt idx="19">
                  <c:v>43728</c:v>
                </c:pt>
                <c:pt idx="20">
                  <c:v>43729</c:v>
                </c:pt>
                <c:pt idx="21">
                  <c:v>43730</c:v>
                </c:pt>
                <c:pt idx="22">
                  <c:v>43731</c:v>
                </c:pt>
                <c:pt idx="23">
                  <c:v>43732</c:v>
                </c:pt>
                <c:pt idx="24">
                  <c:v>43733</c:v>
                </c:pt>
                <c:pt idx="25">
                  <c:v>43734</c:v>
                </c:pt>
                <c:pt idx="26">
                  <c:v>43735</c:v>
                </c:pt>
                <c:pt idx="27">
                  <c:v>43736</c:v>
                </c:pt>
                <c:pt idx="28">
                  <c:v>43737</c:v>
                </c:pt>
                <c:pt idx="29">
                  <c:v>43738</c:v>
                </c:pt>
                <c:pt idx="30">
                  <c:v>43739</c:v>
                </c:pt>
                <c:pt idx="31">
                  <c:v>43740</c:v>
                </c:pt>
                <c:pt idx="32">
                  <c:v>43741</c:v>
                </c:pt>
                <c:pt idx="33">
                  <c:v>43742</c:v>
                </c:pt>
                <c:pt idx="34">
                  <c:v>43743</c:v>
                </c:pt>
                <c:pt idx="35">
                  <c:v>43744</c:v>
                </c:pt>
                <c:pt idx="36">
                  <c:v>43745</c:v>
                </c:pt>
                <c:pt idx="37">
                  <c:v>43746</c:v>
                </c:pt>
                <c:pt idx="38">
                  <c:v>43747</c:v>
                </c:pt>
                <c:pt idx="39">
                  <c:v>43748</c:v>
                </c:pt>
                <c:pt idx="40">
                  <c:v>43749</c:v>
                </c:pt>
                <c:pt idx="41">
                  <c:v>43750</c:v>
                </c:pt>
                <c:pt idx="42">
                  <c:v>43751</c:v>
                </c:pt>
                <c:pt idx="43">
                  <c:v>43752</c:v>
                </c:pt>
                <c:pt idx="44">
                  <c:v>43753</c:v>
                </c:pt>
                <c:pt idx="45">
                  <c:v>43754</c:v>
                </c:pt>
                <c:pt idx="46">
                  <c:v>43755</c:v>
                </c:pt>
                <c:pt idx="47">
                  <c:v>43756</c:v>
                </c:pt>
                <c:pt idx="48">
                  <c:v>43757</c:v>
                </c:pt>
                <c:pt idx="49">
                  <c:v>43758</c:v>
                </c:pt>
                <c:pt idx="50">
                  <c:v>43759</c:v>
                </c:pt>
                <c:pt idx="51">
                  <c:v>43760</c:v>
                </c:pt>
                <c:pt idx="52">
                  <c:v>43761</c:v>
                </c:pt>
                <c:pt idx="53">
                  <c:v>43762</c:v>
                </c:pt>
                <c:pt idx="54">
                  <c:v>43763</c:v>
                </c:pt>
                <c:pt idx="55">
                  <c:v>43764</c:v>
                </c:pt>
                <c:pt idx="56">
                  <c:v>43765</c:v>
                </c:pt>
                <c:pt idx="57">
                  <c:v>43766</c:v>
                </c:pt>
                <c:pt idx="58">
                  <c:v>43767</c:v>
                </c:pt>
                <c:pt idx="59">
                  <c:v>43768</c:v>
                </c:pt>
                <c:pt idx="60">
                  <c:v>43769</c:v>
                </c:pt>
                <c:pt idx="61">
                  <c:v>43770</c:v>
                </c:pt>
                <c:pt idx="62">
                  <c:v>43771</c:v>
                </c:pt>
                <c:pt idx="63">
                  <c:v>43772</c:v>
                </c:pt>
                <c:pt idx="64">
                  <c:v>43773</c:v>
                </c:pt>
                <c:pt idx="65">
                  <c:v>43774</c:v>
                </c:pt>
                <c:pt idx="66">
                  <c:v>43775</c:v>
                </c:pt>
                <c:pt idx="67">
                  <c:v>43776</c:v>
                </c:pt>
                <c:pt idx="68">
                  <c:v>43777</c:v>
                </c:pt>
                <c:pt idx="69">
                  <c:v>43778</c:v>
                </c:pt>
                <c:pt idx="70">
                  <c:v>43779</c:v>
                </c:pt>
                <c:pt idx="71">
                  <c:v>43780</c:v>
                </c:pt>
                <c:pt idx="72">
                  <c:v>43781</c:v>
                </c:pt>
                <c:pt idx="73">
                  <c:v>43782</c:v>
                </c:pt>
                <c:pt idx="74">
                  <c:v>43783</c:v>
                </c:pt>
                <c:pt idx="75">
                  <c:v>43784</c:v>
                </c:pt>
                <c:pt idx="76">
                  <c:v>43785</c:v>
                </c:pt>
                <c:pt idx="77">
                  <c:v>43786</c:v>
                </c:pt>
                <c:pt idx="78">
                  <c:v>43787</c:v>
                </c:pt>
                <c:pt idx="79">
                  <c:v>43788</c:v>
                </c:pt>
                <c:pt idx="80">
                  <c:v>43789</c:v>
                </c:pt>
                <c:pt idx="81">
                  <c:v>43790</c:v>
                </c:pt>
                <c:pt idx="82">
                  <c:v>43791</c:v>
                </c:pt>
                <c:pt idx="83">
                  <c:v>43792</c:v>
                </c:pt>
                <c:pt idx="84">
                  <c:v>43793</c:v>
                </c:pt>
                <c:pt idx="85">
                  <c:v>43794</c:v>
                </c:pt>
                <c:pt idx="86">
                  <c:v>43795</c:v>
                </c:pt>
                <c:pt idx="87">
                  <c:v>43796</c:v>
                </c:pt>
                <c:pt idx="88">
                  <c:v>43797</c:v>
                </c:pt>
                <c:pt idx="89">
                  <c:v>43798</c:v>
                </c:pt>
                <c:pt idx="90">
                  <c:v>43799</c:v>
                </c:pt>
                <c:pt idx="91">
                  <c:v>43800</c:v>
                </c:pt>
                <c:pt idx="92">
                  <c:v>43801</c:v>
                </c:pt>
                <c:pt idx="93">
                  <c:v>43802</c:v>
                </c:pt>
                <c:pt idx="94">
                  <c:v>43803</c:v>
                </c:pt>
                <c:pt idx="95">
                  <c:v>43804</c:v>
                </c:pt>
                <c:pt idx="96">
                  <c:v>43805</c:v>
                </c:pt>
                <c:pt idx="97">
                  <c:v>43806</c:v>
                </c:pt>
                <c:pt idx="98">
                  <c:v>43807</c:v>
                </c:pt>
                <c:pt idx="99">
                  <c:v>43808</c:v>
                </c:pt>
                <c:pt idx="100">
                  <c:v>43809</c:v>
                </c:pt>
                <c:pt idx="101">
                  <c:v>43810</c:v>
                </c:pt>
                <c:pt idx="102">
                  <c:v>43811</c:v>
                </c:pt>
                <c:pt idx="103">
                  <c:v>43812</c:v>
                </c:pt>
                <c:pt idx="104">
                  <c:v>43813</c:v>
                </c:pt>
                <c:pt idx="105">
                  <c:v>43814</c:v>
                </c:pt>
                <c:pt idx="106">
                  <c:v>43815</c:v>
                </c:pt>
                <c:pt idx="107">
                  <c:v>43816</c:v>
                </c:pt>
                <c:pt idx="108">
                  <c:v>43817</c:v>
                </c:pt>
                <c:pt idx="109">
                  <c:v>43818</c:v>
                </c:pt>
                <c:pt idx="110">
                  <c:v>43819</c:v>
                </c:pt>
                <c:pt idx="111">
                  <c:v>43820</c:v>
                </c:pt>
                <c:pt idx="112">
                  <c:v>43821</c:v>
                </c:pt>
                <c:pt idx="113">
                  <c:v>43822</c:v>
                </c:pt>
                <c:pt idx="114">
                  <c:v>43823</c:v>
                </c:pt>
                <c:pt idx="115">
                  <c:v>43824</c:v>
                </c:pt>
                <c:pt idx="116">
                  <c:v>43825</c:v>
                </c:pt>
                <c:pt idx="117">
                  <c:v>43826</c:v>
                </c:pt>
                <c:pt idx="118">
                  <c:v>43827</c:v>
                </c:pt>
                <c:pt idx="119">
                  <c:v>43828</c:v>
                </c:pt>
                <c:pt idx="120">
                  <c:v>43829</c:v>
                </c:pt>
                <c:pt idx="121">
                  <c:v>43830</c:v>
                </c:pt>
                <c:pt idx="122">
                  <c:v>43831</c:v>
                </c:pt>
                <c:pt idx="123">
                  <c:v>43832</c:v>
                </c:pt>
                <c:pt idx="124">
                  <c:v>43833</c:v>
                </c:pt>
                <c:pt idx="125">
                  <c:v>43834</c:v>
                </c:pt>
                <c:pt idx="126">
                  <c:v>43835</c:v>
                </c:pt>
                <c:pt idx="127">
                  <c:v>43836</c:v>
                </c:pt>
                <c:pt idx="128">
                  <c:v>43837</c:v>
                </c:pt>
                <c:pt idx="129">
                  <c:v>43838</c:v>
                </c:pt>
                <c:pt idx="130">
                  <c:v>43839</c:v>
                </c:pt>
                <c:pt idx="131">
                  <c:v>43840</c:v>
                </c:pt>
                <c:pt idx="132">
                  <c:v>43841</c:v>
                </c:pt>
                <c:pt idx="133">
                  <c:v>43842</c:v>
                </c:pt>
                <c:pt idx="134">
                  <c:v>43843</c:v>
                </c:pt>
                <c:pt idx="135">
                  <c:v>43844</c:v>
                </c:pt>
                <c:pt idx="136">
                  <c:v>43845</c:v>
                </c:pt>
                <c:pt idx="137">
                  <c:v>43846</c:v>
                </c:pt>
                <c:pt idx="138">
                  <c:v>43847</c:v>
                </c:pt>
                <c:pt idx="139">
                  <c:v>43848</c:v>
                </c:pt>
                <c:pt idx="140">
                  <c:v>43849</c:v>
                </c:pt>
                <c:pt idx="141">
                  <c:v>43850</c:v>
                </c:pt>
                <c:pt idx="142">
                  <c:v>43851</c:v>
                </c:pt>
                <c:pt idx="143">
                  <c:v>43852</c:v>
                </c:pt>
                <c:pt idx="144">
                  <c:v>43853</c:v>
                </c:pt>
                <c:pt idx="145">
                  <c:v>43854</c:v>
                </c:pt>
                <c:pt idx="146">
                  <c:v>43855</c:v>
                </c:pt>
                <c:pt idx="147">
                  <c:v>43856</c:v>
                </c:pt>
                <c:pt idx="148">
                  <c:v>43857</c:v>
                </c:pt>
                <c:pt idx="149">
                  <c:v>43858</c:v>
                </c:pt>
                <c:pt idx="150">
                  <c:v>43859</c:v>
                </c:pt>
                <c:pt idx="151">
                  <c:v>43860</c:v>
                </c:pt>
                <c:pt idx="152">
                  <c:v>43861</c:v>
                </c:pt>
                <c:pt idx="153">
                  <c:v>43862</c:v>
                </c:pt>
                <c:pt idx="154">
                  <c:v>43863</c:v>
                </c:pt>
                <c:pt idx="155">
                  <c:v>43864</c:v>
                </c:pt>
                <c:pt idx="156">
                  <c:v>43865</c:v>
                </c:pt>
                <c:pt idx="157">
                  <c:v>43866</c:v>
                </c:pt>
                <c:pt idx="158">
                  <c:v>43867</c:v>
                </c:pt>
                <c:pt idx="159">
                  <c:v>43868</c:v>
                </c:pt>
                <c:pt idx="160">
                  <c:v>43869</c:v>
                </c:pt>
                <c:pt idx="161">
                  <c:v>43870</c:v>
                </c:pt>
                <c:pt idx="162">
                  <c:v>43871</c:v>
                </c:pt>
                <c:pt idx="163">
                  <c:v>43872</c:v>
                </c:pt>
                <c:pt idx="164">
                  <c:v>43873</c:v>
                </c:pt>
                <c:pt idx="165">
                  <c:v>43874</c:v>
                </c:pt>
                <c:pt idx="166">
                  <c:v>43875</c:v>
                </c:pt>
                <c:pt idx="167">
                  <c:v>43876</c:v>
                </c:pt>
                <c:pt idx="168">
                  <c:v>43877</c:v>
                </c:pt>
                <c:pt idx="169">
                  <c:v>43878</c:v>
                </c:pt>
                <c:pt idx="170">
                  <c:v>43879</c:v>
                </c:pt>
                <c:pt idx="171">
                  <c:v>43880</c:v>
                </c:pt>
                <c:pt idx="172">
                  <c:v>43881</c:v>
                </c:pt>
                <c:pt idx="173">
                  <c:v>43882</c:v>
                </c:pt>
                <c:pt idx="174">
                  <c:v>43883</c:v>
                </c:pt>
                <c:pt idx="175">
                  <c:v>43884</c:v>
                </c:pt>
                <c:pt idx="176">
                  <c:v>43885</c:v>
                </c:pt>
                <c:pt idx="177">
                  <c:v>43886</c:v>
                </c:pt>
                <c:pt idx="178">
                  <c:v>43887</c:v>
                </c:pt>
                <c:pt idx="179">
                  <c:v>43888</c:v>
                </c:pt>
                <c:pt idx="180">
                  <c:v>43889</c:v>
                </c:pt>
                <c:pt idx="181">
                  <c:v>43890</c:v>
                </c:pt>
                <c:pt idx="182">
                  <c:v>43891</c:v>
                </c:pt>
                <c:pt idx="183">
                  <c:v>43892</c:v>
                </c:pt>
                <c:pt idx="184">
                  <c:v>43893</c:v>
                </c:pt>
                <c:pt idx="185">
                  <c:v>43894</c:v>
                </c:pt>
                <c:pt idx="186">
                  <c:v>43895</c:v>
                </c:pt>
                <c:pt idx="187">
                  <c:v>43896</c:v>
                </c:pt>
                <c:pt idx="188">
                  <c:v>43897</c:v>
                </c:pt>
                <c:pt idx="189">
                  <c:v>43898</c:v>
                </c:pt>
                <c:pt idx="190">
                  <c:v>43899</c:v>
                </c:pt>
                <c:pt idx="191">
                  <c:v>43900</c:v>
                </c:pt>
                <c:pt idx="192">
                  <c:v>43901</c:v>
                </c:pt>
                <c:pt idx="193">
                  <c:v>43902</c:v>
                </c:pt>
                <c:pt idx="194">
                  <c:v>43903</c:v>
                </c:pt>
                <c:pt idx="195">
                  <c:v>43904</c:v>
                </c:pt>
                <c:pt idx="196">
                  <c:v>43905</c:v>
                </c:pt>
                <c:pt idx="197">
                  <c:v>43906</c:v>
                </c:pt>
                <c:pt idx="198">
                  <c:v>43907</c:v>
                </c:pt>
                <c:pt idx="199">
                  <c:v>43908</c:v>
                </c:pt>
                <c:pt idx="200">
                  <c:v>43909</c:v>
                </c:pt>
                <c:pt idx="201">
                  <c:v>43910</c:v>
                </c:pt>
                <c:pt idx="202">
                  <c:v>43911</c:v>
                </c:pt>
                <c:pt idx="203">
                  <c:v>43912</c:v>
                </c:pt>
                <c:pt idx="204">
                  <c:v>43913</c:v>
                </c:pt>
                <c:pt idx="205">
                  <c:v>43914</c:v>
                </c:pt>
                <c:pt idx="206">
                  <c:v>43915</c:v>
                </c:pt>
                <c:pt idx="207">
                  <c:v>43916</c:v>
                </c:pt>
                <c:pt idx="208">
                  <c:v>43917</c:v>
                </c:pt>
                <c:pt idx="209">
                  <c:v>43918</c:v>
                </c:pt>
                <c:pt idx="210">
                  <c:v>43919</c:v>
                </c:pt>
                <c:pt idx="211">
                  <c:v>43920</c:v>
                </c:pt>
                <c:pt idx="212">
                  <c:v>43921</c:v>
                </c:pt>
                <c:pt idx="213">
                  <c:v>43922</c:v>
                </c:pt>
                <c:pt idx="214">
                  <c:v>43923</c:v>
                </c:pt>
                <c:pt idx="215">
                  <c:v>43924</c:v>
                </c:pt>
                <c:pt idx="216">
                  <c:v>43925</c:v>
                </c:pt>
                <c:pt idx="217">
                  <c:v>43926</c:v>
                </c:pt>
                <c:pt idx="218">
                  <c:v>43927</c:v>
                </c:pt>
                <c:pt idx="219">
                  <c:v>43928</c:v>
                </c:pt>
                <c:pt idx="220">
                  <c:v>43929</c:v>
                </c:pt>
                <c:pt idx="221">
                  <c:v>43930</c:v>
                </c:pt>
                <c:pt idx="222">
                  <c:v>43931</c:v>
                </c:pt>
                <c:pt idx="223">
                  <c:v>43932</c:v>
                </c:pt>
                <c:pt idx="224">
                  <c:v>43933</c:v>
                </c:pt>
                <c:pt idx="225">
                  <c:v>43934</c:v>
                </c:pt>
                <c:pt idx="226">
                  <c:v>43935</c:v>
                </c:pt>
                <c:pt idx="227">
                  <c:v>43936</c:v>
                </c:pt>
                <c:pt idx="228">
                  <c:v>43937</c:v>
                </c:pt>
                <c:pt idx="229">
                  <c:v>43938</c:v>
                </c:pt>
                <c:pt idx="230">
                  <c:v>43939</c:v>
                </c:pt>
                <c:pt idx="231">
                  <c:v>43940</c:v>
                </c:pt>
                <c:pt idx="232">
                  <c:v>43941</c:v>
                </c:pt>
                <c:pt idx="233">
                  <c:v>43942</c:v>
                </c:pt>
                <c:pt idx="234">
                  <c:v>43943</c:v>
                </c:pt>
                <c:pt idx="235">
                  <c:v>43944</c:v>
                </c:pt>
                <c:pt idx="236">
                  <c:v>43945</c:v>
                </c:pt>
                <c:pt idx="237">
                  <c:v>43946</c:v>
                </c:pt>
                <c:pt idx="238">
                  <c:v>43947</c:v>
                </c:pt>
                <c:pt idx="239">
                  <c:v>43948</c:v>
                </c:pt>
                <c:pt idx="240">
                  <c:v>43949</c:v>
                </c:pt>
                <c:pt idx="241">
                  <c:v>43950</c:v>
                </c:pt>
                <c:pt idx="242">
                  <c:v>43951</c:v>
                </c:pt>
                <c:pt idx="243">
                  <c:v>43952</c:v>
                </c:pt>
                <c:pt idx="244">
                  <c:v>43953</c:v>
                </c:pt>
                <c:pt idx="245">
                  <c:v>43954</c:v>
                </c:pt>
                <c:pt idx="246">
                  <c:v>43955</c:v>
                </c:pt>
                <c:pt idx="247">
                  <c:v>43956</c:v>
                </c:pt>
                <c:pt idx="248">
                  <c:v>43957</c:v>
                </c:pt>
                <c:pt idx="249">
                  <c:v>43958</c:v>
                </c:pt>
                <c:pt idx="250">
                  <c:v>43959</c:v>
                </c:pt>
                <c:pt idx="251">
                  <c:v>43960</c:v>
                </c:pt>
                <c:pt idx="252">
                  <c:v>43961</c:v>
                </c:pt>
                <c:pt idx="253">
                  <c:v>43962</c:v>
                </c:pt>
                <c:pt idx="254">
                  <c:v>43963</c:v>
                </c:pt>
                <c:pt idx="255">
                  <c:v>43964</c:v>
                </c:pt>
                <c:pt idx="256">
                  <c:v>43965</c:v>
                </c:pt>
                <c:pt idx="257">
                  <c:v>43966</c:v>
                </c:pt>
                <c:pt idx="258">
                  <c:v>43967</c:v>
                </c:pt>
                <c:pt idx="259">
                  <c:v>43968</c:v>
                </c:pt>
                <c:pt idx="260">
                  <c:v>43969</c:v>
                </c:pt>
                <c:pt idx="261">
                  <c:v>43970</c:v>
                </c:pt>
                <c:pt idx="262">
                  <c:v>43971</c:v>
                </c:pt>
                <c:pt idx="263">
                  <c:v>43972</c:v>
                </c:pt>
                <c:pt idx="264">
                  <c:v>43973</c:v>
                </c:pt>
                <c:pt idx="265">
                  <c:v>43974</c:v>
                </c:pt>
                <c:pt idx="266">
                  <c:v>43975</c:v>
                </c:pt>
                <c:pt idx="267">
                  <c:v>43976</c:v>
                </c:pt>
                <c:pt idx="268">
                  <c:v>43977</c:v>
                </c:pt>
                <c:pt idx="269">
                  <c:v>43978</c:v>
                </c:pt>
                <c:pt idx="270">
                  <c:v>43979</c:v>
                </c:pt>
                <c:pt idx="271">
                  <c:v>43980</c:v>
                </c:pt>
                <c:pt idx="272">
                  <c:v>43981</c:v>
                </c:pt>
                <c:pt idx="273">
                  <c:v>43982</c:v>
                </c:pt>
                <c:pt idx="274">
                  <c:v>43983</c:v>
                </c:pt>
                <c:pt idx="275">
                  <c:v>43984</c:v>
                </c:pt>
                <c:pt idx="276">
                  <c:v>43985</c:v>
                </c:pt>
                <c:pt idx="277">
                  <c:v>43986</c:v>
                </c:pt>
                <c:pt idx="278">
                  <c:v>43987</c:v>
                </c:pt>
                <c:pt idx="279">
                  <c:v>43988</c:v>
                </c:pt>
                <c:pt idx="280">
                  <c:v>43989</c:v>
                </c:pt>
                <c:pt idx="281">
                  <c:v>43990</c:v>
                </c:pt>
                <c:pt idx="282">
                  <c:v>43991</c:v>
                </c:pt>
                <c:pt idx="283">
                  <c:v>43992</c:v>
                </c:pt>
                <c:pt idx="284">
                  <c:v>43993</c:v>
                </c:pt>
                <c:pt idx="285">
                  <c:v>43994</c:v>
                </c:pt>
                <c:pt idx="286">
                  <c:v>43995</c:v>
                </c:pt>
                <c:pt idx="287">
                  <c:v>43996</c:v>
                </c:pt>
                <c:pt idx="288">
                  <c:v>43997</c:v>
                </c:pt>
                <c:pt idx="289">
                  <c:v>43998</c:v>
                </c:pt>
                <c:pt idx="290">
                  <c:v>43999</c:v>
                </c:pt>
                <c:pt idx="291">
                  <c:v>44000</c:v>
                </c:pt>
                <c:pt idx="292">
                  <c:v>44001</c:v>
                </c:pt>
                <c:pt idx="293">
                  <c:v>44002</c:v>
                </c:pt>
                <c:pt idx="294">
                  <c:v>44003</c:v>
                </c:pt>
                <c:pt idx="295">
                  <c:v>44004</c:v>
                </c:pt>
                <c:pt idx="296">
                  <c:v>44005</c:v>
                </c:pt>
                <c:pt idx="297">
                  <c:v>44006</c:v>
                </c:pt>
                <c:pt idx="298">
                  <c:v>44007</c:v>
                </c:pt>
                <c:pt idx="299">
                  <c:v>44008</c:v>
                </c:pt>
                <c:pt idx="300">
                  <c:v>44009</c:v>
                </c:pt>
                <c:pt idx="301">
                  <c:v>44010</c:v>
                </c:pt>
                <c:pt idx="302">
                  <c:v>44011</c:v>
                </c:pt>
                <c:pt idx="303">
                  <c:v>44012</c:v>
                </c:pt>
                <c:pt idx="304">
                  <c:v>44013</c:v>
                </c:pt>
                <c:pt idx="305">
                  <c:v>44014</c:v>
                </c:pt>
                <c:pt idx="306">
                  <c:v>44015</c:v>
                </c:pt>
                <c:pt idx="307">
                  <c:v>44016</c:v>
                </c:pt>
                <c:pt idx="308">
                  <c:v>44017</c:v>
                </c:pt>
                <c:pt idx="309">
                  <c:v>44018</c:v>
                </c:pt>
                <c:pt idx="310">
                  <c:v>44019</c:v>
                </c:pt>
                <c:pt idx="311">
                  <c:v>44020</c:v>
                </c:pt>
                <c:pt idx="312">
                  <c:v>44021</c:v>
                </c:pt>
                <c:pt idx="313">
                  <c:v>44022</c:v>
                </c:pt>
                <c:pt idx="314">
                  <c:v>44023</c:v>
                </c:pt>
                <c:pt idx="315">
                  <c:v>44024</c:v>
                </c:pt>
                <c:pt idx="316">
                  <c:v>44025</c:v>
                </c:pt>
                <c:pt idx="317">
                  <c:v>44026</c:v>
                </c:pt>
                <c:pt idx="318">
                  <c:v>44027</c:v>
                </c:pt>
                <c:pt idx="319">
                  <c:v>44028</c:v>
                </c:pt>
                <c:pt idx="320">
                  <c:v>44029</c:v>
                </c:pt>
                <c:pt idx="321">
                  <c:v>44030</c:v>
                </c:pt>
                <c:pt idx="322">
                  <c:v>44031</c:v>
                </c:pt>
                <c:pt idx="323">
                  <c:v>44032</c:v>
                </c:pt>
                <c:pt idx="324">
                  <c:v>44033</c:v>
                </c:pt>
                <c:pt idx="325">
                  <c:v>44034</c:v>
                </c:pt>
                <c:pt idx="326">
                  <c:v>44035</c:v>
                </c:pt>
                <c:pt idx="327">
                  <c:v>44036</c:v>
                </c:pt>
                <c:pt idx="328">
                  <c:v>44037</c:v>
                </c:pt>
                <c:pt idx="329">
                  <c:v>44038</c:v>
                </c:pt>
                <c:pt idx="330">
                  <c:v>44039</c:v>
                </c:pt>
                <c:pt idx="331">
                  <c:v>44040</c:v>
                </c:pt>
                <c:pt idx="332">
                  <c:v>44041</c:v>
                </c:pt>
                <c:pt idx="333">
                  <c:v>44042</c:v>
                </c:pt>
                <c:pt idx="334">
                  <c:v>44043</c:v>
                </c:pt>
                <c:pt idx="335">
                  <c:v>44044</c:v>
                </c:pt>
                <c:pt idx="336">
                  <c:v>44045</c:v>
                </c:pt>
                <c:pt idx="337">
                  <c:v>44046</c:v>
                </c:pt>
                <c:pt idx="338">
                  <c:v>44047</c:v>
                </c:pt>
                <c:pt idx="339">
                  <c:v>44048</c:v>
                </c:pt>
                <c:pt idx="340">
                  <c:v>44049</c:v>
                </c:pt>
                <c:pt idx="341">
                  <c:v>44050</c:v>
                </c:pt>
                <c:pt idx="342">
                  <c:v>44051</c:v>
                </c:pt>
                <c:pt idx="343">
                  <c:v>44052</c:v>
                </c:pt>
                <c:pt idx="344">
                  <c:v>44053</c:v>
                </c:pt>
                <c:pt idx="345">
                  <c:v>44054</c:v>
                </c:pt>
                <c:pt idx="346">
                  <c:v>44055</c:v>
                </c:pt>
                <c:pt idx="347">
                  <c:v>44056</c:v>
                </c:pt>
                <c:pt idx="348">
                  <c:v>44057</c:v>
                </c:pt>
                <c:pt idx="349">
                  <c:v>44058</c:v>
                </c:pt>
                <c:pt idx="350">
                  <c:v>44059</c:v>
                </c:pt>
                <c:pt idx="351">
                  <c:v>44060</c:v>
                </c:pt>
                <c:pt idx="352">
                  <c:v>44061</c:v>
                </c:pt>
                <c:pt idx="353">
                  <c:v>44062</c:v>
                </c:pt>
                <c:pt idx="354">
                  <c:v>44063</c:v>
                </c:pt>
                <c:pt idx="355">
                  <c:v>44064</c:v>
                </c:pt>
                <c:pt idx="356">
                  <c:v>44065</c:v>
                </c:pt>
                <c:pt idx="357">
                  <c:v>44066</c:v>
                </c:pt>
                <c:pt idx="358">
                  <c:v>44067</c:v>
                </c:pt>
                <c:pt idx="359">
                  <c:v>44068</c:v>
                </c:pt>
                <c:pt idx="360">
                  <c:v>44069</c:v>
                </c:pt>
                <c:pt idx="361">
                  <c:v>44070</c:v>
                </c:pt>
                <c:pt idx="362">
                  <c:v>44071</c:v>
                </c:pt>
                <c:pt idx="363">
                  <c:v>44072</c:v>
                </c:pt>
                <c:pt idx="364">
                  <c:v>44073</c:v>
                </c:pt>
                <c:pt idx="365">
                  <c:v>44074</c:v>
                </c:pt>
                <c:pt idx="366">
                  <c:v>44075</c:v>
                </c:pt>
                <c:pt idx="367">
                  <c:v>44076</c:v>
                </c:pt>
                <c:pt idx="368">
                  <c:v>44077</c:v>
                </c:pt>
                <c:pt idx="369">
                  <c:v>44078</c:v>
                </c:pt>
                <c:pt idx="370">
                  <c:v>44079</c:v>
                </c:pt>
                <c:pt idx="371">
                  <c:v>44080</c:v>
                </c:pt>
                <c:pt idx="372">
                  <c:v>44081</c:v>
                </c:pt>
                <c:pt idx="373">
                  <c:v>44082</c:v>
                </c:pt>
                <c:pt idx="374">
                  <c:v>44083</c:v>
                </c:pt>
                <c:pt idx="375">
                  <c:v>44084</c:v>
                </c:pt>
                <c:pt idx="376">
                  <c:v>44085</c:v>
                </c:pt>
                <c:pt idx="377">
                  <c:v>44086</c:v>
                </c:pt>
                <c:pt idx="378">
                  <c:v>44087</c:v>
                </c:pt>
                <c:pt idx="379">
                  <c:v>44088</c:v>
                </c:pt>
                <c:pt idx="380">
                  <c:v>44089</c:v>
                </c:pt>
                <c:pt idx="381">
                  <c:v>44090</c:v>
                </c:pt>
                <c:pt idx="382">
                  <c:v>44091</c:v>
                </c:pt>
                <c:pt idx="383">
                  <c:v>44092</c:v>
                </c:pt>
                <c:pt idx="384">
                  <c:v>44093</c:v>
                </c:pt>
                <c:pt idx="385">
                  <c:v>44094</c:v>
                </c:pt>
                <c:pt idx="386">
                  <c:v>44095</c:v>
                </c:pt>
                <c:pt idx="387">
                  <c:v>44096</c:v>
                </c:pt>
                <c:pt idx="388">
                  <c:v>44097</c:v>
                </c:pt>
                <c:pt idx="389">
                  <c:v>44098</c:v>
                </c:pt>
                <c:pt idx="390">
                  <c:v>44099</c:v>
                </c:pt>
                <c:pt idx="391">
                  <c:v>44100</c:v>
                </c:pt>
                <c:pt idx="392">
                  <c:v>44101</c:v>
                </c:pt>
                <c:pt idx="393">
                  <c:v>44102</c:v>
                </c:pt>
                <c:pt idx="394">
                  <c:v>44103</c:v>
                </c:pt>
                <c:pt idx="395">
                  <c:v>44104</c:v>
                </c:pt>
                <c:pt idx="396">
                  <c:v>44105</c:v>
                </c:pt>
                <c:pt idx="397">
                  <c:v>44106</c:v>
                </c:pt>
                <c:pt idx="398">
                  <c:v>44107</c:v>
                </c:pt>
                <c:pt idx="399">
                  <c:v>44108</c:v>
                </c:pt>
                <c:pt idx="400">
                  <c:v>44109</c:v>
                </c:pt>
                <c:pt idx="401">
                  <c:v>44110</c:v>
                </c:pt>
                <c:pt idx="402">
                  <c:v>44111</c:v>
                </c:pt>
                <c:pt idx="403">
                  <c:v>44112</c:v>
                </c:pt>
                <c:pt idx="404">
                  <c:v>44113</c:v>
                </c:pt>
                <c:pt idx="405">
                  <c:v>44114</c:v>
                </c:pt>
                <c:pt idx="406">
                  <c:v>44115</c:v>
                </c:pt>
                <c:pt idx="407">
                  <c:v>44116</c:v>
                </c:pt>
                <c:pt idx="408">
                  <c:v>44117</c:v>
                </c:pt>
                <c:pt idx="409">
                  <c:v>44118</c:v>
                </c:pt>
                <c:pt idx="410">
                  <c:v>44119</c:v>
                </c:pt>
                <c:pt idx="411">
                  <c:v>44120</c:v>
                </c:pt>
                <c:pt idx="412">
                  <c:v>44121</c:v>
                </c:pt>
                <c:pt idx="413">
                  <c:v>44122</c:v>
                </c:pt>
                <c:pt idx="414">
                  <c:v>44123</c:v>
                </c:pt>
                <c:pt idx="415">
                  <c:v>44124</c:v>
                </c:pt>
                <c:pt idx="416">
                  <c:v>44125</c:v>
                </c:pt>
                <c:pt idx="417">
                  <c:v>44126</c:v>
                </c:pt>
                <c:pt idx="418">
                  <c:v>44127</c:v>
                </c:pt>
                <c:pt idx="419">
                  <c:v>44128</c:v>
                </c:pt>
                <c:pt idx="420">
                  <c:v>44129</c:v>
                </c:pt>
                <c:pt idx="421">
                  <c:v>44130</c:v>
                </c:pt>
                <c:pt idx="422">
                  <c:v>44131</c:v>
                </c:pt>
                <c:pt idx="423">
                  <c:v>44132</c:v>
                </c:pt>
                <c:pt idx="424">
                  <c:v>44133</c:v>
                </c:pt>
                <c:pt idx="425">
                  <c:v>44134</c:v>
                </c:pt>
                <c:pt idx="426">
                  <c:v>44135</c:v>
                </c:pt>
                <c:pt idx="427">
                  <c:v>44136</c:v>
                </c:pt>
                <c:pt idx="428">
                  <c:v>44137</c:v>
                </c:pt>
                <c:pt idx="429">
                  <c:v>44138</c:v>
                </c:pt>
                <c:pt idx="430">
                  <c:v>44139</c:v>
                </c:pt>
                <c:pt idx="431">
                  <c:v>44140</c:v>
                </c:pt>
                <c:pt idx="432">
                  <c:v>44141</c:v>
                </c:pt>
                <c:pt idx="433">
                  <c:v>44142</c:v>
                </c:pt>
                <c:pt idx="434">
                  <c:v>44143</c:v>
                </c:pt>
                <c:pt idx="435">
                  <c:v>44144</c:v>
                </c:pt>
                <c:pt idx="436">
                  <c:v>44145</c:v>
                </c:pt>
                <c:pt idx="437">
                  <c:v>44146</c:v>
                </c:pt>
                <c:pt idx="438">
                  <c:v>44147</c:v>
                </c:pt>
                <c:pt idx="439">
                  <c:v>44148</c:v>
                </c:pt>
                <c:pt idx="440">
                  <c:v>44149</c:v>
                </c:pt>
                <c:pt idx="441">
                  <c:v>44150</c:v>
                </c:pt>
                <c:pt idx="442">
                  <c:v>44151</c:v>
                </c:pt>
                <c:pt idx="443">
                  <c:v>44152</c:v>
                </c:pt>
                <c:pt idx="444">
                  <c:v>44153</c:v>
                </c:pt>
                <c:pt idx="445">
                  <c:v>44154</c:v>
                </c:pt>
                <c:pt idx="446">
                  <c:v>44155</c:v>
                </c:pt>
                <c:pt idx="447">
                  <c:v>44156</c:v>
                </c:pt>
                <c:pt idx="448">
                  <c:v>44157</c:v>
                </c:pt>
                <c:pt idx="449">
                  <c:v>44158</c:v>
                </c:pt>
                <c:pt idx="450">
                  <c:v>44159</c:v>
                </c:pt>
                <c:pt idx="451">
                  <c:v>44160</c:v>
                </c:pt>
                <c:pt idx="452">
                  <c:v>44161</c:v>
                </c:pt>
                <c:pt idx="453">
                  <c:v>44162</c:v>
                </c:pt>
                <c:pt idx="454">
                  <c:v>44163</c:v>
                </c:pt>
                <c:pt idx="455">
                  <c:v>44164</c:v>
                </c:pt>
                <c:pt idx="456">
                  <c:v>44165</c:v>
                </c:pt>
                <c:pt idx="457">
                  <c:v>44166</c:v>
                </c:pt>
                <c:pt idx="458">
                  <c:v>44167</c:v>
                </c:pt>
                <c:pt idx="459">
                  <c:v>44168</c:v>
                </c:pt>
                <c:pt idx="460">
                  <c:v>44169</c:v>
                </c:pt>
                <c:pt idx="461">
                  <c:v>44170</c:v>
                </c:pt>
                <c:pt idx="462">
                  <c:v>44171</c:v>
                </c:pt>
                <c:pt idx="463">
                  <c:v>44172</c:v>
                </c:pt>
                <c:pt idx="464">
                  <c:v>44173</c:v>
                </c:pt>
                <c:pt idx="465">
                  <c:v>44174</c:v>
                </c:pt>
                <c:pt idx="466">
                  <c:v>44175</c:v>
                </c:pt>
                <c:pt idx="467">
                  <c:v>44176</c:v>
                </c:pt>
                <c:pt idx="468">
                  <c:v>44177</c:v>
                </c:pt>
                <c:pt idx="469">
                  <c:v>44178</c:v>
                </c:pt>
                <c:pt idx="470">
                  <c:v>44179</c:v>
                </c:pt>
                <c:pt idx="471">
                  <c:v>44180</c:v>
                </c:pt>
                <c:pt idx="472">
                  <c:v>44181</c:v>
                </c:pt>
                <c:pt idx="473">
                  <c:v>44182</c:v>
                </c:pt>
                <c:pt idx="474">
                  <c:v>44183</c:v>
                </c:pt>
                <c:pt idx="475">
                  <c:v>44184</c:v>
                </c:pt>
                <c:pt idx="476">
                  <c:v>44185</c:v>
                </c:pt>
                <c:pt idx="477">
                  <c:v>44186</c:v>
                </c:pt>
                <c:pt idx="478">
                  <c:v>44187</c:v>
                </c:pt>
                <c:pt idx="479">
                  <c:v>44188</c:v>
                </c:pt>
                <c:pt idx="480">
                  <c:v>44189</c:v>
                </c:pt>
                <c:pt idx="481">
                  <c:v>44190</c:v>
                </c:pt>
                <c:pt idx="482">
                  <c:v>44191</c:v>
                </c:pt>
                <c:pt idx="483">
                  <c:v>44192</c:v>
                </c:pt>
                <c:pt idx="484">
                  <c:v>44193</c:v>
                </c:pt>
                <c:pt idx="485">
                  <c:v>44194</c:v>
                </c:pt>
                <c:pt idx="486">
                  <c:v>44195</c:v>
                </c:pt>
                <c:pt idx="487">
                  <c:v>44196</c:v>
                </c:pt>
                <c:pt idx="488">
                  <c:v>44197</c:v>
                </c:pt>
                <c:pt idx="489">
                  <c:v>44198</c:v>
                </c:pt>
                <c:pt idx="490">
                  <c:v>44199</c:v>
                </c:pt>
                <c:pt idx="491">
                  <c:v>44200</c:v>
                </c:pt>
                <c:pt idx="492">
                  <c:v>44201</c:v>
                </c:pt>
                <c:pt idx="493">
                  <c:v>44202</c:v>
                </c:pt>
                <c:pt idx="494">
                  <c:v>44203</c:v>
                </c:pt>
                <c:pt idx="495">
                  <c:v>44204</c:v>
                </c:pt>
                <c:pt idx="496">
                  <c:v>44205</c:v>
                </c:pt>
                <c:pt idx="497">
                  <c:v>44206</c:v>
                </c:pt>
                <c:pt idx="498">
                  <c:v>44207</c:v>
                </c:pt>
                <c:pt idx="499">
                  <c:v>44208</c:v>
                </c:pt>
                <c:pt idx="500">
                  <c:v>44209</c:v>
                </c:pt>
                <c:pt idx="501">
                  <c:v>44210</c:v>
                </c:pt>
                <c:pt idx="502">
                  <c:v>44211</c:v>
                </c:pt>
                <c:pt idx="503">
                  <c:v>44212</c:v>
                </c:pt>
                <c:pt idx="504">
                  <c:v>44213</c:v>
                </c:pt>
                <c:pt idx="505">
                  <c:v>44214</c:v>
                </c:pt>
                <c:pt idx="506">
                  <c:v>44215</c:v>
                </c:pt>
                <c:pt idx="507">
                  <c:v>44216</c:v>
                </c:pt>
                <c:pt idx="508">
                  <c:v>44217</c:v>
                </c:pt>
                <c:pt idx="509">
                  <c:v>44218</c:v>
                </c:pt>
                <c:pt idx="510">
                  <c:v>44219</c:v>
                </c:pt>
                <c:pt idx="511">
                  <c:v>44220</c:v>
                </c:pt>
                <c:pt idx="512">
                  <c:v>44221</c:v>
                </c:pt>
                <c:pt idx="513">
                  <c:v>44222</c:v>
                </c:pt>
                <c:pt idx="514">
                  <c:v>44223</c:v>
                </c:pt>
                <c:pt idx="515">
                  <c:v>44224</c:v>
                </c:pt>
                <c:pt idx="516">
                  <c:v>44225</c:v>
                </c:pt>
                <c:pt idx="517">
                  <c:v>44226</c:v>
                </c:pt>
                <c:pt idx="518">
                  <c:v>44227</c:v>
                </c:pt>
                <c:pt idx="519">
                  <c:v>44228</c:v>
                </c:pt>
                <c:pt idx="520">
                  <c:v>44229</c:v>
                </c:pt>
                <c:pt idx="521">
                  <c:v>44230</c:v>
                </c:pt>
                <c:pt idx="522">
                  <c:v>44231</c:v>
                </c:pt>
                <c:pt idx="523">
                  <c:v>44232</c:v>
                </c:pt>
                <c:pt idx="524">
                  <c:v>44233</c:v>
                </c:pt>
                <c:pt idx="525">
                  <c:v>44234</c:v>
                </c:pt>
                <c:pt idx="526">
                  <c:v>44235</c:v>
                </c:pt>
                <c:pt idx="527">
                  <c:v>44236</c:v>
                </c:pt>
                <c:pt idx="528">
                  <c:v>44237</c:v>
                </c:pt>
                <c:pt idx="529">
                  <c:v>44238</c:v>
                </c:pt>
                <c:pt idx="530">
                  <c:v>44239</c:v>
                </c:pt>
                <c:pt idx="531">
                  <c:v>44240</c:v>
                </c:pt>
                <c:pt idx="532">
                  <c:v>44241</c:v>
                </c:pt>
                <c:pt idx="533">
                  <c:v>44242</c:v>
                </c:pt>
                <c:pt idx="534">
                  <c:v>44243</c:v>
                </c:pt>
                <c:pt idx="535">
                  <c:v>44244</c:v>
                </c:pt>
                <c:pt idx="536">
                  <c:v>44245</c:v>
                </c:pt>
                <c:pt idx="537">
                  <c:v>44246</c:v>
                </c:pt>
                <c:pt idx="538">
                  <c:v>44247</c:v>
                </c:pt>
                <c:pt idx="539">
                  <c:v>44248</c:v>
                </c:pt>
                <c:pt idx="540">
                  <c:v>44249</c:v>
                </c:pt>
                <c:pt idx="541">
                  <c:v>44250</c:v>
                </c:pt>
                <c:pt idx="542">
                  <c:v>44251</c:v>
                </c:pt>
                <c:pt idx="543">
                  <c:v>44252</c:v>
                </c:pt>
                <c:pt idx="544">
                  <c:v>44253</c:v>
                </c:pt>
                <c:pt idx="545">
                  <c:v>44254</c:v>
                </c:pt>
                <c:pt idx="546">
                  <c:v>44255</c:v>
                </c:pt>
                <c:pt idx="547">
                  <c:v>44256</c:v>
                </c:pt>
                <c:pt idx="548">
                  <c:v>44257</c:v>
                </c:pt>
                <c:pt idx="549">
                  <c:v>44258</c:v>
                </c:pt>
                <c:pt idx="550">
                  <c:v>44259</c:v>
                </c:pt>
                <c:pt idx="551">
                  <c:v>44260</c:v>
                </c:pt>
                <c:pt idx="552">
                  <c:v>44261</c:v>
                </c:pt>
                <c:pt idx="553">
                  <c:v>44262</c:v>
                </c:pt>
                <c:pt idx="554">
                  <c:v>44263</c:v>
                </c:pt>
                <c:pt idx="555">
                  <c:v>44264</c:v>
                </c:pt>
                <c:pt idx="556">
                  <c:v>44265</c:v>
                </c:pt>
                <c:pt idx="557">
                  <c:v>44266</c:v>
                </c:pt>
                <c:pt idx="558">
                  <c:v>44267</c:v>
                </c:pt>
                <c:pt idx="559">
                  <c:v>44268</c:v>
                </c:pt>
                <c:pt idx="560">
                  <c:v>44269</c:v>
                </c:pt>
                <c:pt idx="561">
                  <c:v>44270</c:v>
                </c:pt>
                <c:pt idx="562">
                  <c:v>44271</c:v>
                </c:pt>
                <c:pt idx="563">
                  <c:v>44272</c:v>
                </c:pt>
                <c:pt idx="564">
                  <c:v>44273</c:v>
                </c:pt>
                <c:pt idx="565">
                  <c:v>44274</c:v>
                </c:pt>
                <c:pt idx="566">
                  <c:v>44275</c:v>
                </c:pt>
                <c:pt idx="567">
                  <c:v>44276</c:v>
                </c:pt>
                <c:pt idx="568">
                  <c:v>44277</c:v>
                </c:pt>
                <c:pt idx="569">
                  <c:v>44278</c:v>
                </c:pt>
                <c:pt idx="570">
                  <c:v>44279</c:v>
                </c:pt>
                <c:pt idx="571">
                  <c:v>44280</c:v>
                </c:pt>
                <c:pt idx="572">
                  <c:v>44281</c:v>
                </c:pt>
                <c:pt idx="573">
                  <c:v>44282</c:v>
                </c:pt>
                <c:pt idx="574">
                  <c:v>44283</c:v>
                </c:pt>
                <c:pt idx="575">
                  <c:v>44284</c:v>
                </c:pt>
                <c:pt idx="576">
                  <c:v>44285</c:v>
                </c:pt>
                <c:pt idx="577">
                  <c:v>44286</c:v>
                </c:pt>
                <c:pt idx="578">
                  <c:v>44287</c:v>
                </c:pt>
                <c:pt idx="579">
                  <c:v>44288</c:v>
                </c:pt>
                <c:pt idx="580">
                  <c:v>44289</c:v>
                </c:pt>
                <c:pt idx="581">
                  <c:v>44290</c:v>
                </c:pt>
                <c:pt idx="582">
                  <c:v>44291</c:v>
                </c:pt>
                <c:pt idx="583">
                  <c:v>44292</c:v>
                </c:pt>
                <c:pt idx="584">
                  <c:v>44293</c:v>
                </c:pt>
                <c:pt idx="585">
                  <c:v>44294</c:v>
                </c:pt>
                <c:pt idx="586">
                  <c:v>44295</c:v>
                </c:pt>
                <c:pt idx="587">
                  <c:v>44296</c:v>
                </c:pt>
                <c:pt idx="588">
                  <c:v>44297</c:v>
                </c:pt>
                <c:pt idx="589">
                  <c:v>44298</c:v>
                </c:pt>
                <c:pt idx="590">
                  <c:v>44299</c:v>
                </c:pt>
                <c:pt idx="591">
                  <c:v>44300</c:v>
                </c:pt>
                <c:pt idx="592">
                  <c:v>44301</c:v>
                </c:pt>
                <c:pt idx="593">
                  <c:v>44302</c:v>
                </c:pt>
                <c:pt idx="594">
                  <c:v>44303</c:v>
                </c:pt>
                <c:pt idx="595">
                  <c:v>44304</c:v>
                </c:pt>
                <c:pt idx="596">
                  <c:v>44305</c:v>
                </c:pt>
                <c:pt idx="597">
                  <c:v>44306</c:v>
                </c:pt>
                <c:pt idx="598">
                  <c:v>44307</c:v>
                </c:pt>
                <c:pt idx="599">
                  <c:v>44308</c:v>
                </c:pt>
                <c:pt idx="600">
                  <c:v>44309</c:v>
                </c:pt>
                <c:pt idx="601">
                  <c:v>44310</c:v>
                </c:pt>
                <c:pt idx="602">
                  <c:v>44311</c:v>
                </c:pt>
                <c:pt idx="603">
                  <c:v>44312</c:v>
                </c:pt>
                <c:pt idx="604">
                  <c:v>44313</c:v>
                </c:pt>
                <c:pt idx="605">
                  <c:v>44314</c:v>
                </c:pt>
                <c:pt idx="606">
                  <c:v>44315</c:v>
                </c:pt>
                <c:pt idx="607">
                  <c:v>44316</c:v>
                </c:pt>
                <c:pt idx="608">
                  <c:v>44317</c:v>
                </c:pt>
                <c:pt idx="609">
                  <c:v>44318</c:v>
                </c:pt>
                <c:pt idx="610">
                  <c:v>44319</c:v>
                </c:pt>
                <c:pt idx="611">
                  <c:v>44320</c:v>
                </c:pt>
                <c:pt idx="612">
                  <c:v>44321</c:v>
                </c:pt>
                <c:pt idx="613">
                  <c:v>44322</c:v>
                </c:pt>
                <c:pt idx="614">
                  <c:v>44323</c:v>
                </c:pt>
                <c:pt idx="615">
                  <c:v>44324</c:v>
                </c:pt>
                <c:pt idx="616">
                  <c:v>44325</c:v>
                </c:pt>
                <c:pt idx="617">
                  <c:v>44326</c:v>
                </c:pt>
                <c:pt idx="618">
                  <c:v>44327</c:v>
                </c:pt>
                <c:pt idx="619">
                  <c:v>44328</c:v>
                </c:pt>
                <c:pt idx="620">
                  <c:v>44329</c:v>
                </c:pt>
                <c:pt idx="621">
                  <c:v>44330</c:v>
                </c:pt>
                <c:pt idx="622">
                  <c:v>44331</c:v>
                </c:pt>
                <c:pt idx="623">
                  <c:v>44332</c:v>
                </c:pt>
                <c:pt idx="624">
                  <c:v>44333</c:v>
                </c:pt>
                <c:pt idx="625">
                  <c:v>44334</c:v>
                </c:pt>
                <c:pt idx="626">
                  <c:v>44335</c:v>
                </c:pt>
                <c:pt idx="627">
                  <c:v>44336</c:v>
                </c:pt>
                <c:pt idx="628">
                  <c:v>44337</c:v>
                </c:pt>
                <c:pt idx="629">
                  <c:v>44338</c:v>
                </c:pt>
                <c:pt idx="630">
                  <c:v>44339</c:v>
                </c:pt>
                <c:pt idx="631">
                  <c:v>44340</c:v>
                </c:pt>
                <c:pt idx="632">
                  <c:v>44341</c:v>
                </c:pt>
                <c:pt idx="633">
                  <c:v>44342</c:v>
                </c:pt>
                <c:pt idx="634">
                  <c:v>44343</c:v>
                </c:pt>
                <c:pt idx="635">
                  <c:v>44344</c:v>
                </c:pt>
                <c:pt idx="636">
                  <c:v>44345</c:v>
                </c:pt>
                <c:pt idx="637">
                  <c:v>44346</c:v>
                </c:pt>
                <c:pt idx="638">
                  <c:v>44347</c:v>
                </c:pt>
                <c:pt idx="639">
                  <c:v>44348</c:v>
                </c:pt>
                <c:pt idx="640">
                  <c:v>44349</c:v>
                </c:pt>
                <c:pt idx="641">
                  <c:v>44350</c:v>
                </c:pt>
                <c:pt idx="642">
                  <c:v>44351</c:v>
                </c:pt>
                <c:pt idx="643">
                  <c:v>44352</c:v>
                </c:pt>
                <c:pt idx="644">
                  <c:v>44353</c:v>
                </c:pt>
                <c:pt idx="645">
                  <c:v>44354</c:v>
                </c:pt>
                <c:pt idx="646">
                  <c:v>44355</c:v>
                </c:pt>
                <c:pt idx="647">
                  <c:v>44356</c:v>
                </c:pt>
                <c:pt idx="648">
                  <c:v>44357</c:v>
                </c:pt>
                <c:pt idx="649">
                  <c:v>44358</c:v>
                </c:pt>
                <c:pt idx="650">
                  <c:v>44359</c:v>
                </c:pt>
                <c:pt idx="651">
                  <c:v>44360</c:v>
                </c:pt>
                <c:pt idx="652">
                  <c:v>44361</c:v>
                </c:pt>
                <c:pt idx="653">
                  <c:v>44362</c:v>
                </c:pt>
                <c:pt idx="654">
                  <c:v>44363</c:v>
                </c:pt>
                <c:pt idx="655">
                  <c:v>44364</c:v>
                </c:pt>
                <c:pt idx="656">
                  <c:v>44365</c:v>
                </c:pt>
                <c:pt idx="657">
                  <c:v>44366</c:v>
                </c:pt>
                <c:pt idx="658">
                  <c:v>44367</c:v>
                </c:pt>
                <c:pt idx="659">
                  <c:v>44368</c:v>
                </c:pt>
                <c:pt idx="660">
                  <c:v>44369</c:v>
                </c:pt>
                <c:pt idx="661">
                  <c:v>44370</c:v>
                </c:pt>
                <c:pt idx="662">
                  <c:v>44371</c:v>
                </c:pt>
                <c:pt idx="663">
                  <c:v>44372</c:v>
                </c:pt>
                <c:pt idx="664">
                  <c:v>44373</c:v>
                </c:pt>
                <c:pt idx="665">
                  <c:v>44374</c:v>
                </c:pt>
                <c:pt idx="666">
                  <c:v>44375</c:v>
                </c:pt>
                <c:pt idx="667">
                  <c:v>44376</c:v>
                </c:pt>
                <c:pt idx="668">
                  <c:v>44377</c:v>
                </c:pt>
                <c:pt idx="669">
                  <c:v>44378</c:v>
                </c:pt>
                <c:pt idx="670">
                  <c:v>44379</c:v>
                </c:pt>
                <c:pt idx="671">
                  <c:v>44380</c:v>
                </c:pt>
                <c:pt idx="672">
                  <c:v>44381</c:v>
                </c:pt>
                <c:pt idx="673">
                  <c:v>44382</c:v>
                </c:pt>
                <c:pt idx="674">
                  <c:v>44383</c:v>
                </c:pt>
                <c:pt idx="675">
                  <c:v>44384</c:v>
                </c:pt>
                <c:pt idx="676">
                  <c:v>44385</c:v>
                </c:pt>
                <c:pt idx="677">
                  <c:v>44386</c:v>
                </c:pt>
                <c:pt idx="678">
                  <c:v>44387</c:v>
                </c:pt>
                <c:pt idx="679">
                  <c:v>44388</c:v>
                </c:pt>
                <c:pt idx="680">
                  <c:v>44389</c:v>
                </c:pt>
                <c:pt idx="681">
                  <c:v>44390</c:v>
                </c:pt>
                <c:pt idx="682">
                  <c:v>44391</c:v>
                </c:pt>
                <c:pt idx="683">
                  <c:v>44392</c:v>
                </c:pt>
                <c:pt idx="684">
                  <c:v>44393</c:v>
                </c:pt>
                <c:pt idx="685">
                  <c:v>44394</c:v>
                </c:pt>
                <c:pt idx="686">
                  <c:v>44395</c:v>
                </c:pt>
                <c:pt idx="687">
                  <c:v>44396</c:v>
                </c:pt>
                <c:pt idx="688">
                  <c:v>44397</c:v>
                </c:pt>
                <c:pt idx="689">
                  <c:v>44398</c:v>
                </c:pt>
                <c:pt idx="690">
                  <c:v>44399</c:v>
                </c:pt>
                <c:pt idx="691">
                  <c:v>44400</c:v>
                </c:pt>
                <c:pt idx="692">
                  <c:v>44401</c:v>
                </c:pt>
                <c:pt idx="693">
                  <c:v>44402</c:v>
                </c:pt>
                <c:pt idx="694">
                  <c:v>44403</c:v>
                </c:pt>
                <c:pt idx="695">
                  <c:v>44404</c:v>
                </c:pt>
                <c:pt idx="696">
                  <c:v>44405</c:v>
                </c:pt>
                <c:pt idx="697">
                  <c:v>44406</c:v>
                </c:pt>
                <c:pt idx="698">
                  <c:v>44407</c:v>
                </c:pt>
                <c:pt idx="699">
                  <c:v>44408</c:v>
                </c:pt>
                <c:pt idx="700">
                  <c:v>44409</c:v>
                </c:pt>
                <c:pt idx="701">
                  <c:v>44410</c:v>
                </c:pt>
                <c:pt idx="702">
                  <c:v>44411</c:v>
                </c:pt>
                <c:pt idx="703">
                  <c:v>44412</c:v>
                </c:pt>
                <c:pt idx="704">
                  <c:v>44413</c:v>
                </c:pt>
                <c:pt idx="705">
                  <c:v>44414</c:v>
                </c:pt>
                <c:pt idx="706">
                  <c:v>44415</c:v>
                </c:pt>
                <c:pt idx="707">
                  <c:v>44416</c:v>
                </c:pt>
                <c:pt idx="708">
                  <c:v>44417</c:v>
                </c:pt>
                <c:pt idx="709">
                  <c:v>44418</c:v>
                </c:pt>
                <c:pt idx="710">
                  <c:v>44419</c:v>
                </c:pt>
                <c:pt idx="711">
                  <c:v>44420</c:v>
                </c:pt>
                <c:pt idx="712">
                  <c:v>44421</c:v>
                </c:pt>
                <c:pt idx="713">
                  <c:v>44422</c:v>
                </c:pt>
                <c:pt idx="714">
                  <c:v>44423</c:v>
                </c:pt>
                <c:pt idx="715">
                  <c:v>44424</c:v>
                </c:pt>
                <c:pt idx="716">
                  <c:v>44425</c:v>
                </c:pt>
                <c:pt idx="717">
                  <c:v>44426</c:v>
                </c:pt>
                <c:pt idx="718">
                  <c:v>44427</c:v>
                </c:pt>
                <c:pt idx="719">
                  <c:v>44428</c:v>
                </c:pt>
                <c:pt idx="720">
                  <c:v>44429</c:v>
                </c:pt>
                <c:pt idx="721">
                  <c:v>44430</c:v>
                </c:pt>
                <c:pt idx="722">
                  <c:v>44431</c:v>
                </c:pt>
                <c:pt idx="723">
                  <c:v>44432</c:v>
                </c:pt>
                <c:pt idx="724">
                  <c:v>44433</c:v>
                </c:pt>
                <c:pt idx="725">
                  <c:v>44434</c:v>
                </c:pt>
                <c:pt idx="726">
                  <c:v>44435</c:v>
                </c:pt>
                <c:pt idx="727">
                  <c:v>44436</c:v>
                </c:pt>
                <c:pt idx="728">
                  <c:v>44437</c:v>
                </c:pt>
                <c:pt idx="729">
                  <c:v>44438</c:v>
                </c:pt>
                <c:pt idx="730">
                  <c:v>44439</c:v>
                </c:pt>
                <c:pt idx="731">
                  <c:v>44440</c:v>
                </c:pt>
                <c:pt idx="732">
                  <c:v>44441</c:v>
                </c:pt>
                <c:pt idx="733">
                  <c:v>44442</c:v>
                </c:pt>
                <c:pt idx="734">
                  <c:v>44443</c:v>
                </c:pt>
                <c:pt idx="735">
                  <c:v>44444</c:v>
                </c:pt>
                <c:pt idx="736">
                  <c:v>44445</c:v>
                </c:pt>
                <c:pt idx="737">
                  <c:v>44446</c:v>
                </c:pt>
                <c:pt idx="738">
                  <c:v>44447</c:v>
                </c:pt>
                <c:pt idx="739">
                  <c:v>44448</c:v>
                </c:pt>
                <c:pt idx="740">
                  <c:v>44449</c:v>
                </c:pt>
                <c:pt idx="741">
                  <c:v>44450</c:v>
                </c:pt>
                <c:pt idx="742">
                  <c:v>44451</c:v>
                </c:pt>
                <c:pt idx="743">
                  <c:v>44452</c:v>
                </c:pt>
                <c:pt idx="744">
                  <c:v>44453</c:v>
                </c:pt>
                <c:pt idx="745">
                  <c:v>44454</c:v>
                </c:pt>
                <c:pt idx="746">
                  <c:v>44455</c:v>
                </c:pt>
                <c:pt idx="747">
                  <c:v>44456</c:v>
                </c:pt>
                <c:pt idx="748">
                  <c:v>44457</c:v>
                </c:pt>
                <c:pt idx="749">
                  <c:v>44458</c:v>
                </c:pt>
                <c:pt idx="750">
                  <c:v>44459</c:v>
                </c:pt>
                <c:pt idx="751">
                  <c:v>44460</c:v>
                </c:pt>
                <c:pt idx="752">
                  <c:v>44461</c:v>
                </c:pt>
                <c:pt idx="753">
                  <c:v>44462</c:v>
                </c:pt>
                <c:pt idx="754">
                  <c:v>44463</c:v>
                </c:pt>
                <c:pt idx="755">
                  <c:v>44464</c:v>
                </c:pt>
                <c:pt idx="756">
                  <c:v>44465</c:v>
                </c:pt>
                <c:pt idx="757">
                  <c:v>44466</c:v>
                </c:pt>
                <c:pt idx="758">
                  <c:v>44467</c:v>
                </c:pt>
                <c:pt idx="759">
                  <c:v>44468</c:v>
                </c:pt>
                <c:pt idx="760">
                  <c:v>44469</c:v>
                </c:pt>
                <c:pt idx="761">
                  <c:v>44470</c:v>
                </c:pt>
                <c:pt idx="762">
                  <c:v>44471</c:v>
                </c:pt>
                <c:pt idx="763">
                  <c:v>44472</c:v>
                </c:pt>
                <c:pt idx="764">
                  <c:v>44473</c:v>
                </c:pt>
                <c:pt idx="765">
                  <c:v>44474</c:v>
                </c:pt>
                <c:pt idx="766">
                  <c:v>44475</c:v>
                </c:pt>
                <c:pt idx="767">
                  <c:v>44476</c:v>
                </c:pt>
                <c:pt idx="768">
                  <c:v>44477</c:v>
                </c:pt>
                <c:pt idx="769">
                  <c:v>44478</c:v>
                </c:pt>
                <c:pt idx="770">
                  <c:v>44479</c:v>
                </c:pt>
                <c:pt idx="771">
                  <c:v>44480</c:v>
                </c:pt>
                <c:pt idx="772">
                  <c:v>44481</c:v>
                </c:pt>
                <c:pt idx="773">
                  <c:v>44482</c:v>
                </c:pt>
                <c:pt idx="774">
                  <c:v>44483</c:v>
                </c:pt>
                <c:pt idx="775">
                  <c:v>44484</c:v>
                </c:pt>
                <c:pt idx="776">
                  <c:v>44485</c:v>
                </c:pt>
                <c:pt idx="777">
                  <c:v>44486</c:v>
                </c:pt>
                <c:pt idx="778">
                  <c:v>44487</c:v>
                </c:pt>
                <c:pt idx="779">
                  <c:v>44488</c:v>
                </c:pt>
                <c:pt idx="780">
                  <c:v>44489</c:v>
                </c:pt>
                <c:pt idx="781">
                  <c:v>44490</c:v>
                </c:pt>
                <c:pt idx="782">
                  <c:v>44491</c:v>
                </c:pt>
                <c:pt idx="783">
                  <c:v>44492</c:v>
                </c:pt>
                <c:pt idx="784">
                  <c:v>44493</c:v>
                </c:pt>
                <c:pt idx="785">
                  <c:v>44494</c:v>
                </c:pt>
                <c:pt idx="786">
                  <c:v>44495</c:v>
                </c:pt>
                <c:pt idx="787">
                  <c:v>44496</c:v>
                </c:pt>
                <c:pt idx="788">
                  <c:v>44497</c:v>
                </c:pt>
                <c:pt idx="789">
                  <c:v>44498</c:v>
                </c:pt>
                <c:pt idx="790">
                  <c:v>44499</c:v>
                </c:pt>
                <c:pt idx="791">
                  <c:v>44500</c:v>
                </c:pt>
                <c:pt idx="792">
                  <c:v>44501</c:v>
                </c:pt>
                <c:pt idx="793">
                  <c:v>44502</c:v>
                </c:pt>
                <c:pt idx="794">
                  <c:v>44503</c:v>
                </c:pt>
                <c:pt idx="795">
                  <c:v>44504</c:v>
                </c:pt>
                <c:pt idx="796">
                  <c:v>44505</c:v>
                </c:pt>
                <c:pt idx="797">
                  <c:v>44506</c:v>
                </c:pt>
                <c:pt idx="798">
                  <c:v>44507</c:v>
                </c:pt>
                <c:pt idx="799">
                  <c:v>44508</c:v>
                </c:pt>
                <c:pt idx="800">
                  <c:v>44509</c:v>
                </c:pt>
                <c:pt idx="801">
                  <c:v>44510</c:v>
                </c:pt>
                <c:pt idx="802">
                  <c:v>44511</c:v>
                </c:pt>
                <c:pt idx="803">
                  <c:v>44512</c:v>
                </c:pt>
                <c:pt idx="804">
                  <c:v>44513</c:v>
                </c:pt>
                <c:pt idx="805">
                  <c:v>44514</c:v>
                </c:pt>
                <c:pt idx="806">
                  <c:v>44515</c:v>
                </c:pt>
                <c:pt idx="807">
                  <c:v>44516</c:v>
                </c:pt>
                <c:pt idx="808">
                  <c:v>44517</c:v>
                </c:pt>
                <c:pt idx="809">
                  <c:v>44518</c:v>
                </c:pt>
                <c:pt idx="810">
                  <c:v>44519</c:v>
                </c:pt>
                <c:pt idx="811">
                  <c:v>44520</c:v>
                </c:pt>
                <c:pt idx="812">
                  <c:v>44521</c:v>
                </c:pt>
                <c:pt idx="813">
                  <c:v>44522</c:v>
                </c:pt>
                <c:pt idx="814">
                  <c:v>44523</c:v>
                </c:pt>
                <c:pt idx="815">
                  <c:v>44524</c:v>
                </c:pt>
                <c:pt idx="816">
                  <c:v>44525</c:v>
                </c:pt>
                <c:pt idx="817">
                  <c:v>44526</c:v>
                </c:pt>
                <c:pt idx="818">
                  <c:v>44527</c:v>
                </c:pt>
                <c:pt idx="819">
                  <c:v>44528</c:v>
                </c:pt>
                <c:pt idx="820">
                  <c:v>44529</c:v>
                </c:pt>
                <c:pt idx="821">
                  <c:v>44530</c:v>
                </c:pt>
                <c:pt idx="822">
                  <c:v>44531</c:v>
                </c:pt>
                <c:pt idx="823">
                  <c:v>44532</c:v>
                </c:pt>
                <c:pt idx="824">
                  <c:v>44533</c:v>
                </c:pt>
                <c:pt idx="825">
                  <c:v>44534</c:v>
                </c:pt>
                <c:pt idx="826">
                  <c:v>44535</c:v>
                </c:pt>
                <c:pt idx="827">
                  <c:v>44536</c:v>
                </c:pt>
                <c:pt idx="828">
                  <c:v>44537</c:v>
                </c:pt>
                <c:pt idx="829">
                  <c:v>44538</c:v>
                </c:pt>
                <c:pt idx="830">
                  <c:v>44539</c:v>
                </c:pt>
                <c:pt idx="831">
                  <c:v>44540</c:v>
                </c:pt>
                <c:pt idx="832">
                  <c:v>44541</c:v>
                </c:pt>
                <c:pt idx="833">
                  <c:v>44542</c:v>
                </c:pt>
                <c:pt idx="834">
                  <c:v>44543</c:v>
                </c:pt>
                <c:pt idx="835">
                  <c:v>44544</c:v>
                </c:pt>
                <c:pt idx="836">
                  <c:v>44545</c:v>
                </c:pt>
                <c:pt idx="837">
                  <c:v>44546</c:v>
                </c:pt>
                <c:pt idx="838">
                  <c:v>44547</c:v>
                </c:pt>
                <c:pt idx="839">
                  <c:v>44548</c:v>
                </c:pt>
                <c:pt idx="840">
                  <c:v>44549</c:v>
                </c:pt>
                <c:pt idx="841">
                  <c:v>44550</c:v>
                </c:pt>
                <c:pt idx="842">
                  <c:v>44551</c:v>
                </c:pt>
                <c:pt idx="843">
                  <c:v>44552</c:v>
                </c:pt>
                <c:pt idx="844">
                  <c:v>44553</c:v>
                </c:pt>
                <c:pt idx="845">
                  <c:v>44554</c:v>
                </c:pt>
                <c:pt idx="846">
                  <c:v>44555</c:v>
                </c:pt>
                <c:pt idx="847">
                  <c:v>44556</c:v>
                </c:pt>
                <c:pt idx="848">
                  <c:v>44557</c:v>
                </c:pt>
                <c:pt idx="849">
                  <c:v>44558</c:v>
                </c:pt>
                <c:pt idx="850">
                  <c:v>44559</c:v>
                </c:pt>
                <c:pt idx="851">
                  <c:v>44560</c:v>
                </c:pt>
                <c:pt idx="852">
                  <c:v>44561</c:v>
                </c:pt>
                <c:pt idx="853">
                  <c:v>44562</c:v>
                </c:pt>
                <c:pt idx="854">
                  <c:v>44563</c:v>
                </c:pt>
                <c:pt idx="855">
                  <c:v>44564</c:v>
                </c:pt>
                <c:pt idx="856">
                  <c:v>44565</c:v>
                </c:pt>
                <c:pt idx="857">
                  <c:v>44566</c:v>
                </c:pt>
                <c:pt idx="858">
                  <c:v>44567</c:v>
                </c:pt>
                <c:pt idx="859">
                  <c:v>44568</c:v>
                </c:pt>
                <c:pt idx="860">
                  <c:v>44569</c:v>
                </c:pt>
                <c:pt idx="861">
                  <c:v>44570</c:v>
                </c:pt>
                <c:pt idx="862">
                  <c:v>44571</c:v>
                </c:pt>
                <c:pt idx="863">
                  <c:v>44572</c:v>
                </c:pt>
                <c:pt idx="864">
                  <c:v>44573</c:v>
                </c:pt>
                <c:pt idx="865">
                  <c:v>44574</c:v>
                </c:pt>
                <c:pt idx="866">
                  <c:v>44575</c:v>
                </c:pt>
                <c:pt idx="867">
                  <c:v>44576</c:v>
                </c:pt>
                <c:pt idx="868">
                  <c:v>44577</c:v>
                </c:pt>
                <c:pt idx="869">
                  <c:v>44578</c:v>
                </c:pt>
                <c:pt idx="870">
                  <c:v>44579</c:v>
                </c:pt>
                <c:pt idx="871">
                  <c:v>44580</c:v>
                </c:pt>
                <c:pt idx="872">
                  <c:v>44581</c:v>
                </c:pt>
                <c:pt idx="873">
                  <c:v>44582</c:v>
                </c:pt>
                <c:pt idx="874">
                  <c:v>44583</c:v>
                </c:pt>
                <c:pt idx="875">
                  <c:v>44584</c:v>
                </c:pt>
                <c:pt idx="876">
                  <c:v>44585</c:v>
                </c:pt>
                <c:pt idx="877">
                  <c:v>44586</c:v>
                </c:pt>
                <c:pt idx="878">
                  <c:v>44587</c:v>
                </c:pt>
                <c:pt idx="879">
                  <c:v>44588</c:v>
                </c:pt>
                <c:pt idx="880">
                  <c:v>44589</c:v>
                </c:pt>
                <c:pt idx="881">
                  <c:v>44590</c:v>
                </c:pt>
                <c:pt idx="882">
                  <c:v>44591</c:v>
                </c:pt>
                <c:pt idx="883">
                  <c:v>44592</c:v>
                </c:pt>
                <c:pt idx="884">
                  <c:v>44593</c:v>
                </c:pt>
                <c:pt idx="885">
                  <c:v>44594</c:v>
                </c:pt>
                <c:pt idx="886">
                  <c:v>44595</c:v>
                </c:pt>
                <c:pt idx="887">
                  <c:v>44596</c:v>
                </c:pt>
                <c:pt idx="888">
                  <c:v>44597</c:v>
                </c:pt>
                <c:pt idx="889">
                  <c:v>44598</c:v>
                </c:pt>
                <c:pt idx="890">
                  <c:v>44599</c:v>
                </c:pt>
                <c:pt idx="891">
                  <c:v>44600</c:v>
                </c:pt>
                <c:pt idx="892">
                  <c:v>44601</c:v>
                </c:pt>
                <c:pt idx="893">
                  <c:v>44602</c:v>
                </c:pt>
                <c:pt idx="894">
                  <c:v>44603</c:v>
                </c:pt>
                <c:pt idx="895">
                  <c:v>44604</c:v>
                </c:pt>
                <c:pt idx="896">
                  <c:v>44605</c:v>
                </c:pt>
                <c:pt idx="897">
                  <c:v>44606</c:v>
                </c:pt>
                <c:pt idx="898">
                  <c:v>44607</c:v>
                </c:pt>
                <c:pt idx="899">
                  <c:v>44608</c:v>
                </c:pt>
                <c:pt idx="900">
                  <c:v>44609</c:v>
                </c:pt>
                <c:pt idx="901">
                  <c:v>44610</c:v>
                </c:pt>
                <c:pt idx="902">
                  <c:v>44611</c:v>
                </c:pt>
                <c:pt idx="903">
                  <c:v>44612</c:v>
                </c:pt>
                <c:pt idx="904">
                  <c:v>44613</c:v>
                </c:pt>
                <c:pt idx="905">
                  <c:v>44614</c:v>
                </c:pt>
                <c:pt idx="906">
                  <c:v>44615</c:v>
                </c:pt>
                <c:pt idx="907">
                  <c:v>44616</c:v>
                </c:pt>
                <c:pt idx="908">
                  <c:v>44617</c:v>
                </c:pt>
                <c:pt idx="909">
                  <c:v>44618</c:v>
                </c:pt>
                <c:pt idx="910">
                  <c:v>44619</c:v>
                </c:pt>
                <c:pt idx="911">
                  <c:v>44620</c:v>
                </c:pt>
                <c:pt idx="912">
                  <c:v>44621</c:v>
                </c:pt>
                <c:pt idx="913">
                  <c:v>44622</c:v>
                </c:pt>
                <c:pt idx="914">
                  <c:v>44623</c:v>
                </c:pt>
                <c:pt idx="915">
                  <c:v>44624</c:v>
                </c:pt>
                <c:pt idx="916">
                  <c:v>44625</c:v>
                </c:pt>
                <c:pt idx="917">
                  <c:v>44626</c:v>
                </c:pt>
                <c:pt idx="918">
                  <c:v>44627</c:v>
                </c:pt>
                <c:pt idx="919">
                  <c:v>44628</c:v>
                </c:pt>
                <c:pt idx="920">
                  <c:v>44629</c:v>
                </c:pt>
                <c:pt idx="921">
                  <c:v>44630</c:v>
                </c:pt>
                <c:pt idx="922">
                  <c:v>44631</c:v>
                </c:pt>
                <c:pt idx="923">
                  <c:v>44632</c:v>
                </c:pt>
                <c:pt idx="924">
                  <c:v>44633</c:v>
                </c:pt>
                <c:pt idx="925">
                  <c:v>44634</c:v>
                </c:pt>
                <c:pt idx="926">
                  <c:v>44635</c:v>
                </c:pt>
                <c:pt idx="927">
                  <c:v>44636</c:v>
                </c:pt>
                <c:pt idx="928">
                  <c:v>44637</c:v>
                </c:pt>
                <c:pt idx="929">
                  <c:v>44638</c:v>
                </c:pt>
                <c:pt idx="930">
                  <c:v>44639</c:v>
                </c:pt>
                <c:pt idx="931">
                  <c:v>44640</c:v>
                </c:pt>
                <c:pt idx="932">
                  <c:v>44641</c:v>
                </c:pt>
                <c:pt idx="933">
                  <c:v>44642</c:v>
                </c:pt>
                <c:pt idx="934">
                  <c:v>44643</c:v>
                </c:pt>
                <c:pt idx="935">
                  <c:v>44644</c:v>
                </c:pt>
                <c:pt idx="936">
                  <c:v>44645</c:v>
                </c:pt>
                <c:pt idx="937">
                  <c:v>44646</c:v>
                </c:pt>
                <c:pt idx="938">
                  <c:v>44647</c:v>
                </c:pt>
                <c:pt idx="939">
                  <c:v>44648</c:v>
                </c:pt>
                <c:pt idx="940">
                  <c:v>44649</c:v>
                </c:pt>
                <c:pt idx="941">
                  <c:v>44650</c:v>
                </c:pt>
                <c:pt idx="942">
                  <c:v>44651</c:v>
                </c:pt>
                <c:pt idx="943">
                  <c:v>44652</c:v>
                </c:pt>
                <c:pt idx="944">
                  <c:v>44653</c:v>
                </c:pt>
                <c:pt idx="945">
                  <c:v>44654</c:v>
                </c:pt>
                <c:pt idx="946">
                  <c:v>44655</c:v>
                </c:pt>
                <c:pt idx="947">
                  <c:v>44656</c:v>
                </c:pt>
                <c:pt idx="948">
                  <c:v>44657</c:v>
                </c:pt>
                <c:pt idx="949">
                  <c:v>44658</c:v>
                </c:pt>
                <c:pt idx="950">
                  <c:v>44659</c:v>
                </c:pt>
                <c:pt idx="951">
                  <c:v>44660</c:v>
                </c:pt>
                <c:pt idx="952">
                  <c:v>44661</c:v>
                </c:pt>
                <c:pt idx="953">
                  <c:v>44662</c:v>
                </c:pt>
                <c:pt idx="954">
                  <c:v>44663</c:v>
                </c:pt>
                <c:pt idx="955">
                  <c:v>44664</c:v>
                </c:pt>
                <c:pt idx="956">
                  <c:v>44665</c:v>
                </c:pt>
                <c:pt idx="957">
                  <c:v>44666</c:v>
                </c:pt>
                <c:pt idx="958">
                  <c:v>44667</c:v>
                </c:pt>
                <c:pt idx="959">
                  <c:v>44668</c:v>
                </c:pt>
                <c:pt idx="960">
                  <c:v>44669</c:v>
                </c:pt>
                <c:pt idx="961">
                  <c:v>44670</c:v>
                </c:pt>
                <c:pt idx="962">
                  <c:v>44671</c:v>
                </c:pt>
                <c:pt idx="963">
                  <c:v>44672</c:v>
                </c:pt>
                <c:pt idx="964">
                  <c:v>44673</c:v>
                </c:pt>
                <c:pt idx="965">
                  <c:v>44674</c:v>
                </c:pt>
                <c:pt idx="966">
                  <c:v>44675</c:v>
                </c:pt>
                <c:pt idx="967">
                  <c:v>44676</c:v>
                </c:pt>
                <c:pt idx="968">
                  <c:v>44677</c:v>
                </c:pt>
                <c:pt idx="969">
                  <c:v>44678</c:v>
                </c:pt>
                <c:pt idx="970">
                  <c:v>44679</c:v>
                </c:pt>
                <c:pt idx="971">
                  <c:v>44680</c:v>
                </c:pt>
                <c:pt idx="972">
                  <c:v>44681</c:v>
                </c:pt>
                <c:pt idx="973">
                  <c:v>44682</c:v>
                </c:pt>
                <c:pt idx="974">
                  <c:v>44683</c:v>
                </c:pt>
                <c:pt idx="975">
                  <c:v>44684</c:v>
                </c:pt>
                <c:pt idx="976">
                  <c:v>44685</c:v>
                </c:pt>
                <c:pt idx="977">
                  <c:v>44686</c:v>
                </c:pt>
                <c:pt idx="978">
                  <c:v>44687</c:v>
                </c:pt>
                <c:pt idx="979">
                  <c:v>44688</c:v>
                </c:pt>
                <c:pt idx="980">
                  <c:v>44689</c:v>
                </c:pt>
                <c:pt idx="981">
                  <c:v>44690</c:v>
                </c:pt>
                <c:pt idx="982">
                  <c:v>44691</c:v>
                </c:pt>
                <c:pt idx="983">
                  <c:v>44692</c:v>
                </c:pt>
                <c:pt idx="984">
                  <c:v>44693</c:v>
                </c:pt>
                <c:pt idx="985">
                  <c:v>44694</c:v>
                </c:pt>
                <c:pt idx="986">
                  <c:v>44695</c:v>
                </c:pt>
                <c:pt idx="987">
                  <c:v>44696</c:v>
                </c:pt>
                <c:pt idx="988">
                  <c:v>44697</c:v>
                </c:pt>
                <c:pt idx="989">
                  <c:v>44698</c:v>
                </c:pt>
                <c:pt idx="990">
                  <c:v>44699</c:v>
                </c:pt>
                <c:pt idx="991">
                  <c:v>44700</c:v>
                </c:pt>
                <c:pt idx="992">
                  <c:v>44701</c:v>
                </c:pt>
                <c:pt idx="993">
                  <c:v>44702</c:v>
                </c:pt>
                <c:pt idx="994">
                  <c:v>44703</c:v>
                </c:pt>
                <c:pt idx="995">
                  <c:v>44704</c:v>
                </c:pt>
                <c:pt idx="996">
                  <c:v>44705</c:v>
                </c:pt>
                <c:pt idx="997">
                  <c:v>44706</c:v>
                </c:pt>
                <c:pt idx="998">
                  <c:v>44707</c:v>
                </c:pt>
                <c:pt idx="999">
                  <c:v>44708</c:v>
                </c:pt>
                <c:pt idx="1000">
                  <c:v>44709</c:v>
                </c:pt>
                <c:pt idx="1001">
                  <c:v>44710</c:v>
                </c:pt>
                <c:pt idx="1002">
                  <c:v>44711</c:v>
                </c:pt>
                <c:pt idx="1003">
                  <c:v>44712</c:v>
                </c:pt>
                <c:pt idx="1004">
                  <c:v>44713</c:v>
                </c:pt>
                <c:pt idx="1005">
                  <c:v>44714</c:v>
                </c:pt>
                <c:pt idx="1006">
                  <c:v>44715</c:v>
                </c:pt>
                <c:pt idx="1007">
                  <c:v>44716</c:v>
                </c:pt>
                <c:pt idx="1008">
                  <c:v>44717</c:v>
                </c:pt>
                <c:pt idx="1009">
                  <c:v>44718</c:v>
                </c:pt>
                <c:pt idx="1010">
                  <c:v>44719</c:v>
                </c:pt>
                <c:pt idx="1011">
                  <c:v>44720</c:v>
                </c:pt>
                <c:pt idx="1012">
                  <c:v>44721</c:v>
                </c:pt>
                <c:pt idx="1013">
                  <c:v>44722</c:v>
                </c:pt>
                <c:pt idx="1014">
                  <c:v>44723</c:v>
                </c:pt>
                <c:pt idx="1015">
                  <c:v>44724</c:v>
                </c:pt>
                <c:pt idx="1016">
                  <c:v>44725</c:v>
                </c:pt>
                <c:pt idx="1017">
                  <c:v>44726</c:v>
                </c:pt>
                <c:pt idx="1018">
                  <c:v>44727</c:v>
                </c:pt>
                <c:pt idx="1019">
                  <c:v>44728</c:v>
                </c:pt>
                <c:pt idx="1020">
                  <c:v>44729</c:v>
                </c:pt>
                <c:pt idx="1021">
                  <c:v>44730</c:v>
                </c:pt>
                <c:pt idx="1022">
                  <c:v>44731</c:v>
                </c:pt>
                <c:pt idx="1023">
                  <c:v>44732</c:v>
                </c:pt>
                <c:pt idx="1024">
                  <c:v>44733</c:v>
                </c:pt>
                <c:pt idx="1025">
                  <c:v>44734</c:v>
                </c:pt>
                <c:pt idx="1026">
                  <c:v>44735</c:v>
                </c:pt>
                <c:pt idx="1027">
                  <c:v>44736</c:v>
                </c:pt>
                <c:pt idx="1028">
                  <c:v>44737</c:v>
                </c:pt>
                <c:pt idx="1029">
                  <c:v>44738</c:v>
                </c:pt>
                <c:pt idx="1030">
                  <c:v>44739</c:v>
                </c:pt>
                <c:pt idx="1031">
                  <c:v>44740</c:v>
                </c:pt>
                <c:pt idx="1032">
                  <c:v>44741</c:v>
                </c:pt>
                <c:pt idx="1033">
                  <c:v>44742</c:v>
                </c:pt>
                <c:pt idx="1034">
                  <c:v>44743</c:v>
                </c:pt>
                <c:pt idx="1035">
                  <c:v>44744</c:v>
                </c:pt>
                <c:pt idx="1036">
                  <c:v>44745</c:v>
                </c:pt>
                <c:pt idx="1037">
                  <c:v>44746</c:v>
                </c:pt>
                <c:pt idx="1038">
                  <c:v>44747</c:v>
                </c:pt>
                <c:pt idx="1039">
                  <c:v>44748</c:v>
                </c:pt>
                <c:pt idx="1040">
                  <c:v>44749</c:v>
                </c:pt>
                <c:pt idx="1041">
                  <c:v>44750</c:v>
                </c:pt>
                <c:pt idx="1042">
                  <c:v>44751</c:v>
                </c:pt>
                <c:pt idx="1043">
                  <c:v>44752</c:v>
                </c:pt>
                <c:pt idx="1044">
                  <c:v>44753</c:v>
                </c:pt>
                <c:pt idx="1045">
                  <c:v>44754</c:v>
                </c:pt>
                <c:pt idx="1046">
                  <c:v>44755</c:v>
                </c:pt>
                <c:pt idx="1047">
                  <c:v>44756</c:v>
                </c:pt>
                <c:pt idx="1048">
                  <c:v>44757</c:v>
                </c:pt>
                <c:pt idx="1049">
                  <c:v>44758</c:v>
                </c:pt>
                <c:pt idx="1050">
                  <c:v>44759</c:v>
                </c:pt>
                <c:pt idx="1051">
                  <c:v>44760</c:v>
                </c:pt>
                <c:pt idx="1052">
                  <c:v>44761</c:v>
                </c:pt>
                <c:pt idx="1053">
                  <c:v>44762</c:v>
                </c:pt>
                <c:pt idx="1054">
                  <c:v>44763</c:v>
                </c:pt>
                <c:pt idx="1055">
                  <c:v>44764</c:v>
                </c:pt>
                <c:pt idx="1056">
                  <c:v>44765</c:v>
                </c:pt>
                <c:pt idx="1057">
                  <c:v>44766</c:v>
                </c:pt>
                <c:pt idx="1058">
                  <c:v>44767</c:v>
                </c:pt>
                <c:pt idx="1059">
                  <c:v>44768</c:v>
                </c:pt>
                <c:pt idx="1060">
                  <c:v>44769</c:v>
                </c:pt>
                <c:pt idx="1061">
                  <c:v>44770</c:v>
                </c:pt>
                <c:pt idx="1062">
                  <c:v>44771</c:v>
                </c:pt>
                <c:pt idx="1063">
                  <c:v>44772</c:v>
                </c:pt>
                <c:pt idx="1064">
                  <c:v>44773</c:v>
                </c:pt>
                <c:pt idx="1065">
                  <c:v>44774</c:v>
                </c:pt>
                <c:pt idx="1066">
                  <c:v>44775</c:v>
                </c:pt>
                <c:pt idx="1067">
                  <c:v>44776</c:v>
                </c:pt>
                <c:pt idx="1068">
                  <c:v>44777</c:v>
                </c:pt>
                <c:pt idx="1069">
                  <c:v>44778</c:v>
                </c:pt>
                <c:pt idx="1070">
                  <c:v>44779</c:v>
                </c:pt>
                <c:pt idx="1071">
                  <c:v>44780</c:v>
                </c:pt>
                <c:pt idx="1072">
                  <c:v>44781</c:v>
                </c:pt>
                <c:pt idx="1073">
                  <c:v>44782</c:v>
                </c:pt>
                <c:pt idx="1074">
                  <c:v>44783</c:v>
                </c:pt>
                <c:pt idx="1075">
                  <c:v>44784</c:v>
                </c:pt>
                <c:pt idx="1076">
                  <c:v>44785</c:v>
                </c:pt>
                <c:pt idx="1077">
                  <c:v>44786</c:v>
                </c:pt>
                <c:pt idx="1078">
                  <c:v>44787</c:v>
                </c:pt>
                <c:pt idx="1079">
                  <c:v>44788</c:v>
                </c:pt>
                <c:pt idx="1080">
                  <c:v>44789</c:v>
                </c:pt>
                <c:pt idx="1081">
                  <c:v>44790</c:v>
                </c:pt>
                <c:pt idx="1082">
                  <c:v>44791</c:v>
                </c:pt>
                <c:pt idx="1083">
                  <c:v>44792</c:v>
                </c:pt>
                <c:pt idx="1084">
                  <c:v>44793</c:v>
                </c:pt>
                <c:pt idx="1085">
                  <c:v>44794</c:v>
                </c:pt>
                <c:pt idx="1086">
                  <c:v>44795</c:v>
                </c:pt>
                <c:pt idx="1087">
                  <c:v>44796</c:v>
                </c:pt>
                <c:pt idx="1088">
                  <c:v>44797</c:v>
                </c:pt>
                <c:pt idx="1089">
                  <c:v>44798</c:v>
                </c:pt>
                <c:pt idx="1090">
                  <c:v>44799</c:v>
                </c:pt>
                <c:pt idx="1091">
                  <c:v>44800</c:v>
                </c:pt>
                <c:pt idx="1092">
                  <c:v>44801</c:v>
                </c:pt>
                <c:pt idx="1093">
                  <c:v>44802</c:v>
                </c:pt>
                <c:pt idx="1094">
                  <c:v>44803</c:v>
                </c:pt>
                <c:pt idx="1095">
                  <c:v>44804</c:v>
                </c:pt>
                <c:pt idx="1096">
                  <c:v>44805</c:v>
                </c:pt>
                <c:pt idx="1097">
                  <c:v>44806</c:v>
                </c:pt>
                <c:pt idx="1098">
                  <c:v>44807</c:v>
                </c:pt>
                <c:pt idx="1099">
                  <c:v>44808</c:v>
                </c:pt>
                <c:pt idx="1100">
                  <c:v>44809</c:v>
                </c:pt>
                <c:pt idx="1101">
                  <c:v>44810</c:v>
                </c:pt>
                <c:pt idx="1102">
                  <c:v>44811</c:v>
                </c:pt>
                <c:pt idx="1103">
                  <c:v>44812</c:v>
                </c:pt>
                <c:pt idx="1104">
                  <c:v>44813</c:v>
                </c:pt>
                <c:pt idx="1105">
                  <c:v>44814</c:v>
                </c:pt>
                <c:pt idx="1106">
                  <c:v>44815</c:v>
                </c:pt>
                <c:pt idx="1107">
                  <c:v>44816</c:v>
                </c:pt>
                <c:pt idx="1108">
                  <c:v>44817</c:v>
                </c:pt>
                <c:pt idx="1109">
                  <c:v>44818</c:v>
                </c:pt>
                <c:pt idx="1110">
                  <c:v>44819</c:v>
                </c:pt>
                <c:pt idx="1111">
                  <c:v>44820</c:v>
                </c:pt>
                <c:pt idx="1112">
                  <c:v>44821</c:v>
                </c:pt>
                <c:pt idx="1113">
                  <c:v>44822</c:v>
                </c:pt>
                <c:pt idx="1114">
                  <c:v>44823</c:v>
                </c:pt>
                <c:pt idx="1115">
                  <c:v>44824</c:v>
                </c:pt>
                <c:pt idx="1116">
                  <c:v>44825</c:v>
                </c:pt>
                <c:pt idx="1117">
                  <c:v>44826</c:v>
                </c:pt>
                <c:pt idx="1118">
                  <c:v>44827</c:v>
                </c:pt>
                <c:pt idx="1119">
                  <c:v>44828</c:v>
                </c:pt>
                <c:pt idx="1120">
                  <c:v>44829</c:v>
                </c:pt>
                <c:pt idx="1121">
                  <c:v>44830</c:v>
                </c:pt>
                <c:pt idx="1122">
                  <c:v>44831</c:v>
                </c:pt>
                <c:pt idx="1123">
                  <c:v>44832</c:v>
                </c:pt>
                <c:pt idx="1124">
                  <c:v>44833</c:v>
                </c:pt>
                <c:pt idx="1125">
                  <c:v>44834</c:v>
                </c:pt>
                <c:pt idx="1126">
                  <c:v>44835</c:v>
                </c:pt>
                <c:pt idx="1127">
                  <c:v>44836</c:v>
                </c:pt>
                <c:pt idx="1128">
                  <c:v>44837</c:v>
                </c:pt>
                <c:pt idx="1129">
                  <c:v>44838</c:v>
                </c:pt>
                <c:pt idx="1130">
                  <c:v>44839</c:v>
                </c:pt>
                <c:pt idx="1131">
                  <c:v>44840</c:v>
                </c:pt>
                <c:pt idx="1132">
                  <c:v>44841</c:v>
                </c:pt>
                <c:pt idx="1133">
                  <c:v>44842</c:v>
                </c:pt>
                <c:pt idx="1134">
                  <c:v>44843</c:v>
                </c:pt>
                <c:pt idx="1135">
                  <c:v>44844</c:v>
                </c:pt>
                <c:pt idx="1136">
                  <c:v>44845</c:v>
                </c:pt>
                <c:pt idx="1137">
                  <c:v>44846</c:v>
                </c:pt>
                <c:pt idx="1138">
                  <c:v>44847</c:v>
                </c:pt>
                <c:pt idx="1139">
                  <c:v>44848</c:v>
                </c:pt>
                <c:pt idx="1140">
                  <c:v>44849</c:v>
                </c:pt>
                <c:pt idx="1141">
                  <c:v>44850</c:v>
                </c:pt>
                <c:pt idx="1142">
                  <c:v>44851</c:v>
                </c:pt>
                <c:pt idx="1143">
                  <c:v>44852</c:v>
                </c:pt>
                <c:pt idx="1144">
                  <c:v>44853</c:v>
                </c:pt>
                <c:pt idx="1145">
                  <c:v>44854</c:v>
                </c:pt>
                <c:pt idx="1146">
                  <c:v>44855</c:v>
                </c:pt>
                <c:pt idx="1147">
                  <c:v>44856</c:v>
                </c:pt>
                <c:pt idx="1148">
                  <c:v>44857</c:v>
                </c:pt>
                <c:pt idx="1149">
                  <c:v>44858</c:v>
                </c:pt>
                <c:pt idx="1150">
                  <c:v>44859</c:v>
                </c:pt>
                <c:pt idx="1151">
                  <c:v>44860</c:v>
                </c:pt>
                <c:pt idx="1152">
                  <c:v>44861</c:v>
                </c:pt>
                <c:pt idx="1153">
                  <c:v>44862</c:v>
                </c:pt>
                <c:pt idx="1154">
                  <c:v>44863</c:v>
                </c:pt>
                <c:pt idx="1155">
                  <c:v>44864</c:v>
                </c:pt>
                <c:pt idx="1156">
                  <c:v>44865</c:v>
                </c:pt>
                <c:pt idx="1157">
                  <c:v>44866</c:v>
                </c:pt>
                <c:pt idx="1158">
                  <c:v>44867</c:v>
                </c:pt>
                <c:pt idx="1159">
                  <c:v>44868</c:v>
                </c:pt>
                <c:pt idx="1160">
                  <c:v>44869</c:v>
                </c:pt>
                <c:pt idx="1161">
                  <c:v>44870</c:v>
                </c:pt>
                <c:pt idx="1162">
                  <c:v>44871</c:v>
                </c:pt>
                <c:pt idx="1163">
                  <c:v>44872</c:v>
                </c:pt>
                <c:pt idx="1164">
                  <c:v>44873</c:v>
                </c:pt>
                <c:pt idx="1165">
                  <c:v>44874</c:v>
                </c:pt>
                <c:pt idx="1166">
                  <c:v>44875</c:v>
                </c:pt>
                <c:pt idx="1167">
                  <c:v>44876</c:v>
                </c:pt>
                <c:pt idx="1168">
                  <c:v>44877</c:v>
                </c:pt>
                <c:pt idx="1169">
                  <c:v>44878</c:v>
                </c:pt>
                <c:pt idx="1170">
                  <c:v>44879</c:v>
                </c:pt>
                <c:pt idx="1171">
                  <c:v>44880</c:v>
                </c:pt>
                <c:pt idx="1172">
                  <c:v>44881</c:v>
                </c:pt>
                <c:pt idx="1173">
                  <c:v>44882</c:v>
                </c:pt>
                <c:pt idx="1174">
                  <c:v>44883</c:v>
                </c:pt>
                <c:pt idx="1175">
                  <c:v>44884</c:v>
                </c:pt>
                <c:pt idx="1176">
                  <c:v>44885</c:v>
                </c:pt>
                <c:pt idx="1177">
                  <c:v>44886</c:v>
                </c:pt>
                <c:pt idx="1178">
                  <c:v>44887</c:v>
                </c:pt>
                <c:pt idx="1179">
                  <c:v>44888</c:v>
                </c:pt>
                <c:pt idx="1180">
                  <c:v>44889</c:v>
                </c:pt>
                <c:pt idx="1181">
                  <c:v>44890</c:v>
                </c:pt>
                <c:pt idx="1182">
                  <c:v>44891</c:v>
                </c:pt>
                <c:pt idx="1183">
                  <c:v>44892</c:v>
                </c:pt>
                <c:pt idx="1184">
                  <c:v>44893</c:v>
                </c:pt>
                <c:pt idx="1185">
                  <c:v>44894</c:v>
                </c:pt>
                <c:pt idx="1186">
                  <c:v>44895</c:v>
                </c:pt>
                <c:pt idx="1187">
                  <c:v>44896</c:v>
                </c:pt>
                <c:pt idx="1188">
                  <c:v>44897</c:v>
                </c:pt>
                <c:pt idx="1189">
                  <c:v>44898</c:v>
                </c:pt>
                <c:pt idx="1190">
                  <c:v>44899</c:v>
                </c:pt>
                <c:pt idx="1191">
                  <c:v>44900</c:v>
                </c:pt>
                <c:pt idx="1192">
                  <c:v>44901</c:v>
                </c:pt>
                <c:pt idx="1193">
                  <c:v>44902</c:v>
                </c:pt>
                <c:pt idx="1194">
                  <c:v>44903</c:v>
                </c:pt>
                <c:pt idx="1195">
                  <c:v>44904</c:v>
                </c:pt>
                <c:pt idx="1196">
                  <c:v>44905</c:v>
                </c:pt>
                <c:pt idx="1197">
                  <c:v>44906</c:v>
                </c:pt>
                <c:pt idx="1198">
                  <c:v>44907</c:v>
                </c:pt>
                <c:pt idx="1199">
                  <c:v>44908</c:v>
                </c:pt>
                <c:pt idx="1200">
                  <c:v>44909</c:v>
                </c:pt>
                <c:pt idx="1201">
                  <c:v>44910</c:v>
                </c:pt>
                <c:pt idx="1202">
                  <c:v>44911</c:v>
                </c:pt>
                <c:pt idx="1203">
                  <c:v>44912</c:v>
                </c:pt>
                <c:pt idx="1204">
                  <c:v>44913</c:v>
                </c:pt>
                <c:pt idx="1205">
                  <c:v>44914</c:v>
                </c:pt>
                <c:pt idx="1206">
                  <c:v>44915</c:v>
                </c:pt>
                <c:pt idx="1207">
                  <c:v>44916</c:v>
                </c:pt>
                <c:pt idx="1208">
                  <c:v>44917</c:v>
                </c:pt>
                <c:pt idx="1209">
                  <c:v>44918</c:v>
                </c:pt>
                <c:pt idx="1210">
                  <c:v>44919</c:v>
                </c:pt>
                <c:pt idx="1211">
                  <c:v>44920</c:v>
                </c:pt>
                <c:pt idx="1212">
                  <c:v>44921</c:v>
                </c:pt>
                <c:pt idx="1213">
                  <c:v>44922</c:v>
                </c:pt>
                <c:pt idx="1214">
                  <c:v>44923</c:v>
                </c:pt>
                <c:pt idx="1215">
                  <c:v>44924</c:v>
                </c:pt>
                <c:pt idx="1216">
                  <c:v>44925</c:v>
                </c:pt>
                <c:pt idx="1217">
                  <c:v>44926</c:v>
                </c:pt>
                <c:pt idx="1218">
                  <c:v>44927</c:v>
                </c:pt>
                <c:pt idx="1219">
                  <c:v>44928</c:v>
                </c:pt>
                <c:pt idx="1220">
                  <c:v>44929</c:v>
                </c:pt>
                <c:pt idx="1221">
                  <c:v>44930</c:v>
                </c:pt>
                <c:pt idx="1222">
                  <c:v>44931</c:v>
                </c:pt>
                <c:pt idx="1223">
                  <c:v>44932</c:v>
                </c:pt>
                <c:pt idx="1224">
                  <c:v>44933</c:v>
                </c:pt>
                <c:pt idx="1225">
                  <c:v>44934</c:v>
                </c:pt>
                <c:pt idx="1226">
                  <c:v>44935</c:v>
                </c:pt>
                <c:pt idx="1227">
                  <c:v>44936</c:v>
                </c:pt>
                <c:pt idx="1228">
                  <c:v>44937</c:v>
                </c:pt>
                <c:pt idx="1229">
                  <c:v>44938</c:v>
                </c:pt>
                <c:pt idx="1230">
                  <c:v>44939</c:v>
                </c:pt>
                <c:pt idx="1231">
                  <c:v>44940</c:v>
                </c:pt>
                <c:pt idx="1232">
                  <c:v>44941</c:v>
                </c:pt>
                <c:pt idx="1233">
                  <c:v>44942</c:v>
                </c:pt>
                <c:pt idx="1234">
                  <c:v>44943</c:v>
                </c:pt>
                <c:pt idx="1235">
                  <c:v>44944</c:v>
                </c:pt>
                <c:pt idx="1236">
                  <c:v>44945</c:v>
                </c:pt>
                <c:pt idx="1237">
                  <c:v>44946</c:v>
                </c:pt>
                <c:pt idx="1238">
                  <c:v>44947</c:v>
                </c:pt>
                <c:pt idx="1239">
                  <c:v>44948</c:v>
                </c:pt>
                <c:pt idx="1240">
                  <c:v>44949</c:v>
                </c:pt>
                <c:pt idx="1241">
                  <c:v>44950</c:v>
                </c:pt>
                <c:pt idx="1242">
                  <c:v>44951</c:v>
                </c:pt>
                <c:pt idx="1243">
                  <c:v>44952</c:v>
                </c:pt>
                <c:pt idx="1244">
                  <c:v>44953</c:v>
                </c:pt>
                <c:pt idx="1245">
                  <c:v>44954</c:v>
                </c:pt>
                <c:pt idx="1246">
                  <c:v>44955</c:v>
                </c:pt>
                <c:pt idx="1247">
                  <c:v>44956</c:v>
                </c:pt>
                <c:pt idx="1248">
                  <c:v>44957</c:v>
                </c:pt>
                <c:pt idx="1249">
                  <c:v>44958</c:v>
                </c:pt>
                <c:pt idx="1250">
                  <c:v>44959</c:v>
                </c:pt>
                <c:pt idx="1251">
                  <c:v>44960</c:v>
                </c:pt>
                <c:pt idx="1252">
                  <c:v>44961</c:v>
                </c:pt>
                <c:pt idx="1253">
                  <c:v>44962</c:v>
                </c:pt>
                <c:pt idx="1254">
                  <c:v>44963</c:v>
                </c:pt>
                <c:pt idx="1255">
                  <c:v>44964</c:v>
                </c:pt>
                <c:pt idx="1256">
                  <c:v>44965</c:v>
                </c:pt>
                <c:pt idx="1257">
                  <c:v>44966</c:v>
                </c:pt>
                <c:pt idx="1258">
                  <c:v>44967</c:v>
                </c:pt>
                <c:pt idx="1259">
                  <c:v>44968</c:v>
                </c:pt>
                <c:pt idx="1260">
                  <c:v>44969</c:v>
                </c:pt>
                <c:pt idx="1261">
                  <c:v>44970</c:v>
                </c:pt>
                <c:pt idx="1262">
                  <c:v>44971</c:v>
                </c:pt>
                <c:pt idx="1263">
                  <c:v>44972</c:v>
                </c:pt>
                <c:pt idx="1264">
                  <c:v>44973</c:v>
                </c:pt>
                <c:pt idx="1265">
                  <c:v>44974</c:v>
                </c:pt>
                <c:pt idx="1266">
                  <c:v>44975</c:v>
                </c:pt>
                <c:pt idx="1267">
                  <c:v>44976</c:v>
                </c:pt>
                <c:pt idx="1268">
                  <c:v>44977</c:v>
                </c:pt>
                <c:pt idx="1269">
                  <c:v>44978</c:v>
                </c:pt>
                <c:pt idx="1270">
                  <c:v>44979</c:v>
                </c:pt>
                <c:pt idx="1271">
                  <c:v>44980</c:v>
                </c:pt>
                <c:pt idx="1272">
                  <c:v>44981</c:v>
                </c:pt>
                <c:pt idx="1273">
                  <c:v>44982</c:v>
                </c:pt>
                <c:pt idx="1274">
                  <c:v>44983</c:v>
                </c:pt>
                <c:pt idx="1275">
                  <c:v>44984</c:v>
                </c:pt>
                <c:pt idx="1276">
                  <c:v>44985</c:v>
                </c:pt>
                <c:pt idx="1277">
                  <c:v>44986</c:v>
                </c:pt>
                <c:pt idx="1278">
                  <c:v>44987</c:v>
                </c:pt>
                <c:pt idx="1279">
                  <c:v>44988</c:v>
                </c:pt>
                <c:pt idx="1280">
                  <c:v>44989</c:v>
                </c:pt>
                <c:pt idx="1281">
                  <c:v>44990</c:v>
                </c:pt>
                <c:pt idx="1282">
                  <c:v>44991</c:v>
                </c:pt>
                <c:pt idx="1283">
                  <c:v>44992</c:v>
                </c:pt>
                <c:pt idx="1284">
                  <c:v>44993</c:v>
                </c:pt>
                <c:pt idx="1285">
                  <c:v>44994</c:v>
                </c:pt>
                <c:pt idx="1286">
                  <c:v>44995</c:v>
                </c:pt>
                <c:pt idx="1287">
                  <c:v>44996</c:v>
                </c:pt>
                <c:pt idx="1288">
                  <c:v>44997</c:v>
                </c:pt>
                <c:pt idx="1289">
                  <c:v>44998</c:v>
                </c:pt>
                <c:pt idx="1290">
                  <c:v>44999</c:v>
                </c:pt>
                <c:pt idx="1291">
                  <c:v>45000</c:v>
                </c:pt>
                <c:pt idx="1292">
                  <c:v>45001</c:v>
                </c:pt>
                <c:pt idx="1293">
                  <c:v>45002</c:v>
                </c:pt>
                <c:pt idx="1294">
                  <c:v>45003</c:v>
                </c:pt>
                <c:pt idx="1295">
                  <c:v>45004</c:v>
                </c:pt>
                <c:pt idx="1296">
                  <c:v>45005</c:v>
                </c:pt>
                <c:pt idx="1297">
                  <c:v>45006</c:v>
                </c:pt>
                <c:pt idx="1298">
                  <c:v>45007</c:v>
                </c:pt>
                <c:pt idx="1299">
                  <c:v>45008</c:v>
                </c:pt>
                <c:pt idx="1300">
                  <c:v>45009</c:v>
                </c:pt>
                <c:pt idx="1301">
                  <c:v>45010</c:v>
                </c:pt>
                <c:pt idx="1302">
                  <c:v>45011</c:v>
                </c:pt>
                <c:pt idx="1303">
                  <c:v>45012</c:v>
                </c:pt>
                <c:pt idx="1304">
                  <c:v>45013</c:v>
                </c:pt>
                <c:pt idx="1305">
                  <c:v>45014</c:v>
                </c:pt>
                <c:pt idx="1306">
                  <c:v>45015</c:v>
                </c:pt>
                <c:pt idx="1307">
                  <c:v>45016</c:v>
                </c:pt>
                <c:pt idx="1308">
                  <c:v>45017</c:v>
                </c:pt>
                <c:pt idx="1309">
                  <c:v>45018</c:v>
                </c:pt>
                <c:pt idx="1310">
                  <c:v>45019</c:v>
                </c:pt>
                <c:pt idx="1311">
                  <c:v>45020</c:v>
                </c:pt>
                <c:pt idx="1312">
                  <c:v>45021</c:v>
                </c:pt>
                <c:pt idx="1313">
                  <c:v>45022</c:v>
                </c:pt>
                <c:pt idx="1314">
                  <c:v>45023</c:v>
                </c:pt>
                <c:pt idx="1315">
                  <c:v>45024</c:v>
                </c:pt>
                <c:pt idx="1316">
                  <c:v>45025</c:v>
                </c:pt>
                <c:pt idx="1317">
                  <c:v>45026</c:v>
                </c:pt>
                <c:pt idx="1318">
                  <c:v>45027</c:v>
                </c:pt>
                <c:pt idx="1319">
                  <c:v>45028</c:v>
                </c:pt>
                <c:pt idx="1320">
                  <c:v>45029</c:v>
                </c:pt>
                <c:pt idx="1321">
                  <c:v>45030</c:v>
                </c:pt>
                <c:pt idx="1322">
                  <c:v>45031</c:v>
                </c:pt>
                <c:pt idx="1323">
                  <c:v>45032</c:v>
                </c:pt>
                <c:pt idx="1324">
                  <c:v>45033</c:v>
                </c:pt>
                <c:pt idx="1325">
                  <c:v>45034</c:v>
                </c:pt>
                <c:pt idx="1326">
                  <c:v>45035</c:v>
                </c:pt>
                <c:pt idx="1327">
                  <c:v>45036</c:v>
                </c:pt>
                <c:pt idx="1328">
                  <c:v>45037</c:v>
                </c:pt>
                <c:pt idx="1329">
                  <c:v>45038</c:v>
                </c:pt>
                <c:pt idx="1330">
                  <c:v>45039</c:v>
                </c:pt>
                <c:pt idx="1331">
                  <c:v>45040</c:v>
                </c:pt>
                <c:pt idx="1332">
                  <c:v>45041</c:v>
                </c:pt>
                <c:pt idx="1333">
                  <c:v>45042</c:v>
                </c:pt>
                <c:pt idx="1334">
                  <c:v>45043</c:v>
                </c:pt>
                <c:pt idx="1335">
                  <c:v>45044</c:v>
                </c:pt>
                <c:pt idx="1336">
                  <c:v>45045</c:v>
                </c:pt>
                <c:pt idx="1337">
                  <c:v>45046</c:v>
                </c:pt>
                <c:pt idx="1338">
                  <c:v>45047</c:v>
                </c:pt>
                <c:pt idx="1339">
                  <c:v>45048</c:v>
                </c:pt>
                <c:pt idx="1340">
                  <c:v>45049</c:v>
                </c:pt>
                <c:pt idx="1341">
                  <c:v>45050</c:v>
                </c:pt>
                <c:pt idx="1342">
                  <c:v>45051</c:v>
                </c:pt>
                <c:pt idx="1343">
                  <c:v>45052</c:v>
                </c:pt>
                <c:pt idx="1344">
                  <c:v>45053</c:v>
                </c:pt>
                <c:pt idx="1345">
                  <c:v>45054</c:v>
                </c:pt>
                <c:pt idx="1346">
                  <c:v>45055</c:v>
                </c:pt>
                <c:pt idx="1347">
                  <c:v>45056</c:v>
                </c:pt>
                <c:pt idx="1348">
                  <c:v>45057</c:v>
                </c:pt>
                <c:pt idx="1349">
                  <c:v>45058</c:v>
                </c:pt>
                <c:pt idx="1350">
                  <c:v>45059</c:v>
                </c:pt>
                <c:pt idx="1351">
                  <c:v>45060</c:v>
                </c:pt>
                <c:pt idx="1352">
                  <c:v>45061</c:v>
                </c:pt>
                <c:pt idx="1353">
                  <c:v>45062</c:v>
                </c:pt>
                <c:pt idx="1354">
                  <c:v>45063</c:v>
                </c:pt>
                <c:pt idx="1355">
                  <c:v>45064</c:v>
                </c:pt>
                <c:pt idx="1356">
                  <c:v>45065</c:v>
                </c:pt>
                <c:pt idx="1357">
                  <c:v>45066</c:v>
                </c:pt>
                <c:pt idx="1358">
                  <c:v>45067</c:v>
                </c:pt>
                <c:pt idx="1359">
                  <c:v>45068</c:v>
                </c:pt>
                <c:pt idx="1360">
                  <c:v>45069</c:v>
                </c:pt>
                <c:pt idx="1361">
                  <c:v>45070</c:v>
                </c:pt>
                <c:pt idx="1362">
                  <c:v>45071</c:v>
                </c:pt>
                <c:pt idx="1363">
                  <c:v>45072</c:v>
                </c:pt>
                <c:pt idx="1364">
                  <c:v>45073</c:v>
                </c:pt>
                <c:pt idx="1365">
                  <c:v>45074</c:v>
                </c:pt>
                <c:pt idx="1366">
                  <c:v>45075</c:v>
                </c:pt>
                <c:pt idx="1367">
                  <c:v>45076</c:v>
                </c:pt>
                <c:pt idx="1368">
                  <c:v>45077</c:v>
                </c:pt>
                <c:pt idx="1369">
                  <c:v>45078</c:v>
                </c:pt>
                <c:pt idx="1370">
                  <c:v>45079</c:v>
                </c:pt>
                <c:pt idx="1371">
                  <c:v>45080</c:v>
                </c:pt>
                <c:pt idx="1372">
                  <c:v>45081</c:v>
                </c:pt>
                <c:pt idx="1373">
                  <c:v>45082</c:v>
                </c:pt>
                <c:pt idx="1374">
                  <c:v>45083</c:v>
                </c:pt>
                <c:pt idx="1375">
                  <c:v>45084</c:v>
                </c:pt>
                <c:pt idx="1376">
                  <c:v>45085</c:v>
                </c:pt>
                <c:pt idx="1377">
                  <c:v>45086</c:v>
                </c:pt>
                <c:pt idx="1378">
                  <c:v>45087</c:v>
                </c:pt>
                <c:pt idx="1379">
                  <c:v>45088</c:v>
                </c:pt>
                <c:pt idx="1380">
                  <c:v>45089</c:v>
                </c:pt>
                <c:pt idx="1381">
                  <c:v>45090</c:v>
                </c:pt>
                <c:pt idx="1382">
                  <c:v>45091</c:v>
                </c:pt>
                <c:pt idx="1383">
                  <c:v>45092</c:v>
                </c:pt>
                <c:pt idx="1384">
                  <c:v>45093</c:v>
                </c:pt>
                <c:pt idx="1385">
                  <c:v>45094</c:v>
                </c:pt>
                <c:pt idx="1386">
                  <c:v>45095</c:v>
                </c:pt>
                <c:pt idx="1387">
                  <c:v>45096</c:v>
                </c:pt>
                <c:pt idx="1388">
                  <c:v>45097</c:v>
                </c:pt>
                <c:pt idx="1389">
                  <c:v>45098</c:v>
                </c:pt>
                <c:pt idx="1390">
                  <c:v>45099</c:v>
                </c:pt>
                <c:pt idx="1391">
                  <c:v>45100</c:v>
                </c:pt>
                <c:pt idx="1392">
                  <c:v>45101</c:v>
                </c:pt>
                <c:pt idx="1393">
                  <c:v>45102</c:v>
                </c:pt>
                <c:pt idx="1394">
                  <c:v>45103</c:v>
                </c:pt>
                <c:pt idx="1395">
                  <c:v>45104</c:v>
                </c:pt>
                <c:pt idx="1396">
                  <c:v>45105</c:v>
                </c:pt>
                <c:pt idx="1397">
                  <c:v>45106</c:v>
                </c:pt>
                <c:pt idx="1398">
                  <c:v>45107</c:v>
                </c:pt>
                <c:pt idx="1399">
                  <c:v>45108</c:v>
                </c:pt>
                <c:pt idx="1400">
                  <c:v>45109</c:v>
                </c:pt>
                <c:pt idx="1401">
                  <c:v>45110</c:v>
                </c:pt>
                <c:pt idx="1402">
                  <c:v>45111</c:v>
                </c:pt>
                <c:pt idx="1403">
                  <c:v>45112</c:v>
                </c:pt>
                <c:pt idx="1404">
                  <c:v>45113</c:v>
                </c:pt>
                <c:pt idx="1405">
                  <c:v>45114</c:v>
                </c:pt>
                <c:pt idx="1406">
                  <c:v>45115</c:v>
                </c:pt>
                <c:pt idx="1407">
                  <c:v>45116</c:v>
                </c:pt>
                <c:pt idx="1408">
                  <c:v>45117</c:v>
                </c:pt>
                <c:pt idx="1409">
                  <c:v>45118</c:v>
                </c:pt>
                <c:pt idx="1410">
                  <c:v>45119</c:v>
                </c:pt>
                <c:pt idx="1411">
                  <c:v>45120</c:v>
                </c:pt>
                <c:pt idx="1412">
                  <c:v>45121</c:v>
                </c:pt>
                <c:pt idx="1413">
                  <c:v>45122</c:v>
                </c:pt>
                <c:pt idx="1414">
                  <c:v>45123</c:v>
                </c:pt>
                <c:pt idx="1415">
                  <c:v>45124</c:v>
                </c:pt>
                <c:pt idx="1416">
                  <c:v>45125</c:v>
                </c:pt>
                <c:pt idx="1417">
                  <c:v>45126</c:v>
                </c:pt>
                <c:pt idx="1418">
                  <c:v>45127</c:v>
                </c:pt>
                <c:pt idx="1419">
                  <c:v>45128</c:v>
                </c:pt>
                <c:pt idx="1420">
                  <c:v>45129</c:v>
                </c:pt>
                <c:pt idx="1421">
                  <c:v>45130</c:v>
                </c:pt>
                <c:pt idx="1422">
                  <c:v>45131</c:v>
                </c:pt>
                <c:pt idx="1423">
                  <c:v>45132</c:v>
                </c:pt>
                <c:pt idx="1424">
                  <c:v>45133</c:v>
                </c:pt>
                <c:pt idx="1425">
                  <c:v>45134</c:v>
                </c:pt>
                <c:pt idx="1426">
                  <c:v>45135</c:v>
                </c:pt>
                <c:pt idx="1427">
                  <c:v>45136</c:v>
                </c:pt>
                <c:pt idx="1428">
                  <c:v>45137</c:v>
                </c:pt>
                <c:pt idx="1429">
                  <c:v>45138</c:v>
                </c:pt>
                <c:pt idx="1430">
                  <c:v>45139</c:v>
                </c:pt>
                <c:pt idx="1431">
                  <c:v>45140</c:v>
                </c:pt>
                <c:pt idx="1432">
                  <c:v>45141</c:v>
                </c:pt>
                <c:pt idx="1433">
                  <c:v>45142</c:v>
                </c:pt>
                <c:pt idx="1434">
                  <c:v>45143</c:v>
                </c:pt>
                <c:pt idx="1435">
                  <c:v>45144</c:v>
                </c:pt>
                <c:pt idx="1436">
                  <c:v>45145</c:v>
                </c:pt>
                <c:pt idx="1437">
                  <c:v>45146</c:v>
                </c:pt>
                <c:pt idx="1438">
                  <c:v>45147</c:v>
                </c:pt>
                <c:pt idx="1439">
                  <c:v>45148</c:v>
                </c:pt>
                <c:pt idx="1440">
                  <c:v>45149</c:v>
                </c:pt>
                <c:pt idx="1441">
                  <c:v>45150</c:v>
                </c:pt>
                <c:pt idx="1442">
                  <c:v>45151</c:v>
                </c:pt>
                <c:pt idx="1443">
                  <c:v>45152</c:v>
                </c:pt>
                <c:pt idx="1444">
                  <c:v>45153</c:v>
                </c:pt>
                <c:pt idx="1445">
                  <c:v>45154</c:v>
                </c:pt>
                <c:pt idx="1446">
                  <c:v>45155</c:v>
                </c:pt>
                <c:pt idx="1447">
                  <c:v>45156</c:v>
                </c:pt>
                <c:pt idx="1448">
                  <c:v>45157</c:v>
                </c:pt>
                <c:pt idx="1449">
                  <c:v>45158</c:v>
                </c:pt>
                <c:pt idx="1450">
                  <c:v>45159</c:v>
                </c:pt>
                <c:pt idx="1451">
                  <c:v>45160</c:v>
                </c:pt>
                <c:pt idx="1452">
                  <c:v>45161</c:v>
                </c:pt>
                <c:pt idx="1453">
                  <c:v>45162</c:v>
                </c:pt>
                <c:pt idx="1454">
                  <c:v>45163</c:v>
                </c:pt>
                <c:pt idx="1455">
                  <c:v>45164</c:v>
                </c:pt>
                <c:pt idx="1456">
                  <c:v>45165</c:v>
                </c:pt>
                <c:pt idx="1457">
                  <c:v>45166</c:v>
                </c:pt>
                <c:pt idx="1458">
                  <c:v>45167</c:v>
                </c:pt>
                <c:pt idx="1459">
                  <c:v>45168</c:v>
                </c:pt>
                <c:pt idx="1460">
                  <c:v>45169</c:v>
                </c:pt>
                <c:pt idx="1461">
                  <c:v>45170</c:v>
                </c:pt>
                <c:pt idx="1462">
                  <c:v>45171</c:v>
                </c:pt>
                <c:pt idx="1463">
                  <c:v>45172</c:v>
                </c:pt>
                <c:pt idx="1464">
                  <c:v>45173</c:v>
                </c:pt>
                <c:pt idx="1465">
                  <c:v>45174</c:v>
                </c:pt>
                <c:pt idx="1466">
                  <c:v>45175</c:v>
                </c:pt>
                <c:pt idx="1467">
                  <c:v>45176</c:v>
                </c:pt>
                <c:pt idx="1468">
                  <c:v>45177</c:v>
                </c:pt>
                <c:pt idx="1469">
                  <c:v>45178</c:v>
                </c:pt>
                <c:pt idx="1470">
                  <c:v>45179</c:v>
                </c:pt>
                <c:pt idx="1471">
                  <c:v>45180</c:v>
                </c:pt>
                <c:pt idx="1472">
                  <c:v>45181</c:v>
                </c:pt>
                <c:pt idx="1473">
                  <c:v>45182</c:v>
                </c:pt>
                <c:pt idx="1474">
                  <c:v>45183</c:v>
                </c:pt>
                <c:pt idx="1475">
                  <c:v>45184</c:v>
                </c:pt>
                <c:pt idx="1476">
                  <c:v>45185</c:v>
                </c:pt>
                <c:pt idx="1477">
                  <c:v>45186</c:v>
                </c:pt>
                <c:pt idx="1478">
                  <c:v>45187</c:v>
                </c:pt>
                <c:pt idx="1479">
                  <c:v>45188</c:v>
                </c:pt>
                <c:pt idx="1480">
                  <c:v>45189</c:v>
                </c:pt>
                <c:pt idx="1481">
                  <c:v>45190</c:v>
                </c:pt>
                <c:pt idx="1482">
                  <c:v>45191</c:v>
                </c:pt>
                <c:pt idx="1483">
                  <c:v>45192</c:v>
                </c:pt>
                <c:pt idx="1484">
                  <c:v>45193</c:v>
                </c:pt>
                <c:pt idx="1485">
                  <c:v>45194</c:v>
                </c:pt>
                <c:pt idx="1486">
                  <c:v>45195</c:v>
                </c:pt>
                <c:pt idx="1487">
                  <c:v>45196</c:v>
                </c:pt>
                <c:pt idx="1488">
                  <c:v>45197</c:v>
                </c:pt>
                <c:pt idx="1489">
                  <c:v>45198</c:v>
                </c:pt>
                <c:pt idx="1490">
                  <c:v>45199</c:v>
                </c:pt>
                <c:pt idx="1491">
                  <c:v>45200</c:v>
                </c:pt>
                <c:pt idx="1492">
                  <c:v>45201</c:v>
                </c:pt>
                <c:pt idx="1493">
                  <c:v>45202</c:v>
                </c:pt>
                <c:pt idx="1494">
                  <c:v>45203</c:v>
                </c:pt>
                <c:pt idx="1495">
                  <c:v>45204</c:v>
                </c:pt>
                <c:pt idx="1496">
                  <c:v>45205</c:v>
                </c:pt>
                <c:pt idx="1497">
                  <c:v>45206</c:v>
                </c:pt>
                <c:pt idx="1498">
                  <c:v>45207</c:v>
                </c:pt>
                <c:pt idx="1499">
                  <c:v>45208</c:v>
                </c:pt>
                <c:pt idx="1500">
                  <c:v>45209</c:v>
                </c:pt>
                <c:pt idx="1501">
                  <c:v>45210</c:v>
                </c:pt>
                <c:pt idx="1502">
                  <c:v>45211</c:v>
                </c:pt>
                <c:pt idx="1503">
                  <c:v>45212</c:v>
                </c:pt>
                <c:pt idx="1504">
                  <c:v>45213</c:v>
                </c:pt>
                <c:pt idx="1505">
                  <c:v>45214</c:v>
                </c:pt>
                <c:pt idx="1506">
                  <c:v>45215</c:v>
                </c:pt>
                <c:pt idx="1507">
                  <c:v>45216</c:v>
                </c:pt>
                <c:pt idx="1508">
                  <c:v>45217</c:v>
                </c:pt>
                <c:pt idx="1509">
                  <c:v>45218</c:v>
                </c:pt>
                <c:pt idx="1510">
                  <c:v>45219</c:v>
                </c:pt>
                <c:pt idx="1511">
                  <c:v>45220</c:v>
                </c:pt>
                <c:pt idx="1512">
                  <c:v>45221</c:v>
                </c:pt>
                <c:pt idx="1513">
                  <c:v>45222</c:v>
                </c:pt>
                <c:pt idx="1514">
                  <c:v>45223</c:v>
                </c:pt>
                <c:pt idx="1515">
                  <c:v>45224</c:v>
                </c:pt>
                <c:pt idx="1516">
                  <c:v>45225</c:v>
                </c:pt>
                <c:pt idx="1517">
                  <c:v>45226</c:v>
                </c:pt>
                <c:pt idx="1518">
                  <c:v>45227</c:v>
                </c:pt>
                <c:pt idx="1519">
                  <c:v>45228</c:v>
                </c:pt>
                <c:pt idx="1520">
                  <c:v>45229</c:v>
                </c:pt>
                <c:pt idx="1521">
                  <c:v>45230</c:v>
                </c:pt>
                <c:pt idx="1522">
                  <c:v>45231</c:v>
                </c:pt>
                <c:pt idx="1523">
                  <c:v>45232</c:v>
                </c:pt>
                <c:pt idx="1524">
                  <c:v>45233</c:v>
                </c:pt>
                <c:pt idx="1525">
                  <c:v>45234</c:v>
                </c:pt>
                <c:pt idx="1526">
                  <c:v>45235</c:v>
                </c:pt>
                <c:pt idx="1527">
                  <c:v>45236</c:v>
                </c:pt>
                <c:pt idx="1528">
                  <c:v>45237</c:v>
                </c:pt>
                <c:pt idx="1529">
                  <c:v>45238</c:v>
                </c:pt>
                <c:pt idx="1530">
                  <c:v>45239</c:v>
                </c:pt>
                <c:pt idx="1531">
                  <c:v>45240</c:v>
                </c:pt>
                <c:pt idx="1532">
                  <c:v>45241</c:v>
                </c:pt>
                <c:pt idx="1533">
                  <c:v>45242</c:v>
                </c:pt>
                <c:pt idx="1534">
                  <c:v>45243</c:v>
                </c:pt>
                <c:pt idx="1535">
                  <c:v>45244</c:v>
                </c:pt>
                <c:pt idx="1536">
                  <c:v>45245</c:v>
                </c:pt>
                <c:pt idx="1537">
                  <c:v>45246</c:v>
                </c:pt>
                <c:pt idx="1538">
                  <c:v>45247</c:v>
                </c:pt>
                <c:pt idx="1539">
                  <c:v>45248</c:v>
                </c:pt>
                <c:pt idx="1540">
                  <c:v>45249</c:v>
                </c:pt>
                <c:pt idx="1541">
                  <c:v>45250</c:v>
                </c:pt>
                <c:pt idx="1542">
                  <c:v>45251</c:v>
                </c:pt>
                <c:pt idx="1543">
                  <c:v>45252</c:v>
                </c:pt>
                <c:pt idx="1544">
                  <c:v>45253</c:v>
                </c:pt>
                <c:pt idx="1545">
                  <c:v>45254</c:v>
                </c:pt>
                <c:pt idx="1546">
                  <c:v>45255</c:v>
                </c:pt>
                <c:pt idx="1547">
                  <c:v>45256</c:v>
                </c:pt>
                <c:pt idx="1548">
                  <c:v>45257</c:v>
                </c:pt>
                <c:pt idx="1549">
                  <c:v>45258</c:v>
                </c:pt>
                <c:pt idx="1550">
                  <c:v>45259</c:v>
                </c:pt>
                <c:pt idx="1551">
                  <c:v>45260</c:v>
                </c:pt>
                <c:pt idx="1552">
                  <c:v>45261</c:v>
                </c:pt>
                <c:pt idx="1553">
                  <c:v>45262</c:v>
                </c:pt>
                <c:pt idx="1554">
                  <c:v>45263</c:v>
                </c:pt>
                <c:pt idx="1555">
                  <c:v>45264</c:v>
                </c:pt>
                <c:pt idx="1556">
                  <c:v>45265</c:v>
                </c:pt>
                <c:pt idx="1557">
                  <c:v>45266</c:v>
                </c:pt>
                <c:pt idx="1558">
                  <c:v>45267</c:v>
                </c:pt>
                <c:pt idx="1559">
                  <c:v>45268</c:v>
                </c:pt>
                <c:pt idx="1560">
                  <c:v>45269</c:v>
                </c:pt>
                <c:pt idx="1561">
                  <c:v>45270</c:v>
                </c:pt>
                <c:pt idx="1562">
                  <c:v>45271</c:v>
                </c:pt>
                <c:pt idx="1563">
                  <c:v>45272</c:v>
                </c:pt>
                <c:pt idx="1564">
                  <c:v>45273</c:v>
                </c:pt>
                <c:pt idx="1565">
                  <c:v>45274</c:v>
                </c:pt>
                <c:pt idx="1566">
                  <c:v>45275</c:v>
                </c:pt>
                <c:pt idx="1567">
                  <c:v>45276</c:v>
                </c:pt>
                <c:pt idx="1568">
                  <c:v>45277</c:v>
                </c:pt>
                <c:pt idx="1569">
                  <c:v>45278</c:v>
                </c:pt>
                <c:pt idx="1570">
                  <c:v>45279</c:v>
                </c:pt>
                <c:pt idx="1571">
                  <c:v>45280</c:v>
                </c:pt>
                <c:pt idx="1572">
                  <c:v>45281</c:v>
                </c:pt>
                <c:pt idx="1573">
                  <c:v>45282</c:v>
                </c:pt>
                <c:pt idx="1574">
                  <c:v>45283</c:v>
                </c:pt>
                <c:pt idx="1575">
                  <c:v>45284</c:v>
                </c:pt>
                <c:pt idx="1576">
                  <c:v>45285</c:v>
                </c:pt>
                <c:pt idx="1577">
                  <c:v>45286</c:v>
                </c:pt>
                <c:pt idx="1578">
                  <c:v>45287</c:v>
                </c:pt>
                <c:pt idx="1579">
                  <c:v>45288</c:v>
                </c:pt>
                <c:pt idx="1580">
                  <c:v>45289</c:v>
                </c:pt>
                <c:pt idx="1581">
                  <c:v>45290</c:v>
                </c:pt>
                <c:pt idx="1582">
                  <c:v>45291</c:v>
                </c:pt>
                <c:pt idx="1583">
                  <c:v>45292</c:v>
                </c:pt>
                <c:pt idx="1584">
                  <c:v>45293</c:v>
                </c:pt>
                <c:pt idx="1585">
                  <c:v>45294</c:v>
                </c:pt>
                <c:pt idx="1586">
                  <c:v>45295</c:v>
                </c:pt>
                <c:pt idx="1587">
                  <c:v>45296</c:v>
                </c:pt>
                <c:pt idx="1588">
                  <c:v>45297</c:v>
                </c:pt>
                <c:pt idx="1589">
                  <c:v>45298</c:v>
                </c:pt>
                <c:pt idx="1590">
                  <c:v>45299</c:v>
                </c:pt>
                <c:pt idx="1591">
                  <c:v>45300</c:v>
                </c:pt>
                <c:pt idx="1592">
                  <c:v>45301</c:v>
                </c:pt>
                <c:pt idx="1593">
                  <c:v>45302</c:v>
                </c:pt>
                <c:pt idx="1594">
                  <c:v>45303</c:v>
                </c:pt>
                <c:pt idx="1595">
                  <c:v>45304</c:v>
                </c:pt>
                <c:pt idx="1596">
                  <c:v>45305</c:v>
                </c:pt>
                <c:pt idx="1597">
                  <c:v>45306</c:v>
                </c:pt>
                <c:pt idx="1598">
                  <c:v>45307</c:v>
                </c:pt>
                <c:pt idx="1599">
                  <c:v>45308</c:v>
                </c:pt>
                <c:pt idx="1600">
                  <c:v>45309</c:v>
                </c:pt>
                <c:pt idx="1601">
                  <c:v>45310</c:v>
                </c:pt>
                <c:pt idx="1602">
                  <c:v>45311</c:v>
                </c:pt>
                <c:pt idx="1603">
                  <c:v>45312</c:v>
                </c:pt>
                <c:pt idx="1604">
                  <c:v>45313</c:v>
                </c:pt>
                <c:pt idx="1605">
                  <c:v>45314</c:v>
                </c:pt>
                <c:pt idx="1606">
                  <c:v>45315</c:v>
                </c:pt>
                <c:pt idx="1607">
                  <c:v>45316</c:v>
                </c:pt>
                <c:pt idx="1608">
                  <c:v>45317</c:v>
                </c:pt>
                <c:pt idx="1609">
                  <c:v>45318</c:v>
                </c:pt>
                <c:pt idx="1610">
                  <c:v>45319</c:v>
                </c:pt>
                <c:pt idx="1611">
                  <c:v>45320</c:v>
                </c:pt>
                <c:pt idx="1612">
                  <c:v>45321</c:v>
                </c:pt>
                <c:pt idx="1613">
                  <c:v>45322</c:v>
                </c:pt>
                <c:pt idx="1614">
                  <c:v>45323</c:v>
                </c:pt>
                <c:pt idx="1615">
                  <c:v>45324</c:v>
                </c:pt>
                <c:pt idx="1616">
                  <c:v>45325</c:v>
                </c:pt>
                <c:pt idx="1617">
                  <c:v>45326</c:v>
                </c:pt>
                <c:pt idx="1618">
                  <c:v>45327</c:v>
                </c:pt>
                <c:pt idx="1619">
                  <c:v>45328</c:v>
                </c:pt>
                <c:pt idx="1620">
                  <c:v>45329</c:v>
                </c:pt>
                <c:pt idx="1621">
                  <c:v>45330</c:v>
                </c:pt>
                <c:pt idx="1622">
                  <c:v>45331</c:v>
                </c:pt>
                <c:pt idx="1623">
                  <c:v>45332</c:v>
                </c:pt>
                <c:pt idx="1624">
                  <c:v>45333</c:v>
                </c:pt>
                <c:pt idx="1625">
                  <c:v>45334</c:v>
                </c:pt>
                <c:pt idx="1626">
                  <c:v>45335</c:v>
                </c:pt>
                <c:pt idx="1627">
                  <c:v>45336</c:v>
                </c:pt>
                <c:pt idx="1628">
                  <c:v>45337</c:v>
                </c:pt>
                <c:pt idx="1629">
                  <c:v>45338</c:v>
                </c:pt>
                <c:pt idx="1630">
                  <c:v>45339</c:v>
                </c:pt>
                <c:pt idx="1631">
                  <c:v>45340</c:v>
                </c:pt>
                <c:pt idx="1632">
                  <c:v>45341</c:v>
                </c:pt>
                <c:pt idx="1633">
                  <c:v>45342</c:v>
                </c:pt>
                <c:pt idx="1634">
                  <c:v>45343</c:v>
                </c:pt>
                <c:pt idx="1635">
                  <c:v>45344</c:v>
                </c:pt>
                <c:pt idx="1636">
                  <c:v>45345</c:v>
                </c:pt>
                <c:pt idx="1637">
                  <c:v>45346</c:v>
                </c:pt>
                <c:pt idx="1638">
                  <c:v>45347</c:v>
                </c:pt>
                <c:pt idx="1639">
                  <c:v>45348</c:v>
                </c:pt>
                <c:pt idx="1640">
                  <c:v>45349</c:v>
                </c:pt>
                <c:pt idx="1641">
                  <c:v>45350</c:v>
                </c:pt>
                <c:pt idx="1642">
                  <c:v>45351</c:v>
                </c:pt>
                <c:pt idx="1643">
                  <c:v>45352</c:v>
                </c:pt>
                <c:pt idx="1644">
                  <c:v>45353</c:v>
                </c:pt>
                <c:pt idx="1645">
                  <c:v>45354</c:v>
                </c:pt>
                <c:pt idx="1646">
                  <c:v>45355</c:v>
                </c:pt>
                <c:pt idx="1647">
                  <c:v>45356</c:v>
                </c:pt>
                <c:pt idx="1648">
                  <c:v>45357</c:v>
                </c:pt>
                <c:pt idx="1649">
                  <c:v>45358</c:v>
                </c:pt>
                <c:pt idx="1650">
                  <c:v>45359</c:v>
                </c:pt>
                <c:pt idx="1651">
                  <c:v>45360</c:v>
                </c:pt>
                <c:pt idx="1652">
                  <c:v>45361</c:v>
                </c:pt>
                <c:pt idx="1653">
                  <c:v>45362</c:v>
                </c:pt>
                <c:pt idx="1654">
                  <c:v>45363</c:v>
                </c:pt>
                <c:pt idx="1655">
                  <c:v>45364</c:v>
                </c:pt>
                <c:pt idx="1656">
                  <c:v>45365</c:v>
                </c:pt>
                <c:pt idx="1657">
                  <c:v>45366</c:v>
                </c:pt>
                <c:pt idx="1658">
                  <c:v>45367</c:v>
                </c:pt>
                <c:pt idx="1659">
                  <c:v>45368</c:v>
                </c:pt>
                <c:pt idx="1660">
                  <c:v>45369</c:v>
                </c:pt>
                <c:pt idx="1661">
                  <c:v>45370</c:v>
                </c:pt>
                <c:pt idx="1662">
                  <c:v>45371</c:v>
                </c:pt>
                <c:pt idx="1663">
                  <c:v>45372</c:v>
                </c:pt>
                <c:pt idx="1664">
                  <c:v>45373</c:v>
                </c:pt>
                <c:pt idx="1665">
                  <c:v>45374</c:v>
                </c:pt>
                <c:pt idx="1666">
                  <c:v>45375</c:v>
                </c:pt>
                <c:pt idx="1667">
                  <c:v>45376</c:v>
                </c:pt>
                <c:pt idx="1668">
                  <c:v>45377</c:v>
                </c:pt>
                <c:pt idx="1669">
                  <c:v>45378</c:v>
                </c:pt>
                <c:pt idx="1670">
                  <c:v>45379</c:v>
                </c:pt>
                <c:pt idx="1671">
                  <c:v>45380</c:v>
                </c:pt>
                <c:pt idx="1672">
                  <c:v>45381</c:v>
                </c:pt>
                <c:pt idx="1673">
                  <c:v>45382</c:v>
                </c:pt>
                <c:pt idx="1674">
                  <c:v>45383</c:v>
                </c:pt>
                <c:pt idx="1675">
                  <c:v>45384</c:v>
                </c:pt>
                <c:pt idx="1676">
                  <c:v>45385</c:v>
                </c:pt>
                <c:pt idx="1677">
                  <c:v>45386</c:v>
                </c:pt>
                <c:pt idx="1678">
                  <c:v>45387</c:v>
                </c:pt>
                <c:pt idx="1679">
                  <c:v>45388</c:v>
                </c:pt>
                <c:pt idx="1680">
                  <c:v>45389</c:v>
                </c:pt>
                <c:pt idx="1681">
                  <c:v>45390</c:v>
                </c:pt>
                <c:pt idx="1682">
                  <c:v>45391</c:v>
                </c:pt>
                <c:pt idx="1683">
                  <c:v>45392</c:v>
                </c:pt>
                <c:pt idx="1684">
                  <c:v>45393</c:v>
                </c:pt>
                <c:pt idx="1685">
                  <c:v>45394</c:v>
                </c:pt>
                <c:pt idx="1686">
                  <c:v>45395</c:v>
                </c:pt>
                <c:pt idx="1687">
                  <c:v>45396</c:v>
                </c:pt>
                <c:pt idx="1688">
                  <c:v>45397</c:v>
                </c:pt>
                <c:pt idx="1689">
                  <c:v>45398</c:v>
                </c:pt>
                <c:pt idx="1690">
                  <c:v>45399</c:v>
                </c:pt>
                <c:pt idx="1691">
                  <c:v>45400</c:v>
                </c:pt>
                <c:pt idx="1692">
                  <c:v>45401</c:v>
                </c:pt>
                <c:pt idx="1693">
                  <c:v>45402</c:v>
                </c:pt>
                <c:pt idx="1694">
                  <c:v>45403</c:v>
                </c:pt>
                <c:pt idx="1695">
                  <c:v>45404</c:v>
                </c:pt>
                <c:pt idx="1696">
                  <c:v>45405</c:v>
                </c:pt>
                <c:pt idx="1697">
                  <c:v>45406</c:v>
                </c:pt>
                <c:pt idx="1698">
                  <c:v>45407</c:v>
                </c:pt>
                <c:pt idx="1699">
                  <c:v>45408</c:v>
                </c:pt>
                <c:pt idx="1700">
                  <c:v>45409</c:v>
                </c:pt>
                <c:pt idx="1701">
                  <c:v>45410</c:v>
                </c:pt>
                <c:pt idx="1702">
                  <c:v>45411</c:v>
                </c:pt>
                <c:pt idx="1703">
                  <c:v>45412</c:v>
                </c:pt>
                <c:pt idx="1704">
                  <c:v>45413</c:v>
                </c:pt>
                <c:pt idx="1705">
                  <c:v>45414</c:v>
                </c:pt>
                <c:pt idx="1706">
                  <c:v>45415</c:v>
                </c:pt>
                <c:pt idx="1707">
                  <c:v>45416</c:v>
                </c:pt>
                <c:pt idx="1708">
                  <c:v>45417</c:v>
                </c:pt>
                <c:pt idx="1709">
                  <c:v>45418</c:v>
                </c:pt>
                <c:pt idx="1710">
                  <c:v>45419</c:v>
                </c:pt>
                <c:pt idx="1711">
                  <c:v>45420</c:v>
                </c:pt>
                <c:pt idx="1712">
                  <c:v>45421</c:v>
                </c:pt>
                <c:pt idx="1713">
                  <c:v>45422</c:v>
                </c:pt>
                <c:pt idx="1714">
                  <c:v>45423</c:v>
                </c:pt>
                <c:pt idx="1715">
                  <c:v>45424</c:v>
                </c:pt>
                <c:pt idx="1716">
                  <c:v>45425</c:v>
                </c:pt>
                <c:pt idx="1717">
                  <c:v>45426</c:v>
                </c:pt>
                <c:pt idx="1718">
                  <c:v>45427</c:v>
                </c:pt>
                <c:pt idx="1719">
                  <c:v>45428</c:v>
                </c:pt>
                <c:pt idx="1720">
                  <c:v>45429</c:v>
                </c:pt>
                <c:pt idx="1721">
                  <c:v>45430</c:v>
                </c:pt>
                <c:pt idx="1722">
                  <c:v>45431</c:v>
                </c:pt>
                <c:pt idx="1723">
                  <c:v>45432</c:v>
                </c:pt>
                <c:pt idx="1724">
                  <c:v>45433</c:v>
                </c:pt>
                <c:pt idx="1725">
                  <c:v>45434</c:v>
                </c:pt>
                <c:pt idx="1726">
                  <c:v>45435</c:v>
                </c:pt>
                <c:pt idx="1727">
                  <c:v>45436</c:v>
                </c:pt>
                <c:pt idx="1728">
                  <c:v>45437</c:v>
                </c:pt>
                <c:pt idx="1729">
                  <c:v>45438</c:v>
                </c:pt>
                <c:pt idx="1730">
                  <c:v>45439</c:v>
                </c:pt>
                <c:pt idx="1731">
                  <c:v>45440</c:v>
                </c:pt>
                <c:pt idx="1732">
                  <c:v>45441</c:v>
                </c:pt>
                <c:pt idx="1733">
                  <c:v>45442</c:v>
                </c:pt>
                <c:pt idx="1734">
                  <c:v>45443</c:v>
                </c:pt>
                <c:pt idx="1735">
                  <c:v>45444</c:v>
                </c:pt>
                <c:pt idx="1736">
                  <c:v>45445</c:v>
                </c:pt>
                <c:pt idx="1737">
                  <c:v>45446</c:v>
                </c:pt>
                <c:pt idx="1738">
                  <c:v>45447</c:v>
                </c:pt>
                <c:pt idx="1739">
                  <c:v>45448</c:v>
                </c:pt>
                <c:pt idx="1740">
                  <c:v>45449</c:v>
                </c:pt>
                <c:pt idx="1741">
                  <c:v>45450</c:v>
                </c:pt>
                <c:pt idx="1742">
                  <c:v>45451</c:v>
                </c:pt>
                <c:pt idx="1743">
                  <c:v>45452</c:v>
                </c:pt>
                <c:pt idx="1744">
                  <c:v>45453</c:v>
                </c:pt>
                <c:pt idx="1745">
                  <c:v>45454</c:v>
                </c:pt>
                <c:pt idx="1746">
                  <c:v>45455</c:v>
                </c:pt>
                <c:pt idx="1747">
                  <c:v>45456</c:v>
                </c:pt>
                <c:pt idx="1748">
                  <c:v>45457</c:v>
                </c:pt>
                <c:pt idx="1749">
                  <c:v>45458</c:v>
                </c:pt>
                <c:pt idx="1750">
                  <c:v>45459</c:v>
                </c:pt>
                <c:pt idx="1751">
                  <c:v>45460</c:v>
                </c:pt>
                <c:pt idx="1752">
                  <c:v>45461</c:v>
                </c:pt>
                <c:pt idx="1753">
                  <c:v>45462</c:v>
                </c:pt>
                <c:pt idx="1754">
                  <c:v>45463</c:v>
                </c:pt>
                <c:pt idx="1755">
                  <c:v>45464</c:v>
                </c:pt>
                <c:pt idx="1756">
                  <c:v>45465</c:v>
                </c:pt>
                <c:pt idx="1757">
                  <c:v>45466</c:v>
                </c:pt>
                <c:pt idx="1758">
                  <c:v>45467</c:v>
                </c:pt>
                <c:pt idx="1759">
                  <c:v>45468</c:v>
                </c:pt>
                <c:pt idx="1760">
                  <c:v>45469</c:v>
                </c:pt>
                <c:pt idx="1761">
                  <c:v>45470</c:v>
                </c:pt>
                <c:pt idx="1762">
                  <c:v>45471</c:v>
                </c:pt>
                <c:pt idx="1763">
                  <c:v>45472</c:v>
                </c:pt>
                <c:pt idx="1764">
                  <c:v>45473</c:v>
                </c:pt>
                <c:pt idx="1765">
                  <c:v>45474</c:v>
                </c:pt>
                <c:pt idx="1766">
                  <c:v>45475</c:v>
                </c:pt>
                <c:pt idx="1767">
                  <c:v>45476</c:v>
                </c:pt>
                <c:pt idx="1768">
                  <c:v>45477</c:v>
                </c:pt>
                <c:pt idx="1769">
                  <c:v>45478</c:v>
                </c:pt>
                <c:pt idx="1770">
                  <c:v>45479</c:v>
                </c:pt>
                <c:pt idx="1771">
                  <c:v>45480</c:v>
                </c:pt>
                <c:pt idx="1772">
                  <c:v>45481</c:v>
                </c:pt>
                <c:pt idx="1773">
                  <c:v>45482</c:v>
                </c:pt>
                <c:pt idx="1774">
                  <c:v>45483</c:v>
                </c:pt>
                <c:pt idx="1775">
                  <c:v>45484</c:v>
                </c:pt>
                <c:pt idx="1776">
                  <c:v>45485</c:v>
                </c:pt>
                <c:pt idx="1777">
                  <c:v>45486</c:v>
                </c:pt>
                <c:pt idx="1778">
                  <c:v>45487</c:v>
                </c:pt>
                <c:pt idx="1779">
                  <c:v>45488</c:v>
                </c:pt>
                <c:pt idx="1780">
                  <c:v>45489</c:v>
                </c:pt>
                <c:pt idx="1781">
                  <c:v>45490</c:v>
                </c:pt>
                <c:pt idx="1782">
                  <c:v>45491</c:v>
                </c:pt>
                <c:pt idx="1783">
                  <c:v>45492</c:v>
                </c:pt>
                <c:pt idx="1784">
                  <c:v>45493</c:v>
                </c:pt>
                <c:pt idx="1785">
                  <c:v>45494</c:v>
                </c:pt>
                <c:pt idx="1786">
                  <c:v>45495</c:v>
                </c:pt>
                <c:pt idx="1787">
                  <c:v>45496</c:v>
                </c:pt>
                <c:pt idx="1788">
                  <c:v>45497</c:v>
                </c:pt>
                <c:pt idx="1789">
                  <c:v>45498</c:v>
                </c:pt>
                <c:pt idx="1790">
                  <c:v>45499</c:v>
                </c:pt>
                <c:pt idx="1791">
                  <c:v>45500</c:v>
                </c:pt>
                <c:pt idx="1792">
                  <c:v>45501</c:v>
                </c:pt>
                <c:pt idx="1793">
                  <c:v>45502</c:v>
                </c:pt>
                <c:pt idx="1794">
                  <c:v>45503</c:v>
                </c:pt>
                <c:pt idx="1795">
                  <c:v>45504</c:v>
                </c:pt>
                <c:pt idx="1796">
                  <c:v>45505</c:v>
                </c:pt>
                <c:pt idx="1797">
                  <c:v>45506</c:v>
                </c:pt>
                <c:pt idx="1798">
                  <c:v>45507</c:v>
                </c:pt>
                <c:pt idx="1799">
                  <c:v>45508</c:v>
                </c:pt>
                <c:pt idx="1800">
                  <c:v>45509</c:v>
                </c:pt>
                <c:pt idx="1801">
                  <c:v>45510</c:v>
                </c:pt>
                <c:pt idx="1802">
                  <c:v>45511</c:v>
                </c:pt>
                <c:pt idx="1803">
                  <c:v>45512</c:v>
                </c:pt>
                <c:pt idx="1804">
                  <c:v>45513</c:v>
                </c:pt>
                <c:pt idx="1805">
                  <c:v>45514</c:v>
                </c:pt>
                <c:pt idx="1806">
                  <c:v>45515</c:v>
                </c:pt>
                <c:pt idx="1807">
                  <c:v>45516</c:v>
                </c:pt>
                <c:pt idx="1808">
                  <c:v>45517</c:v>
                </c:pt>
                <c:pt idx="1809">
                  <c:v>45518</c:v>
                </c:pt>
                <c:pt idx="1810">
                  <c:v>45519</c:v>
                </c:pt>
                <c:pt idx="1811">
                  <c:v>45520</c:v>
                </c:pt>
                <c:pt idx="1812">
                  <c:v>45521</c:v>
                </c:pt>
                <c:pt idx="1813">
                  <c:v>45522</c:v>
                </c:pt>
                <c:pt idx="1814">
                  <c:v>45523</c:v>
                </c:pt>
                <c:pt idx="1815">
                  <c:v>45524</c:v>
                </c:pt>
                <c:pt idx="1816">
                  <c:v>45525</c:v>
                </c:pt>
                <c:pt idx="1817">
                  <c:v>45526</c:v>
                </c:pt>
                <c:pt idx="1818">
                  <c:v>45527</c:v>
                </c:pt>
                <c:pt idx="1819">
                  <c:v>45528</c:v>
                </c:pt>
                <c:pt idx="1820">
                  <c:v>45529</c:v>
                </c:pt>
                <c:pt idx="1821">
                  <c:v>45530</c:v>
                </c:pt>
                <c:pt idx="1822">
                  <c:v>45531</c:v>
                </c:pt>
                <c:pt idx="1823">
                  <c:v>45532</c:v>
                </c:pt>
                <c:pt idx="1824">
                  <c:v>45533</c:v>
                </c:pt>
                <c:pt idx="1825">
                  <c:v>45534</c:v>
                </c:pt>
                <c:pt idx="1826">
                  <c:v>45535</c:v>
                </c:pt>
                <c:pt idx="1827">
                  <c:v>45536</c:v>
                </c:pt>
                <c:pt idx="1828">
                  <c:v>45537</c:v>
                </c:pt>
                <c:pt idx="1829">
                  <c:v>45538</c:v>
                </c:pt>
                <c:pt idx="1830">
                  <c:v>45539</c:v>
                </c:pt>
                <c:pt idx="1831">
                  <c:v>45540</c:v>
                </c:pt>
                <c:pt idx="1832">
                  <c:v>45541</c:v>
                </c:pt>
                <c:pt idx="1833">
                  <c:v>45542</c:v>
                </c:pt>
                <c:pt idx="1834">
                  <c:v>45543</c:v>
                </c:pt>
                <c:pt idx="1835">
                  <c:v>45544</c:v>
                </c:pt>
                <c:pt idx="1836">
                  <c:v>45545</c:v>
                </c:pt>
                <c:pt idx="1837">
                  <c:v>45546</c:v>
                </c:pt>
                <c:pt idx="1838">
                  <c:v>45547</c:v>
                </c:pt>
                <c:pt idx="1839">
                  <c:v>45548</c:v>
                </c:pt>
                <c:pt idx="1840">
                  <c:v>45549</c:v>
                </c:pt>
                <c:pt idx="1841">
                  <c:v>45550</c:v>
                </c:pt>
                <c:pt idx="1842">
                  <c:v>45551</c:v>
                </c:pt>
                <c:pt idx="1843">
                  <c:v>45552</c:v>
                </c:pt>
                <c:pt idx="1844">
                  <c:v>45553</c:v>
                </c:pt>
                <c:pt idx="1845">
                  <c:v>45554</c:v>
                </c:pt>
                <c:pt idx="1846">
                  <c:v>45555</c:v>
                </c:pt>
                <c:pt idx="1847">
                  <c:v>45556</c:v>
                </c:pt>
                <c:pt idx="1848">
                  <c:v>45557</c:v>
                </c:pt>
                <c:pt idx="1849">
                  <c:v>45558</c:v>
                </c:pt>
                <c:pt idx="1850">
                  <c:v>45559</c:v>
                </c:pt>
                <c:pt idx="1851">
                  <c:v>45560</c:v>
                </c:pt>
                <c:pt idx="1852">
                  <c:v>45561</c:v>
                </c:pt>
                <c:pt idx="1853">
                  <c:v>45562</c:v>
                </c:pt>
                <c:pt idx="1854">
                  <c:v>45563</c:v>
                </c:pt>
                <c:pt idx="1855">
                  <c:v>45564</c:v>
                </c:pt>
                <c:pt idx="1856">
                  <c:v>45565</c:v>
                </c:pt>
                <c:pt idx="1857">
                  <c:v>45566</c:v>
                </c:pt>
                <c:pt idx="1858">
                  <c:v>45567</c:v>
                </c:pt>
                <c:pt idx="1859">
                  <c:v>45568</c:v>
                </c:pt>
                <c:pt idx="1860">
                  <c:v>45569</c:v>
                </c:pt>
                <c:pt idx="1861">
                  <c:v>45570</c:v>
                </c:pt>
                <c:pt idx="1862">
                  <c:v>45571</c:v>
                </c:pt>
                <c:pt idx="1863">
                  <c:v>45572</c:v>
                </c:pt>
                <c:pt idx="1864">
                  <c:v>45573</c:v>
                </c:pt>
                <c:pt idx="1865">
                  <c:v>45574</c:v>
                </c:pt>
                <c:pt idx="1866">
                  <c:v>45575</c:v>
                </c:pt>
                <c:pt idx="1867">
                  <c:v>45576</c:v>
                </c:pt>
                <c:pt idx="1868">
                  <c:v>45577</c:v>
                </c:pt>
                <c:pt idx="1869">
                  <c:v>45578</c:v>
                </c:pt>
                <c:pt idx="1870">
                  <c:v>45579</c:v>
                </c:pt>
                <c:pt idx="1871">
                  <c:v>45580</c:v>
                </c:pt>
                <c:pt idx="1872">
                  <c:v>45581</c:v>
                </c:pt>
                <c:pt idx="1873">
                  <c:v>45582</c:v>
                </c:pt>
                <c:pt idx="1874">
                  <c:v>45583</c:v>
                </c:pt>
                <c:pt idx="1875">
                  <c:v>45584</c:v>
                </c:pt>
                <c:pt idx="1876">
                  <c:v>45585</c:v>
                </c:pt>
                <c:pt idx="1877">
                  <c:v>45586</c:v>
                </c:pt>
                <c:pt idx="1878">
                  <c:v>45587</c:v>
                </c:pt>
                <c:pt idx="1879">
                  <c:v>45588</c:v>
                </c:pt>
                <c:pt idx="1880">
                  <c:v>45589</c:v>
                </c:pt>
                <c:pt idx="1881">
                  <c:v>45590</c:v>
                </c:pt>
                <c:pt idx="1882">
                  <c:v>45591</c:v>
                </c:pt>
                <c:pt idx="1883">
                  <c:v>45592</c:v>
                </c:pt>
                <c:pt idx="1884">
                  <c:v>45593</c:v>
                </c:pt>
                <c:pt idx="1885">
                  <c:v>45594</c:v>
                </c:pt>
                <c:pt idx="1886">
                  <c:v>45595</c:v>
                </c:pt>
                <c:pt idx="1887">
                  <c:v>45596</c:v>
                </c:pt>
                <c:pt idx="1888">
                  <c:v>45597</c:v>
                </c:pt>
                <c:pt idx="1889">
                  <c:v>45598</c:v>
                </c:pt>
                <c:pt idx="1890">
                  <c:v>45599</c:v>
                </c:pt>
                <c:pt idx="1891">
                  <c:v>45600</c:v>
                </c:pt>
                <c:pt idx="1892">
                  <c:v>45601</c:v>
                </c:pt>
                <c:pt idx="1893">
                  <c:v>45602</c:v>
                </c:pt>
                <c:pt idx="1894">
                  <c:v>45603</c:v>
                </c:pt>
                <c:pt idx="1895">
                  <c:v>45604</c:v>
                </c:pt>
                <c:pt idx="1896">
                  <c:v>45605</c:v>
                </c:pt>
                <c:pt idx="1897">
                  <c:v>45606</c:v>
                </c:pt>
                <c:pt idx="1898">
                  <c:v>45607</c:v>
                </c:pt>
                <c:pt idx="1899">
                  <c:v>45608</c:v>
                </c:pt>
                <c:pt idx="1900">
                  <c:v>45609</c:v>
                </c:pt>
                <c:pt idx="1901">
                  <c:v>45610</c:v>
                </c:pt>
                <c:pt idx="1902">
                  <c:v>45611</c:v>
                </c:pt>
                <c:pt idx="1903">
                  <c:v>45612</c:v>
                </c:pt>
                <c:pt idx="1904">
                  <c:v>45613</c:v>
                </c:pt>
                <c:pt idx="1905">
                  <c:v>45614</c:v>
                </c:pt>
                <c:pt idx="1906">
                  <c:v>45615</c:v>
                </c:pt>
                <c:pt idx="1907">
                  <c:v>45616</c:v>
                </c:pt>
                <c:pt idx="1908">
                  <c:v>45617</c:v>
                </c:pt>
                <c:pt idx="1909">
                  <c:v>45618</c:v>
                </c:pt>
                <c:pt idx="1910">
                  <c:v>45619</c:v>
                </c:pt>
                <c:pt idx="1911">
                  <c:v>45620</c:v>
                </c:pt>
                <c:pt idx="1912">
                  <c:v>45621</c:v>
                </c:pt>
                <c:pt idx="1913">
                  <c:v>45622</c:v>
                </c:pt>
                <c:pt idx="1914">
                  <c:v>45623</c:v>
                </c:pt>
                <c:pt idx="1915">
                  <c:v>45624</c:v>
                </c:pt>
                <c:pt idx="1916">
                  <c:v>45625</c:v>
                </c:pt>
                <c:pt idx="1917">
                  <c:v>45626</c:v>
                </c:pt>
                <c:pt idx="1918">
                  <c:v>45627</c:v>
                </c:pt>
                <c:pt idx="1919">
                  <c:v>45628</c:v>
                </c:pt>
                <c:pt idx="1920">
                  <c:v>45629</c:v>
                </c:pt>
                <c:pt idx="1921">
                  <c:v>45630</c:v>
                </c:pt>
                <c:pt idx="1922">
                  <c:v>45631</c:v>
                </c:pt>
                <c:pt idx="1923">
                  <c:v>45632</c:v>
                </c:pt>
                <c:pt idx="1924">
                  <c:v>45633</c:v>
                </c:pt>
                <c:pt idx="1925">
                  <c:v>45634</c:v>
                </c:pt>
                <c:pt idx="1926">
                  <c:v>45635</c:v>
                </c:pt>
                <c:pt idx="1927">
                  <c:v>45636</c:v>
                </c:pt>
                <c:pt idx="1928">
                  <c:v>45637</c:v>
                </c:pt>
                <c:pt idx="1929">
                  <c:v>45638</c:v>
                </c:pt>
                <c:pt idx="1930">
                  <c:v>45639</c:v>
                </c:pt>
                <c:pt idx="1931">
                  <c:v>45640</c:v>
                </c:pt>
                <c:pt idx="1932">
                  <c:v>45641</c:v>
                </c:pt>
                <c:pt idx="1933">
                  <c:v>45642</c:v>
                </c:pt>
                <c:pt idx="1934">
                  <c:v>45643</c:v>
                </c:pt>
                <c:pt idx="1935">
                  <c:v>45644</c:v>
                </c:pt>
                <c:pt idx="1936">
                  <c:v>45645</c:v>
                </c:pt>
                <c:pt idx="1937">
                  <c:v>45646</c:v>
                </c:pt>
                <c:pt idx="1938">
                  <c:v>45647</c:v>
                </c:pt>
                <c:pt idx="1939">
                  <c:v>45648</c:v>
                </c:pt>
                <c:pt idx="1940">
                  <c:v>45649</c:v>
                </c:pt>
                <c:pt idx="1941">
                  <c:v>45650</c:v>
                </c:pt>
                <c:pt idx="1942">
                  <c:v>45651</c:v>
                </c:pt>
                <c:pt idx="1943">
                  <c:v>45652</c:v>
                </c:pt>
                <c:pt idx="1944">
                  <c:v>45653</c:v>
                </c:pt>
                <c:pt idx="1945">
                  <c:v>45654</c:v>
                </c:pt>
                <c:pt idx="1946">
                  <c:v>45655</c:v>
                </c:pt>
                <c:pt idx="1947">
                  <c:v>45656</c:v>
                </c:pt>
                <c:pt idx="1948">
                  <c:v>45657</c:v>
                </c:pt>
                <c:pt idx="1949">
                  <c:v>45658</c:v>
                </c:pt>
                <c:pt idx="1950">
                  <c:v>45659</c:v>
                </c:pt>
                <c:pt idx="1951">
                  <c:v>45660</c:v>
                </c:pt>
                <c:pt idx="1952">
                  <c:v>45661</c:v>
                </c:pt>
                <c:pt idx="1953">
                  <c:v>45662</c:v>
                </c:pt>
                <c:pt idx="1954">
                  <c:v>45663</c:v>
                </c:pt>
                <c:pt idx="1955">
                  <c:v>45664</c:v>
                </c:pt>
                <c:pt idx="1956">
                  <c:v>45665</c:v>
                </c:pt>
                <c:pt idx="1957">
                  <c:v>45666</c:v>
                </c:pt>
                <c:pt idx="1958">
                  <c:v>45667</c:v>
                </c:pt>
                <c:pt idx="1959">
                  <c:v>45668</c:v>
                </c:pt>
                <c:pt idx="1960">
                  <c:v>45669</c:v>
                </c:pt>
                <c:pt idx="1961">
                  <c:v>45670</c:v>
                </c:pt>
                <c:pt idx="1962">
                  <c:v>45671</c:v>
                </c:pt>
                <c:pt idx="1963">
                  <c:v>45672</c:v>
                </c:pt>
                <c:pt idx="1964">
                  <c:v>45673</c:v>
                </c:pt>
                <c:pt idx="1965">
                  <c:v>45674</c:v>
                </c:pt>
                <c:pt idx="1966">
                  <c:v>45675</c:v>
                </c:pt>
                <c:pt idx="1967">
                  <c:v>45676</c:v>
                </c:pt>
                <c:pt idx="1968">
                  <c:v>45677</c:v>
                </c:pt>
                <c:pt idx="1969">
                  <c:v>45678</c:v>
                </c:pt>
                <c:pt idx="1970">
                  <c:v>45679</c:v>
                </c:pt>
                <c:pt idx="1971">
                  <c:v>45680</c:v>
                </c:pt>
                <c:pt idx="1972">
                  <c:v>45681</c:v>
                </c:pt>
                <c:pt idx="1973">
                  <c:v>45682</c:v>
                </c:pt>
                <c:pt idx="1974">
                  <c:v>45683</c:v>
                </c:pt>
                <c:pt idx="1975">
                  <c:v>45684</c:v>
                </c:pt>
                <c:pt idx="1976">
                  <c:v>45685</c:v>
                </c:pt>
                <c:pt idx="1977">
                  <c:v>45686</c:v>
                </c:pt>
                <c:pt idx="1978">
                  <c:v>45687</c:v>
                </c:pt>
                <c:pt idx="1979">
                  <c:v>45688</c:v>
                </c:pt>
                <c:pt idx="1980">
                  <c:v>45689</c:v>
                </c:pt>
                <c:pt idx="1981">
                  <c:v>45690</c:v>
                </c:pt>
                <c:pt idx="1982">
                  <c:v>45691</c:v>
                </c:pt>
                <c:pt idx="1983">
                  <c:v>45692</c:v>
                </c:pt>
                <c:pt idx="1984">
                  <c:v>45693</c:v>
                </c:pt>
                <c:pt idx="1985">
                  <c:v>45694</c:v>
                </c:pt>
                <c:pt idx="1986">
                  <c:v>45695</c:v>
                </c:pt>
                <c:pt idx="1987">
                  <c:v>45696</c:v>
                </c:pt>
                <c:pt idx="1988">
                  <c:v>45697</c:v>
                </c:pt>
                <c:pt idx="1989">
                  <c:v>45698</c:v>
                </c:pt>
                <c:pt idx="1990">
                  <c:v>45699</c:v>
                </c:pt>
                <c:pt idx="1991">
                  <c:v>45700</c:v>
                </c:pt>
                <c:pt idx="1992">
                  <c:v>45701</c:v>
                </c:pt>
                <c:pt idx="1993">
                  <c:v>45702</c:v>
                </c:pt>
                <c:pt idx="1994">
                  <c:v>45703</c:v>
                </c:pt>
                <c:pt idx="1995">
                  <c:v>45704</c:v>
                </c:pt>
                <c:pt idx="1996">
                  <c:v>45705</c:v>
                </c:pt>
                <c:pt idx="1997">
                  <c:v>45706</c:v>
                </c:pt>
                <c:pt idx="1998">
                  <c:v>45707</c:v>
                </c:pt>
                <c:pt idx="1999">
                  <c:v>45708</c:v>
                </c:pt>
                <c:pt idx="2000">
                  <c:v>45709</c:v>
                </c:pt>
                <c:pt idx="2001">
                  <c:v>45710</c:v>
                </c:pt>
                <c:pt idx="2002">
                  <c:v>45711</c:v>
                </c:pt>
                <c:pt idx="2003">
                  <c:v>45712</c:v>
                </c:pt>
                <c:pt idx="2004">
                  <c:v>45713</c:v>
                </c:pt>
                <c:pt idx="2005">
                  <c:v>45714</c:v>
                </c:pt>
                <c:pt idx="2006">
                  <c:v>45715</c:v>
                </c:pt>
                <c:pt idx="2007">
                  <c:v>45716</c:v>
                </c:pt>
                <c:pt idx="2008">
                  <c:v>45717</c:v>
                </c:pt>
                <c:pt idx="2009">
                  <c:v>45718</c:v>
                </c:pt>
                <c:pt idx="2010">
                  <c:v>45719</c:v>
                </c:pt>
                <c:pt idx="2011">
                  <c:v>45720</c:v>
                </c:pt>
                <c:pt idx="2012">
                  <c:v>45721</c:v>
                </c:pt>
                <c:pt idx="2013">
                  <c:v>45722</c:v>
                </c:pt>
                <c:pt idx="2014">
                  <c:v>45723</c:v>
                </c:pt>
                <c:pt idx="2015">
                  <c:v>45724</c:v>
                </c:pt>
                <c:pt idx="2016">
                  <c:v>45725</c:v>
                </c:pt>
                <c:pt idx="2017">
                  <c:v>45726</c:v>
                </c:pt>
                <c:pt idx="2018">
                  <c:v>45727</c:v>
                </c:pt>
                <c:pt idx="2019">
                  <c:v>45728</c:v>
                </c:pt>
                <c:pt idx="2020">
                  <c:v>45729</c:v>
                </c:pt>
                <c:pt idx="2021">
                  <c:v>45730</c:v>
                </c:pt>
                <c:pt idx="2022">
                  <c:v>45731</c:v>
                </c:pt>
                <c:pt idx="2023">
                  <c:v>45732</c:v>
                </c:pt>
                <c:pt idx="2024">
                  <c:v>45733</c:v>
                </c:pt>
                <c:pt idx="2025">
                  <c:v>45734</c:v>
                </c:pt>
                <c:pt idx="2026">
                  <c:v>45735</c:v>
                </c:pt>
                <c:pt idx="2027">
                  <c:v>45736</c:v>
                </c:pt>
                <c:pt idx="2028">
                  <c:v>45737</c:v>
                </c:pt>
                <c:pt idx="2029">
                  <c:v>45738</c:v>
                </c:pt>
                <c:pt idx="2030">
                  <c:v>45739</c:v>
                </c:pt>
                <c:pt idx="2031">
                  <c:v>45740</c:v>
                </c:pt>
                <c:pt idx="2032">
                  <c:v>45741</c:v>
                </c:pt>
                <c:pt idx="2033">
                  <c:v>45742</c:v>
                </c:pt>
                <c:pt idx="2034">
                  <c:v>45743</c:v>
                </c:pt>
                <c:pt idx="2035">
                  <c:v>45744</c:v>
                </c:pt>
                <c:pt idx="2036">
                  <c:v>45745</c:v>
                </c:pt>
                <c:pt idx="2037">
                  <c:v>45746</c:v>
                </c:pt>
                <c:pt idx="2038">
                  <c:v>45747</c:v>
                </c:pt>
                <c:pt idx="2039">
                  <c:v>45748</c:v>
                </c:pt>
                <c:pt idx="2040">
                  <c:v>45749</c:v>
                </c:pt>
                <c:pt idx="2041">
                  <c:v>45750</c:v>
                </c:pt>
                <c:pt idx="2042">
                  <c:v>45751</c:v>
                </c:pt>
                <c:pt idx="2043">
                  <c:v>45752</c:v>
                </c:pt>
                <c:pt idx="2044">
                  <c:v>45753</c:v>
                </c:pt>
                <c:pt idx="2045">
                  <c:v>45754</c:v>
                </c:pt>
                <c:pt idx="2046">
                  <c:v>45755</c:v>
                </c:pt>
                <c:pt idx="2047">
                  <c:v>45756</c:v>
                </c:pt>
                <c:pt idx="2048">
                  <c:v>45757</c:v>
                </c:pt>
                <c:pt idx="2049">
                  <c:v>45758</c:v>
                </c:pt>
                <c:pt idx="2050">
                  <c:v>45759</c:v>
                </c:pt>
                <c:pt idx="2051">
                  <c:v>45760</c:v>
                </c:pt>
                <c:pt idx="2052">
                  <c:v>45761</c:v>
                </c:pt>
                <c:pt idx="2053">
                  <c:v>45762</c:v>
                </c:pt>
                <c:pt idx="2054">
                  <c:v>45763</c:v>
                </c:pt>
                <c:pt idx="2055">
                  <c:v>45764</c:v>
                </c:pt>
                <c:pt idx="2056">
                  <c:v>45765</c:v>
                </c:pt>
                <c:pt idx="2057">
                  <c:v>45766</c:v>
                </c:pt>
                <c:pt idx="2058">
                  <c:v>45767</c:v>
                </c:pt>
                <c:pt idx="2059">
                  <c:v>45768</c:v>
                </c:pt>
                <c:pt idx="2060">
                  <c:v>45769</c:v>
                </c:pt>
                <c:pt idx="2061">
                  <c:v>45770</c:v>
                </c:pt>
                <c:pt idx="2062">
                  <c:v>45771</c:v>
                </c:pt>
                <c:pt idx="2063">
                  <c:v>45772</c:v>
                </c:pt>
                <c:pt idx="2064">
                  <c:v>45773</c:v>
                </c:pt>
                <c:pt idx="2065">
                  <c:v>45774</c:v>
                </c:pt>
                <c:pt idx="2066">
                  <c:v>45775</c:v>
                </c:pt>
                <c:pt idx="2067">
                  <c:v>45776</c:v>
                </c:pt>
                <c:pt idx="2068">
                  <c:v>45777</c:v>
                </c:pt>
                <c:pt idx="2069">
                  <c:v>45778</c:v>
                </c:pt>
                <c:pt idx="2070">
                  <c:v>45779</c:v>
                </c:pt>
                <c:pt idx="2071">
                  <c:v>45780</c:v>
                </c:pt>
                <c:pt idx="2072">
                  <c:v>45781</c:v>
                </c:pt>
                <c:pt idx="2073">
                  <c:v>45782</c:v>
                </c:pt>
                <c:pt idx="2074">
                  <c:v>45783</c:v>
                </c:pt>
                <c:pt idx="2075">
                  <c:v>45784</c:v>
                </c:pt>
                <c:pt idx="2076">
                  <c:v>45785</c:v>
                </c:pt>
                <c:pt idx="2077">
                  <c:v>45786</c:v>
                </c:pt>
                <c:pt idx="2078">
                  <c:v>45787</c:v>
                </c:pt>
                <c:pt idx="2079">
                  <c:v>45788</c:v>
                </c:pt>
                <c:pt idx="2080">
                  <c:v>45789</c:v>
                </c:pt>
                <c:pt idx="2081">
                  <c:v>45790</c:v>
                </c:pt>
                <c:pt idx="2082">
                  <c:v>45791</c:v>
                </c:pt>
                <c:pt idx="2083">
                  <c:v>45792</c:v>
                </c:pt>
                <c:pt idx="2084">
                  <c:v>45793</c:v>
                </c:pt>
                <c:pt idx="2085">
                  <c:v>45794</c:v>
                </c:pt>
                <c:pt idx="2086">
                  <c:v>45795</c:v>
                </c:pt>
                <c:pt idx="2087">
                  <c:v>45796</c:v>
                </c:pt>
                <c:pt idx="2088">
                  <c:v>45797</c:v>
                </c:pt>
                <c:pt idx="2089">
                  <c:v>45798</c:v>
                </c:pt>
                <c:pt idx="2090">
                  <c:v>45799</c:v>
                </c:pt>
                <c:pt idx="2091">
                  <c:v>45800</c:v>
                </c:pt>
                <c:pt idx="2092">
                  <c:v>45801</c:v>
                </c:pt>
                <c:pt idx="2093">
                  <c:v>45802</c:v>
                </c:pt>
                <c:pt idx="2094">
                  <c:v>45803</c:v>
                </c:pt>
                <c:pt idx="2095">
                  <c:v>45804</c:v>
                </c:pt>
                <c:pt idx="2096">
                  <c:v>45805</c:v>
                </c:pt>
                <c:pt idx="2097">
                  <c:v>45806</c:v>
                </c:pt>
                <c:pt idx="2098">
                  <c:v>45807</c:v>
                </c:pt>
                <c:pt idx="2099">
                  <c:v>45808</c:v>
                </c:pt>
                <c:pt idx="2100">
                  <c:v>45809</c:v>
                </c:pt>
                <c:pt idx="2101">
                  <c:v>45810</c:v>
                </c:pt>
                <c:pt idx="2102">
                  <c:v>45811</c:v>
                </c:pt>
                <c:pt idx="2103">
                  <c:v>45812</c:v>
                </c:pt>
                <c:pt idx="2104">
                  <c:v>45813</c:v>
                </c:pt>
                <c:pt idx="2105">
                  <c:v>45814</c:v>
                </c:pt>
                <c:pt idx="2106">
                  <c:v>45815</c:v>
                </c:pt>
                <c:pt idx="2107">
                  <c:v>45816</c:v>
                </c:pt>
                <c:pt idx="2108">
                  <c:v>45817</c:v>
                </c:pt>
                <c:pt idx="2109">
                  <c:v>45818</c:v>
                </c:pt>
                <c:pt idx="2110">
                  <c:v>45819</c:v>
                </c:pt>
                <c:pt idx="2111">
                  <c:v>45820</c:v>
                </c:pt>
                <c:pt idx="2112">
                  <c:v>45821</c:v>
                </c:pt>
                <c:pt idx="2113">
                  <c:v>45822</c:v>
                </c:pt>
                <c:pt idx="2114">
                  <c:v>45823</c:v>
                </c:pt>
                <c:pt idx="2115">
                  <c:v>45824</c:v>
                </c:pt>
                <c:pt idx="2116">
                  <c:v>45825</c:v>
                </c:pt>
                <c:pt idx="2117">
                  <c:v>45826</c:v>
                </c:pt>
                <c:pt idx="2118">
                  <c:v>45827</c:v>
                </c:pt>
                <c:pt idx="2119">
                  <c:v>45828</c:v>
                </c:pt>
                <c:pt idx="2120">
                  <c:v>45829</c:v>
                </c:pt>
                <c:pt idx="2121">
                  <c:v>45830</c:v>
                </c:pt>
                <c:pt idx="2122">
                  <c:v>45831</c:v>
                </c:pt>
                <c:pt idx="2123">
                  <c:v>45832</c:v>
                </c:pt>
                <c:pt idx="2124">
                  <c:v>45833</c:v>
                </c:pt>
                <c:pt idx="2125">
                  <c:v>45834</c:v>
                </c:pt>
                <c:pt idx="2126">
                  <c:v>45835</c:v>
                </c:pt>
                <c:pt idx="2127">
                  <c:v>45836</c:v>
                </c:pt>
                <c:pt idx="2128">
                  <c:v>45837</c:v>
                </c:pt>
                <c:pt idx="2129">
                  <c:v>45838</c:v>
                </c:pt>
                <c:pt idx="2130">
                  <c:v>45839</c:v>
                </c:pt>
                <c:pt idx="2131">
                  <c:v>45841</c:v>
                </c:pt>
                <c:pt idx="2132">
                  <c:v>45842</c:v>
                </c:pt>
                <c:pt idx="2133">
                  <c:v>45843</c:v>
                </c:pt>
                <c:pt idx="2134">
                  <c:v>45844</c:v>
                </c:pt>
                <c:pt idx="2135">
                  <c:v>45845</c:v>
                </c:pt>
                <c:pt idx="2136">
                  <c:v>45846</c:v>
                </c:pt>
                <c:pt idx="2137">
                  <c:v>45847</c:v>
                </c:pt>
                <c:pt idx="2138">
                  <c:v>45848</c:v>
                </c:pt>
                <c:pt idx="2139">
                  <c:v>45849</c:v>
                </c:pt>
                <c:pt idx="2140">
                  <c:v>45850</c:v>
                </c:pt>
                <c:pt idx="2141">
                  <c:v>45851</c:v>
                </c:pt>
                <c:pt idx="2142">
                  <c:v>45852</c:v>
                </c:pt>
                <c:pt idx="2143">
                  <c:v>45853</c:v>
                </c:pt>
                <c:pt idx="2144">
                  <c:v>45854</c:v>
                </c:pt>
                <c:pt idx="2145">
                  <c:v>45855</c:v>
                </c:pt>
                <c:pt idx="2146">
                  <c:v>45856</c:v>
                </c:pt>
                <c:pt idx="2147">
                  <c:v>45857</c:v>
                </c:pt>
                <c:pt idx="2148">
                  <c:v>45858</c:v>
                </c:pt>
                <c:pt idx="2149">
                  <c:v>45859</c:v>
                </c:pt>
                <c:pt idx="2150">
                  <c:v>45860</c:v>
                </c:pt>
                <c:pt idx="2151">
                  <c:v>45861</c:v>
                </c:pt>
                <c:pt idx="2152">
                  <c:v>45862</c:v>
                </c:pt>
                <c:pt idx="2153">
                  <c:v>45863</c:v>
                </c:pt>
                <c:pt idx="2154">
                  <c:v>45864</c:v>
                </c:pt>
                <c:pt idx="2155">
                  <c:v>45865</c:v>
                </c:pt>
                <c:pt idx="2156">
                  <c:v>45866</c:v>
                </c:pt>
                <c:pt idx="2157">
                  <c:v>45867</c:v>
                </c:pt>
                <c:pt idx="2158">
                  <c:v>45868</c:v>
                </c:pt>
                <c:pt idx="2159">
                  <c:v>45869</c:v>
                </c:pt>
                <c:pt idx="2160">
                  <c:v>45870</c:v>
                </c:pt>
                <c:pt idx="2161">
                  <c:v>45871</c:v>
                </c:pt>
                <c:pt idx="2162">
                  <c:v>45872</c:v>
                </c:pt>
                <c:pt idx="2163">
                  <c:v>45873</c:v>
                </c:pt>
                <c:pt idx="2164">
                  <c:v>45874</c:v>
                </c:pt>
                <c:pt idx="2165">
                  <c:v>45875</c:v>
                </c:pt>
                <c:pt idx="2166">
                  <c:v>45876</c:v>
                </c:pt>
                <c:pt idx="2167">
                  <c:v>45877</c:v>
                </c:pt>
                <c:pt idx="2168">
                  <c:v>45878</c:v>
                </c:pt>
                <c:pt idx="2169">
                  <c:v>45879</c:v>
                </c:pt>
                <c:pt idx="2170">
                  <c:v>45880</c:v>
                </c:pt>
                <c:pt idx="2171">
                  <c:v>45881</c:v>
                </c:pt>
                <c:pt idx="2172">
                  <c:v>45882</c:v>
                </c:pt>
                <c:pt idx="2173">
                  <c:v>45883</c:v>
                </c:pt>
                <c:pt idx="2174">
                  <c:v>45884</c:v>
                </c:pt>
                <c:pt idx="2175">
                  <c:v>45885</c:v>
                </c:pt>
                <c:pt idx="2176">
                  <c:v>45886</c:v>
                </c:pt>
                <c:pt idx="2177">
                  <c:v>45887</c:v>
                </c:pt>
                <c:pt idx="2178">
                  <c:v>45888</c:v>
                </c:pt>
                <c:pt idx="2179">
                  <c:v>45889</c:v>
                </c:pt>
                <c:pt idx="2180">
                  <c:v>45890</c:v>
                </c:pt>
                <c:pt idx="2181">
                  <c:v>45891</c:v>
                </c:pt>
                <c:pt idx="2182">
                  <c:v>45892</c:v>
                </c:pt>
                <c:pt idx="2183">
                  <c:v>45893</c:v>
                </c:pt>
                <c:pt idx="2184">
                  <c:v>45894</c:v>
                </c:pt>
                <c:pt idx="2185">
                  <c:v>45895</c:v>
                </c:pt>
                <c:pt idx="2186">
                  <c:v>45896</c:v>
                </c:pt>
                <c:pt idx="2187">
                  <c:v>45897</c:v>
                </c:pt>
                <c:pt idx="2188">
                  <c:v>45898</c:v>
                </c:pt>
                <c:pt idx="2189">
                  <c:v>45899</c:v>
                </c:pt>
                <c:pt idx="2190">
                  <c:v>45900</c:v>
                </c:pt>
                <c:pt idx="2191">
                  <c:v>45901</c:v>
                </c:pt>
                <c:pt idx="2192">
                  <c:v>45902</c:v>
                </c:pt>
                <c:pt idx="2193">
                  <c:v>45903</c:v>
                </c:pt>
                <c:pt idx="2194">
                  <c:v>45904</c:v>
                </c:pt>
                <c:pt idx="2195">
                  <c:v>45905</c:v>
                </c:pt>
                <c:pt idx="2196">
                  <c:v>45906</c:v>
                </c:pt>
                <c:pt idx="2197">
                  <c:v>45907</c:v>
                </c:pt>
                <c:pt idx="2198">
                  <c:v>45908</c:v>
                </c:pt>
                <c:pt idx="2199">
                  <c:v>45909</c:v>
                </c:pt>
                <c:pt idx="2200">
                  <c:v>45910</c:v>
                </c:pt>
                <c:pt idx="2201">
                  <c:v>45911</c:v>
                </c:pt>
                <c:pt idx="2202">
                  <c:v>45912</c:v>
                </c:pt>
                <c:pt idx="2203">
                  <c:v>45913</c:v>
                </c:pt>
                <c:pt idx="2204">
                  <c:v>45914</c:v>
                </c:pt>
                <c:pt idx="2205">
                  <c:v>45915</c:v>
                </c:pt>
                <c:pt idx="2206">
                  <c:v>45916</c:v>
                </c:pt>
                <c:pt idx="2207">
                  <c:v>45917</c:v>
                </c:pt>
                <c:pt idx="2208">
                  <c:v>45918</c:v>
                </c:pt>
                <c:pt idx="2209">
                  <c:v>45919</c:v>
                </c:pt>
                <c:pt idx="2210">
                  <c:v>45920</c:v>
                </c:pt>
                <c:pt idx="2211">
                  <c:v>45921</c:v>
                </c:pt>
                <c:pt idx="2212">
                  <c:v>45922</c:v>
                </c:pt>
                <c:pt idx="2213">
                  <c:v>45923</c:v>
                </c:pt>
                <c:pt idx="2214">
                  <c:v>45924</c:v>
                </c:pt>
                <c:pt idx="2215">
                  <c:v>45925</c:v>
                </c:pt>
                <c:pt idx="2216">
                  <c:v>45926</c:v>
                </c:pt>
                <c:pt idx="2217">
                  <c:v>45927</c:v>
                </c:pt>
                <c:pt idx="2218">
                  <c:v>45928</c:v>
                </c:pt>
                <c:pt idx="2219">
                  <c:v>45929</c:v>
                </c:pt>
                <c:pt idx="2220">
                  <c:v>45930</c:v>
                </c:pt>
                <c:pt idx="2221">
                  <c:v>45931</c:v>
                </c:pt>
                <c:pt idx="2222">
                  <c:v>45932</c:v>
                </c:pt>
                <c:pt idx="2223">
                  <c:v>45933</c:v>
                </c:pt>
                <c:pt idx="2224">
                  <c:v>45934</c:v>
                </c:pt>
                <c:pt idx="2225">
                  <c:v>45935</c:v>
                </c:pt>
                <c:pt idx="2226">
                  <c:v>45936</c:v>
                </c:pt>
                <c:pt idx="2227">
                  <c:v>45937</c:v>
                </c:pt>
                <c:pt idx="2228">
                  <c:v>45938</c:v>
                </c:pt>
                <c:pt idx="2229">
                  <c:v>45939</c:v>
                </c:pt>
                <c:pt idx="2230">
                  <c:v>45940</c:v>
                </c:pt>
                <c:pt idx="2231">
                  <c:v>45941</c:v>
                </c:pt>
                <c:pt idx="2232">
                  <c:v>45942</c:v>
                </c:pt>
                <c:pt idx="2233">
                  <c:v>45943</c:v>
                </c:pt>
                <c:pt idx="2234">
                  <c:v>45944</c:v>
                </c:pt>
                <c:pt idx="2235">
                  <c:v>45945</c:v>
                </c:pt>
                <c:pt idx="2236">
                  <c:v>45946</c:v>
                </c:pt>
                <c:pt idx="2237">
                  <c:v>45947</c:v>
                </c:pt>
                <c:pt idx="2238">
                  <c:v>45948</c:v>
                </c:pt>
                <c:pt idx="2239">
                  <c:v>45949</c:v>
                </c:pt>
                <c:pt idx="2240">
                  <c:v>45950</c:v>
                </c:pt>
                <c:pt idx="2241">
                  <c:v>45951</c:v>
                </c:pt>
                <c:pt idx="2242">
                  <c:v>45952</c:v>
                </c:pt>
                <c:pt idx="2243">
                  <c:v>45953</c:v>
                </c:pt>
                <c:pt idx="2244">
                  <c:v>45954</c:v>
                </c:pt>
                <c:pt idx="2245">
                  <c:v>45955</c:v>
                </c:pt>
                <c:pt idx="2246">
                  <c:v>45956</c:v>
                </c:pt>
                <c:pt idx="2247">
                  <c:v>45957</c:v>
                </c:pt>
                <c:pt idx="2248">
                  <c:v>45958</c:v>
                </c:pt>
                <c:pt idx="2249">
                  <c:v>45959</c:v>
                </c:pt>
                <c:pt idx="2250">
                  <c:v>45960</c:v>
                </c:pt>
                <c:pt idx="2251">
                  <c:v>45961</c:v>
                </c:pt>
                <c:pt idx="2252">
                  <c:v>45962</c:v>
                </c:pt>
                <c:pt idx="2253">
                  <c:v>45963</c:v>
                </c:pt>
                <c:pt idx="2254">
                  <c:v>45964</c:v>
                </c:pt>
                <c:pt idx="2255">
                  <c:v>45965</c:v>
                </c:pt>
                <c:pt idx="2256">
                  <c:v>45966</c:v>
                </c:pt>
                <c:pt idx="2257">
                  <c:v>45967</c:v>
                </c:pt>
                <c:pt idx="2258">
                  <c:v>45968</c:v>
                </c:pt>
                <c:pt idx="2259">
                  <c:v>45969</c:v>
                </c:pt>
                <c:pt idx="2260">
                  <c:v>45970</c:v>
                </c:pt>
                <c:pt idx="2261">
                  <c:v>45971</c:v>
                </c:pt>
                <c:pt idx="2262">
                  <c:v>45972</c:v>
                </c:pt>
                <c:pt idx="2263">
                  <c:v>45973</c:v>
                </c:pt>
                <c:pt idx="2264">
                  <c:v>45974</c:v>
                </c:pt>
                <c:pt idx="2265">
                  <c:v>45975</c:v>
                </c:pt>
                <c:pt idx="2266">
                  <c:v>45976</c:v>
                </c:pt>
                <c:pt idx="2267">
                  <c:v>45977</c:v>
                </c:pt>
                <c:pt idx="2268">
                  <c:v>45978</c:v>
                </c:pt>
                <c:pt idx="2269">
                  <c:v>45979</c:v>
                </c:pt>
                <c:pt idx="2270">
                  <c:v>45980</c:v>
                </c:pt>
                <c:pt idx="2271">
                  <c:v>45981</c:v>
                </c:pt>
                <c:pt idx="2272">
                  <c:v>45982</c:v>
                </c:pt>
                <c:pt idx="2273">
                  <c:v>45983</c:v>
                </c:pt>
                <c:pt idx="2274">
                  <c:v>45984</c:v>
                </c:pt>
                <c:pt idx="2275">
                  <c:v>45985</c:v>
                </c:pt>
                <c:pt idx="2276">
                  <c:v>45986</c:v>
                </c:pt>
                <c:pt idx="2277">
                  <c:v>45987</c:v>
                </c:pt>
                <c:pt idx="2278">
                  <c:v>45988</c:v>
                </c:pt>
                <c:pt idx="2279">
                  <c:v>45989</c:v>
                </c:pt>
                <c:pt idx="2280">
                  <c:v>45990</c:v>
                </c:pt>
                <c:pt idx="2281">
                  <c:v>45991</c:v>
                </c:pt>
                <c:pt idx="2282">
                  <c:v>45992</c:v>
                </c:pt>
                <c:pt idx="2283">
                  <c:v>45993</c:v>
                </c:pt>
                <c:pt idx="2284">
                  <c:v>45994</c:v>
                </c:pt>
                <c:pt idx="2285">
                  <c:v>45995</c:v>
                </c:pt>
                <c:pt idx="2286">
                  <c:v>45996</c:v>
                </c:pt>
                <c:pt idx="2287">
                  <c:v>45997</c:v>
                </c:pt>
                <c:pt idx="2288">
                  <c:v>45998</c:v>
                </c:pt>
                <c:pt idx="2289">
                  <c:v>45999</c:v>
                </c:pt>
                <c:pt idx="2290">
                  <c:v>46000</c:v>
                </c:pt>
                <c:pt idx="2291">
                  <c:v>46001</c:v>
                </c:pt>
                <c:pt idx="2292">
                  <c:v>46002</c:v>
                </c:pt>
                <c:pt idx="2293">
                  <c:v>46003</c:v>
                </c:pt>
                <c:pt idx="2294">
                  <c:v>46004</c:v>
                </c:pt>
                <c:pt idx="2295">
                  <c:v>46005</c:v>
                </c:pt>
                <c:pt idx="2296">
                  <c:v>46006</c:v>
                </c:pt>
                <c:pt idx="2297">
                  <c:v>46007</c:v>
                </c:pt>
                <c:pt idx="2298">
                  <c:v>46008</c:v>
                </c:pt>
                <c:pt idx="2299">
                  <c:v>46009</c:v>
                </c:pt>
                <c:pt idx="2300">
                  <c:v>46010</c:v>
                </c:pt>
                <c:pt idx="2301">
                  <c:v>46011</c:v>
                </c:pt>
                <c:pt idx="2302">
                  <c:v>46012</c:v>
                </c:pt>
                <c:pt idx="2303">
                  <c:v>46013</c:v>
                </c:pt>
                <c:pt idx="2304">
                  <c:v>46014</c:v>
                </c:pt>
                <c:pt idx="2305">
                  <c:v>46015</c:v>
                </c:pt>
                <c:pt idx="2306">
                  <c:v>46016</c:v>
                </c:pt>
                <c:pt idx="2307">
                  <c:v>46017</c:v>
                </c:pt>
                <c:pt idx="2308">
                  <c:v>46018</c:v>
                </c:pt>
                <c:pt idx="2309">
                  <c:v>46019</c:v>
                </c:pt>
                <c:pt idx="2310">
                  <c:v>46020</c:v>
                </c:pt>
                <c:pt idx="2311">
                  <c:v>46021</c:v>
                </c:pt>
                <c:pt idx="2312">
                  <c:v>46022</c:v>
                </c:pt>
                <c:pt idx="2313">
                  <c:v>46023</c:v>
                </c:pt>
                <c:pt idx="2314">
                  <c:v>46024</c:v>
                </c:pt>
                <c:pt idx="2315">
                  <c:v>46025</c:v>
                </c:pt>
                <c:pt idx="2316">
                  <c:v>46026</c:v>
                </c:pt>
                <c:pt idx="2317">
                  <c:v>46027</c:v>
                </c:pt>
                <c:pt idx="2318">
                  <c:v>46028</c:v>
                </c:pt>
                <c:pt idx="2319">
                  <c:v>46029</c:v>
                </c:pt>
                <c:pt idx="2320">
                  <c:v>46030</c:v>
                </c:pt>
                <c:pt idx="2321">
                  <c:v>46031</c:v>
                </c:pt>
                <c:pt idx="2322">
                  <c:v>46032</c:v>
                </c:pt>
                <c:pt idx="2323">
                  <c:v>46033</c:v>
                </c:pt>
                <c:pt idx="2324">
                  <c:v>46034</c:v>
                </c:pt>
                <c:pt idx="2325">
                  <c:v>46035</c:v>
                </c:pt>
                <c:pt idx="2326">
                  <c:v>46036</c:v>
                </c:pt>
                <c:pt idx="2327">
                  <c:v>46037</c:v>
                </c:pt>
                <c:pt idx="2328">
                  <c:v>46038</c:v>
                </c:pt>
                <c:pt idx="2329">
                  <c:v>46039</c:v>
                </c:pt>
                <c:pt idx="2330">
                  <c:v>46040</c:v>
                </c:pt>
                <c:pt idx="2331">
                  <c:v>46041</c:v>
                </c:pt>
                <c:pt idx="2332">
                  <c:v>46042</c:v>
                </c:pt>
                <c:pt idx="2333">
                  <c:v>46043</c:v>
                </c:pt>
                <c:pt idx="2334">
                  <c:v>46044</c:v>
                </c:pt>
                <c:pt idx="2335">
                  <c:v>46045</c:v>
                </c:pt>
                <c:pt idx="2336">
                  <c:v>46046</c:v>
                </c:pt>
                <c:pt idx="2337">
                  <c:v>46047</c:v>
                </c:pt>
                <c:pt idx="2338">
                  <c:v>46048</c:v>
                </c:pt>
                <c:pt idx="2339">
                  <c:v>46049</c:v>
                </c:pt>
                <c:pt idx="2340">
                  <c:v>46050</c:v>
                </c:pt>
                <c:pt idx="2341">
                  <c:v>46051</c:v>
                </c:pt>
                <c:pt idx="2342">
                  <c:v>46052</c:v>
                </c:pt>
                <c:pt idx="2343">
                  <c:v>46053</c:v>
                </c:pt>
                <c:pt idx="2344">
                  <c:v>46054</c:v>
                </c:pt>
                <c:pt idx="2345">
                  <c:v>46055</c:v>
                </c:pt>
                <c:pt idx="2346">
                  <c:v>46056</c:v>
                </c:pt>
                <c:pt idx="2347">
                  <c:v>46057</c:v>
                </c:pt>
                <c:pt idx="2348">
                  <c:v>46058</c:v>
                </c:pt>
                <c:pt idx="2349">
                  <c:v>46059</c:v>
                </c:pt>
                <c:pt idx="2350">
                  <c:v>46060</c:v>
                </c:pt>
                <c:pt idx="2351">
                  <c:v>46061</c:v>
                </c:pt>
                <c:pt idx="2352">
                  <c:v>46062</c:v>
                </c:pt>
                <c:pt idx="2353">
                  <c:v>46063</c:v>
                </c:pt>
                <c:pt idx="2354">
                  <c:v>46064</c:v>
                </c:pt>
                <c:pt idx="2355">
                  <c:v>46065</c:v>
                </c:pt>
                <c:pt idx="2356">
                  <c:v>46066</c:v>
                </c:pt>
                <c:pt idx="2357">
                  <c:v>46067</c:v>
                </c:pt>
                <c:pt idx="2358">
                  <c:v>46068</c:v>
                </c:pt>
                <c:pt idx="2359">
                  <c:v>46069</c:v>
                </c:pt>
                <c:pt idx="2360">
                  <c:v>46070</c:v>
                </c:pt>
                <c:pt idx="2361">
                  <c:v>46071</c:v>
                </c:pt>
                <c:pt idx="2362">
                  <c:v>46072</c:v>
                </c:pt>
                <c:pt idx="2363">
                  <c:v>46073</c:v>
                </c:pt>
                <c:pt idx="2364">
                  <c:v>46074</c:v>
                </c:pt>
                <c:pt idx="2365">
                  <c:v>46075</c:v>
                </c:pt>
                <c:pt idx="2366">
                  <c:v>46076</c:v>
                </c:pt>
                <c:pt idx="2367">
                  <c:v>46077</c:v>
                </c:pt>
                <c:pt idx="2368">
                  <c:v>46078</c:v>
                </c:pt>
                <c:pt idx="2369">
                  <c:v>46079</c:v>
                </c:pt>
                <c:pt idx="2370">
                  <c:v>46080</c:v>
                </c:pt>
                <c:pt idx="2371">
                  <c:v>46081</c:v>
                </c:pt>
                <c:pt idx="2372">
                  <c:v>46082</c:v>
                </c:pt>
                <c:pt idx="2373">
                  <c:v>46083</c:v>
                </c:pt>
                <c:pt idx="2374">
                  <c:v>46084</c:v>
                </c:pt>
                <c:pt idx="2375">
                  <c:v>46085</c:v>
                </c:pt>
                <c:pt idx="2376">
                  <c:v>46086</c:v>
                </c:pt>
                <c:pt idx="2377">
                  <c:v>46087</c:v>
                </c:pt>
                <c:pt idx="2378">
                  <c:v>46088</c:v>
                </c:pt>
                <c:pt idx="2379">
                  <c:v>46089</c:v>
                </c:pt>
                <c:pt idx="2380">
                  <c:v>46090</c:v>
                </c:pt>
                <c:pt idx="2381">
                  <c:v>46091</c:v>
                </c:pt>
                <c:pt idx="2382">
                  <c:v>46092</c:v>
                </c:pt>
                <c:pt idx="2383">
                  <c:v>46093</c:v>
                </c:pt>
                <c:pt idx="2384">
                  <c:v>46094</c:v>
                </c:pt>
                <c:pt idx="2385">
                  <c:v>46095</c:v>
                </c:pt>
                <c:pt idx="2386">
                  <c:v>46096</c:v>
                </c:pt>
                <c:pt idx="2387">
                  <c:v>46097</c:v>
                </c:pt>
                <c:pt idx="2388">
                  <c:v>46098</c:v>
                </c:pt>
                <c:pt idx="2389">
                  <c:v>46099</c:v>
                </c:pt>
                <c:pt idx="2390">
                  <c:v>46100</c:v>
                </c:pt>
                <c:pt idx="2391">
                  <c:v>46101</c:v>
                </c:pt>
                <c:pt idx="2392">
                  <c:v>46102</c:v>
                </c:pt>
                <c:pt idx="2393">
                  <c:v>46103</c:v>
                </c:pt>
                <c:pt idx="2394">
                  <c:v>46104</c:v>
                </c:pt>
                <c:pt idx="2395">
                  <c:v>46105</c:v>
                </c:pt>
                <c:pt idx="2396">
                  <c:v>46106</c:v>
                </c:pt>
                <c:pt idx="2397">
                  <c:v>46107</c:v>
                </c:pt>
                <c:pt idx="2398">
                  <c:v>46108</c:v>
                </c:pt>
                <c:pt idx="2399">
                  <c:v>46109</c:v>
                </c:pt>
                <c:pt idx="2400">
                  <c:v>46110</c:v>
                </c:pt>
                <c:pt idx="2401">
                  <c:v>46111</c:v>
                </c:pt>
                <c:pt idx="2402">
                  <c:v>46112</c:v>
                </c:pt>
                <c:pt idx="2403">
                  <c:v>46113</c:v>
                </c:pt>
                <c:pt idx="2404">
                  <c:v>46114</c:v>
                </c:pt>
                <c:pt idx="2405">
                  <c:v>46115</c:v>
                </c:pt>
                <c:pt idx="2406">
                  <c:v>46116</c:v>
                </c:pt>
                <c:pt idx="2407">
                  <c:v>46117</c:v>
                </c:pt>
                <c:pt idx="2408">
                  <c:v>46118</c:v>
                </c:pt>
                <c:pt idx="2409">
                  <c:v>46119</c:v>
                </c:pt>
                <c:pt idx="2410">
                  <c:v>46120</c:v>
                </c:pt>
                <c:pt idx="2411">
                  <c:v>46121</c:v>
                </c:pt>
                <c:pt idx="2412">
                  <c:v>46122</c:v>
                </c:pt>
                <c:pt idx="2413">
                  <c:v>46123</c:v>
                </c:pt>
                <c:pt idx="2414">
                  <c:v>46124</c:v>
                </c:pt>
                <c:pt idx="2415">
                  <c:v>46125</c:v>
                </c:pt>
                <c:pt idx="2416">
                  <c:v>46126</c:v>
                </c:pt>
                <c:pt idx="2417">
                  <c:v>46127</c:v>
                </c:pt>
                <c:pt idx="2418">
                  <c:v>46128</c:v>
                </c:pt>
                <c:pt idx="2419">
                  <c:v>46129</c:v>
                </c:pt>
                <c:pt idx="2420">
                  <c:v>46130</c:v>
                </c:pt>
                <c:pt idx="2421">
                  <c:v>46131</c:v>
                </c:pt>
                <c:pt idx="2422">
                  <c:v>46132</c:v>
                </c:pt>
                <c:pt idx="2423">
                  <c:v>46133</c:v>
                </c:pt>
                <c:pt idx="2424">
                  <c:v>46134</c:v>
                </c:pt>
                <c:pt idx="2425">
                  <c:v>46135</c:v>
                </c:pt>
                <c:pt idx="2426">
                  <c:v>46136</c:v>
                </c:pt>
                <c:pt idx="2427">
                  <c:v>46137</c:v>
                </c:pt>
                <c:pt idx="2428">
                  <c:v>46138</c:v>
                </c:pt>
                <c:pt idx="2429">
                  <c:v>46139</c:v>
                </c:pt>
                <c:pt idx="2430">
                  <c:v>46140</c:v>
                </c:pt>
                <c:pt idx="2431">
                  <c:v>46141</c:v>
                </c:pt>
                <c:pt idx="2432">
                  <c:v>46142</c:v>
                </c:pt>
                <c:pt idx="2433">
                  <c:v>46143</c:v>
                </c:pt>
                <c:pt idx="2434">
                  <c:v>46144</c:v>
                </c:pt>
                <c:pt idx="2435">
                  <c:v>46145</c:v>
                </c:pt>
                <c:pt idx="2436">
                  <c:v>46146</c:v>
                </c:pt>
                <c:pt idx="2437">
                  <c:v>46147</c:v>
                </c:pt>
                <c:pt idx="2438">
                  <c:v>46148</c:v>
                </c:pt>
                <c:pt idx="2439">
                  <c:v>46149</c:v>
                </c:pt>
                <c:pt idx="2440">
                  <c:v>46150</c:v>
                </c:pt>
                <c:pt idx="2441">
                  <c:v>46151</c:v>
                </c:pt>
                <c:pt idx="2442">
                  <c:v>46152</c:v>
                </c:pt>
                <c:pt idx="2443">
                  <c:v>46153</c:v>
                </c:pt>
                <c:pt idx="2444">
                  <c:v>46154</c:v>
                </c:pt>
                <c:pt idx="2445">
                  <c:v>46155</c:v>
                </c:pt>
                <c:pt idx="2446">
                  <c:v>46156</c:v>
                </c:pt>
                <c:pt idx="2447">
                  <c:v>46157</c:v>
                </c:pt>
                <c:pt idx="2448">
                  <c:v>46158</c:v>
                </c:pt>
                <c:pt idx="2449">
                  <c:v>46159</c:v>
                </c:pt>
                <c:pt idx="2450">
                  <c:v>46160</c:v>
                </c:pt>
                <c:pt idx="2451">
                  <c:v>46161</c:v>
                </c:pt>
                <c:pt idx="2452">
                  <c:v>46162</c:v>
                </c:pt>
                <c:pt idx="2453">
                  <c:v>46163</c:v>
                </c:pt>
                <c:pt idx="2454">
                  <c:v>46164</c:v>
                </c:pt>
                <c:pt idx="2455">
                  <c:v>46165</c:v>
                </c:pt>
                <c:pt idx="2456">
                  <c:v>46166</c:v>
                </c:pt>
                <c:pt idx="2457">
                  <c:v>46167</c:v>
                </c:pt>
                <c:pt idx="2458">
                  <c:v>46168</c:v>
                </c:pt>
                <c:pt idx="2459">
                  <c:v>46169</c:v>
                </c:pt>
                <c:pt idx="2460">
                  <c:v>46170</c:v>
                </c:pt>
                <c:pt idx="2461">
                  <c:v>46171</c:v>
                </c:pt>
                <c:pt idx="2462">
                  <c:v>46172</c:v>
                </c:pt>
                <c:pt idx="2463">
                  <c:v>46173</c:v>
                </c:pt>
                <c:pt idx="2464">
                  <c:v>46174</c:v>
                </c:pt>
                <c:pt idx="2465">
                  <c:v>46175</c:v>
                </c:pt>
                <c:pt idx="2466">
                  <c:v>46176</c:v>
                </c:pt>
                <c:pt idx="2467">
                  <c:v>46177</c:v>
                </c:pt>
                <c:pt idx="2468">
                  <c:v>46178</c:v>
                </c:pt>
                <c:pt idx="2469">
                  <c:v>46179</c:v>
                </c:pt>
                <c:pt idx="2470">
                  <c:v>46180</c:v>
                </c:pt>
                <c:pt idx="2471">
                  <c:v>46181</c:v>
                </c:pt>
                <c:pt idx="2472">
                  <c:v>46182</c:v>
                </c:pt>
                <c:pt idx="2473">
                  <c:v>46183</c:v>
                </c:pt>
                <c:pt idx="2474">
                  <c:v>46184</c:v>
                </c:pt>
                <c:pt idx="2475">
                  <c:v>46185</c:v>
                </c:pt>
                <c:pt idx="2476">
                  <c:v>46186</c:v>
                </c:pt>
                <c:pt idx="2477">
                  <c:v>46187</c:v>
                </c:pt>
                <c:pt idx="2478">
                  <c:v>46188</c:v>
                </c:pt>
                <c:pt idx="2479">
                  <c:v>46189</c:v>
                </c:pt>
                <c:pt idx="2480">
                  <c:v>46190</c:v>
                </c:pt>
                <c:pt idx="2481">
                  <c:v>46191</c:v>
                </c:pt>
                <c:pt idx="2482">
                  <c:v>46192</c:v>
                </c:pt>
                <c:pt idx="2483">
                  <c:v>46193</c:v>
                </c:pt>
                <c:pt idx="2484">
                  <c:v>46194</c:v>
                </c:pt>
                <c:pt idx="2485">
                  <c:v>46195</c:v>
                </c:pt>
                <c:pt idx="2486">
                  <c:v>46196</c:v>
                </c:pt>
                <c:pt idx="2487">
                  <c:v>46197</c:v>
                </c:pt>
                <c:pt idx="2488">
                  <c:v>46198</c:v>
                </c:pt>
                <c:pt idx="2489">
                  <c:v>46199</c:v>
                </c:pt>
                <c:pt idx="2490">
                  <c:v>46200</c:v>
                </c:pt>
                <c:pt idx="2491">
                  <c:v>46201</c:v>
                </c:pt>
                <c:pt idx="2492">
                  <c:v>46202</c:v>
                </c:pt>
                <c:pt idx="2493">
                  <c:v>46203</c:v>
                </c:pt>
                <c:pt idx="2494">
                  <c:v>46204</c:v>
                </c:pt>
                <c:pt idx="2495">
                  <c:v>46205</c:v>
                </c:pt>
                <c:pt idx="2496">
                  <c:v>46206</c:v>
                </c:pt>
                <c:pt idx="2497">
                  <c:v>46207</c:v>
                </c:pt>
                <c:pt idx="2498">
                  <c:v>46208</c:v>
                </c:pt>
                <c:pt idx="2499">
                  <c:v>46209</c:v>
                </c:pt>
                <c:pt idx="2500">
                  <c:v>46210</c:v>
                </c:pt>
                <c:pt idx="2501">
                  <c:v>46211</c:v>
                </c:pt>
                <c:pt idx="2502">
                  <c:v>46212</c:v>
                </c:pt>
                <c:pt idx="2503">
                  <c:v>46213</c:v>
                </c:pt>
                <c:pt idx="2504">
                  <c:v>46214</c:v>
                </c:pt>
                <c:pt idx="2505">
                  <c:v>46215</c:v>
                </c:pt>
                <c:pt idx="2506">
                  <c:v>46216</c:v>
                </c:pt>
                <c:pt idx="2507">
                  <c:v>46217</c:v>
                </c:pt>
                <c:pt idx="2508">
                  <c:v>46218</c:v>
                </c:pt>
                <c:pt idx="2509">
                  <c:v>46219</c:v>
                </c:pt>
                <c:pt idx="2510">
                  <c:v>46220</c:v>
                </c:pt>
                <c:pt idx="2511">
                  <c:v>46221</c:v>
                </c:pt>
                <c:pt idx="2512">
                  <c:v>46222</c:v>
                </c:pt>
                <c:pt idx="2513">
                  <c:v>46223</c:v>
                </c:pt>
                <c:pt idx="2514">
                  <c:v>46224</c:v>
                </c:pt>
                <c:pt idx="2515">
                  <c:v>46225</c:v>
                </c:pt>
                <c:pt idx="2516">
                  <c:v>46226</c:v>
                </c:pt>
                <c:pt idx="2517">
                  <c:v>46227</c:v>
                </c:pt>
                <c:pt idx="2518">
                  <c:v>46228</c:v>
                </c:pt>
                <c:pt idx="2519">
                  <c:v>46229</c:v>
                </c:pt>
                <c:pt idx="2520">
                  <c:v>46230</c:v>
                </c:pt>
                <c:pt idx="2521">
                  <c:v>46231</c:v>
                </c:pt>
                <c:pt idx="2522">
                  <c:v>46232</c:v>
                </c:pt>
                <c:pt idx="2523">
                  <c:v>46233</c:v>
                </c:pt>
                <c:pt idx="2524">
                  <c:v>46234</c:v>
                </c:pt>
                <c:pt idx="2525">
                  <c:v>46235</c:v>
                </c:pt>
                <c:pt idx="2526">
                  <c:v>46236</c:v>
                </c:pt>
                <c:pt idx="2527">
                  <c:v>46237</c:v>
                </c:pt>
                <c:pt idx="2528">
                  <c:v>46238</c:v>
                </c:pt>
                <c:pt idx="2529">
                  <c:v>46239</c:v>
                </c:pt>
                <c:pt idx="2530">
                  <c:v>46240</c:v>
                </c:pt>
                <c:pt idx="2531">
                  <c:v>46241</c:v>
                </c:pt>
                <c:pt idx="2532">
                  <c:v>46242</c:v>
                </c:pt>
                <c:pt idx="2533">
                  <c:v>46243</c:v>
                </c:pt>
                <c:pt idx="2534">
                  <c:v>46244</c:v>
                </c:pt>
                <c:pt idx="2535">
                  <c:v>46245</c:v>
                </c:pt>
                <c:pt idx="2536">
                  <c:v>46246</c:v>
                </c:pt>
                <c:pt idx="2537">
                  <c:v>46247</c:v>
                </c:pt>
                <c:pt idx="2538">
                  <c:v>46248</c:v>
                </c:pt>
                <c:pt idx="2539">
                  <c:v>46249</c:v>
                </c:pt>
                <c:pt idx="2540">
                  <c:v>46250</c:v>
                </c:pt>
                <c:pt idx="2541">
                  <c:v>46251</c:v>
                </c:pt>
                <c:pt idx="2542">
                  <c:v>46252</c:v>
                </c:pt>
                <c:pt idx="2543">
                  <c:v>46253</c:v>
                </c:pt>
                <c:pt idx="2544">
                  <c:v>46254</c:v>
                </c:pt>
                <c:pt idx="2545">
                  <c:v>46255</c:v>
                </c:pt>
                <c:pt idx="2546">
                  <c:v>46256</c:v>
                </c:pt>
                <c:pt idx="2547">
                  <c:v>46257</c:v>
                </c:pt>
                <c:pt idx="2548">
                  <c:v>46258</c:v>
                </c:pt>
                <c:pt idx="2549">
                  <c:v>46259</c:v>
                </c:pt>
                <c:pt idx="2550">
                  <c:v>46260</c:v>
                </c:pt>
                <c:pt idx="2551">
                  <c:v>46261</c:v>
                </c:pt>
                <c:pt idx="2552">
                  <c:v>46262</c:v>
                </c:pt>
                <c:pt idx="2553">
                  <c:v>46263</c:v>
                </c:pt>
                <c:pt idx="2554">
                  <c:v>46264</c:v>
                </c:pt>
                <c:pt idx="2555">
                  <c:v>46265</c:v>
                </c:pt>
                <c:pt idx="2556">
                  <c:v>46266</c:v>
                </c:pt>
                <c:pt idx="2557">
                  <c:v>46267</c:v>
                </c:pt>
                <c:pt idx="2558">
                  <c:v>46268</c:v>
                </c:pt>
                <c:pt idx="2559">
                  <c:v>46269</c:v>
                </c:pt>
                <c:pt idx="2560">
                  <c:v>46270</c:v>
                </c:pt>
                <c:pt idx="2561">
                  <c:v>46271</c:v>
                </c:pt>
                <c:pt idx="2562">
                  <c:v>46272</c:v>
                </c:pt>
                <c:pt idx="2563">
                  <c:v>46273</c:v>
                </c:pt>
                <c:pt idx="2564">
                  <c:v>46274</c:v>
                </c:pt>
                <c:pt idx="2565">
                  <c:v>46275</c:v>
                </c:pt>
                <c:pt idx="2566">
                  <c:v>46276</c:v>
                </c:pt>
                <c:pt idx="2567">
                  <c:v>46277</c:v>
                </c:pt>
                <c:pt idx="2568">
                  <c:v>46278</c:v>
                </c:pt>
                <c:pt idx="2569">
                  <c:v>46279</c:v>
                </c:pt>
                <c:pt idx="2570">
                  <c:v>46280</c:v>
                </c:pt>
                <c:pt idx="2571">
                  <c:v>46281</c:v>
                </c:pt>
                <c:pt idx="2572">
                  <c:v>46282</c:v>
                </c:pt>
                <c:pt idx="2573">
                  <c:v>46283</c:v>
                </c:pt>
                <c:pt idx="2574">
                  <c:v>46284</c:v>
                </c:pt>
                <c:pt idx="2575">
                  <c:v>46285</c:v>
                </c:pt>
                <c:pt idx="2576">
                  <c:v>46286</c:v>
                </c:pt>
                <c:pt idx="2577">
                  <c:v>46287</c:v>
                </c:pt>
                <c:pt idx="2578">
                  <c:v>46288</c:v>
                </c:pt>
                <c:pt idx="2579">
                  <c:v>46289</c:v>
                </c:pt>
                <c:pt idx="2580">
                  <c:v>46290</c:v>
                </c:pt>
                <c:pt idx="2581">
                  <c:v>46291</c:v>
                </c:pt>
                <c:pt idx="2582">
                  <c:v>46292</c:v>
                </c:pt>
                <c:pt idx="2583">
                  <c:v>46293</c:v>
                </c:pt>
                <c:pt idx="2584">
                  <c:v>46294</c:v>
                </c:pt>
                <c:pt idx="2585">
                  <c:v>46295</c:v>
                </c:pt>
                <c:pt idx="2586">
                  <c:v>46296</c:v>
                </c:pt>
                <c:pt idx="2587">
                  <c:v>46297</c:v>
                </c:pt>
                <c:pt idx="2588">
                  <c:v>46298</c:v>
                </c:pt>
                <c:pt idx="2589">
                  <c:v>46299</c:v>
                </c:pt>
                <c:pt idx="2590">
                  <c:v>46300</c:v>
                </c:pt>
                <c:pt idx="2591">
                  <c:v>46301</c:v>
                </c:pt>
                <c:pt idx="2592">
                  <c:v>46302</c:v>
                </c:pt>
                <c:pt idx="2593">
                  <c:v>46303</c:v>
                </c:pt>
                <c:pt idx="2594">
                  <c:v>46304</c:v>
                </c:pt>
                <c:pt idx="2595">
                  <c:v>46305</c:v>
                </c:pt>
                <c:pt idx="2596">
                  <c:v>46306</c:v>
                </c:pt>
                <c:pt idx="2597">
                  <c:v>46307</c:v>
                </c:pt>
                <c:pt idx="2598">
                  <c:v>46308</c:v>
                </c:pt>
                <c:pt idx="2599">
                  <c:v>46309</c:v>
                </c:pt>
                <c:pt idx="2600">
                  <c:v>46310</c:v>
                </c:pt>
                <c:pt idx="2601">
                  <c:v>46311</c:v>
                </c:pt>
                <c:pt idx="2602">
                  <c:v>46312</c:v>
                </c:pt>
                <c:pt idx="2603">
                  <c:v>46313</c:v>
                </c:pt>
                <c:pt idx="2604">
                  <c:v>46314</c:v>
                </c:pt>
                <c:pt idx="2605">
                  <c:v>46315</c:v>
                </c:pt>
                <c:pt idx="2606">
                  <c:v>46316</c:v>
                </c:pt>
                <c:pt idx="2607">
                  <c:v>46317</c:v>
                </c:pt>
                <c:pt idx="2608">
                  <c:v>46318</c:v>
                </c:pt>
                <c:pt idx="2609">
                  <c:v>46319</c:v>
                </c:pt>
                <c:pt idx="2610">
                  <c:v>46320</c:v>
                </c:pt>
                <c:pt idx="2611">
                  <c:v>46321</c:v>
                </c:pt>
                <c:pt idx="2612">
                  <c:v>46322</c:v>
                </c:pt>
                <c:pt idx="2613">
                  <c:v>46323</c:v>
                </c:pt>
                <c:pt idx="2614">
                  <c:v>46324</c:v>
                </c:pt>
                <c:pt idx="2615">
                  <c:v>46325</c:v>
                </c:pt>
                <c:pt idx="2616">
                  <c:v>46326</c:v>
                </c:pt>
                <c:pt idx="2617">
                  <c:v>46327</c:v>
                </c:pt>
                <c:pt idx="2618">
                  <c:v>46328</c:v>
                </c:pt>
                <c:pt idx="2619">
                  <c:v>46329</c:v>
                </c:pt>
                <c:pt idx="2620">
                  <c:v>46330</c:v>
                </c:pt>
                <c:pt idx="2621">
                  <c:v>46331</c:v>
                </c:pt>
                <c:pt idx="2622">
                  <c:v>46332</c:v>
                </c:pt>
                <c:pt idx="2623">
                  <c:v>46333</c:v>
                </c:pt>
                <c:pt idx="2624">
                  <c:v>46334</c:v>
                </c:pt>
                <c:pt idx="2625">
                  <c:v>46335</c:v>
                </c:pt>
                <c:pt idx="2626">
                  <c:v>46336</c:v>
                </c:pt>
                <c:pt idx="2627">
                  <c:v>46337</c:v>
                </c:pt>
                <c:pt idx="2628">
                  <c:v>46338</c:v>
                </c:pt>
                <c:pt idx="2629">
                  <c:v>46339</c:v>
                </c:pt>
                <c:pt idx="2630">
                  <c:v>46340</c:v>
                </c:pt>
                <c:pt idx="2631">
                  <c:v>46341</c:v>
                </c:pt>
                <c:pt idx="2632">
                  <c:v>46342</c:v>
                </c:pt>
                <c:pt idx="2633">
                  <c:v>46343</c:v>
                </c:pt>
                <c:pt idx="2634">
                  <c:v>46344</c:v>
                </c:pt>
                <c:pt idx="2635">
                  <c:v>46345</c:v>
                </c:pt>
                <c:pt idx="2636">
                  <c:v>46346</c:v>
                </c:pt>
                <c:pt idx="2637">
                  <c:v>46347</c:v>
                </c:pt>
                <c:pt idx="2638">
                  <c:v>46348</c:v>
                </c:pt>
                <c:pt idx="2639">
                  <c:v>46349</c:v>
                </c:pt>
                <c:pt idx="2640">
                  <c:v>46350</c:v>
                </c:pt>
                <c:pt idx="2641">
                  <c:v>46351</c:v>
                </c:pt>
                <c:pt idx="2642">
                  <c:v>46352</c:v>
                </c:pt>
                <c:pt idx="2643">
                  <c:v>46353</c:v>
                </c:pt>
                <c:pt idx="2644">
                  <c:v>46354</c:v>
                </c:pt>
                <c:pt idx="2645">
                  <c:v>46355</c:v>
                </c:pt>
                <c:pt idx="2646">
                  <c:v>46356</c:v>
                </c:pt>
                <c:pt idx="2647">
                  <c:v>46357</c:v>
                </c:pt>
                <c:pt idx="2648">
                  <c:v>46358</c:v>
                </c:pt>
                <c:pt idx="2649">
                  <c:v>46359</c:v>
                </c:pt>
                <c:pt idx="2650">
                  <c:v>46360</c:v>
                </c:pt>
                <c:pt idx="2651">
                  <c:v>46361</c:v>
                </c:pt>
                <c:pt idx="2652">
                  <c:v>46362</c:v>
                </c:pt>
                <c:pt idx="2653">
                  <c:v>46363</c:v>
                </c:pt>
                <c:pt idx="2654">
                  <c:v>46364</c:v>
                </c:pt>
                <c:pt idx="2655">
                  <c:v>46365</c:v>
                </c:pt>
                <c:pt idx="2656">
                  <c:v>46366</c:v>
                </c:pt>
                <c:pt idx="2657">
                  <c:v>46367</c:v>
                </c:pt>
                <c:pt idx="2658">
                  <c:v>46368</c:v>
                </c:pt>
                <c:pt idx="2659">
                  <c:v>46369</c:v>
                </c:pt>
                <c:pt idx="2660">
                  <c:v>46370</c:v>
                </c:pt>
                <c:pt idx="2661">
                  <c:v>46371</c:v>
                </c:pt>
                <c:pt idx="2662">
                  <c:v>46372</c:v>
                </c:pt>
                <c:pt idx="2663">
                  <c:v>46373</c:v>
                </c:pt>
                <c:pt idx="2664">
                  <c:v>46374</c:v>
                </c:pt>
                <c:pt idx="2665">
                  <c:v>46375</c:v>
                </c:pt>
                <c:pt idx="2666">
                  <c:v>46376</c:v>
                </c:pt>
                <c:pt idx="2667">
                  <c:v>46377</c:v>
                </c:pt>
                <c:pt idx="2668">
                  <c:v>46378</c:v>
                </c:pt>
                <c:pt idx="2669">
                  <c:v>46379</c:v>
                </c:pt>
                <c:pt idx="2670">
                  <c:v>46380</c:v>
                </c:pt>
                <c:pt idx="2671">
                  <c:v>46381</c:v>
                </c:pt>
                <c:pt idx="2672">
                  <c:v>46382</c:v>
                </c:pt>
                <c:pt idx="2673">
                  <c:v>46383</c:v>
                </c:pt>
                <c:pt idx="2674">
                  <c:v>46384</c:v>
                </c:pt>
                <c:pt idx="2675">
                  <c:v>46385</c:v>
                </c:pt>
                <c:pt idx="2676">
                  <c:v>46386</c:v>
                </c:pt>
                <c:pt idx="2677">
                  <c:v>46387</c:v>
                </c:pt>
                <c:pt idx="2678">
                  <c:v>46388</c:v>
                </c:pt>
                <c:pt idx="2679">
                  <c:v>46389</c:v>
                </c:pt>
                <c:pt idx="2680">
                  <c:v>46390</c:v>
                </c:pt>
                <c:pt idx="2681">
                  <c:v>46391</c:v>
                </c:pt>
                <c:pt idx="2682">
                  <c:v>46392</c:v>
                </c:pt>
                <c:pt idx="2683">
                  <c:v>46393</c:v>
                </c:pt>
                <c:pt idx="2684">
                  <c:v>46394</c:v>
                </c:pt>
                <c:pt idx="2685">
                  <c:v>46395</c:v>
                </c:pt>
                <c:pt idx="2686">
                  <c:v>46396</c:v>
                </c:pt>
                <c:pt idx="2687">
                  <c:v>46397</c:v>
                </c:pt>
                <c:pt idx="2688">
                  <c:v>46398</c:v>
                </c:pt>
                <c:pt idx="2689">
                  <c:v>46399</c:v>
                </c:pt>
                <c:pt idx="2690">
                  <c:v>46400</c:v>
                </c:pt>
                <c:pt idx="2691">
                  <c:v>46401</c:v>
                </c:pt>
                <c:pt idx="2692">
                  <c:v>46402</c:v>
                </c:pt>
                <c:pt idx="2693">
                  <c:v>46403</c:v>
                </c:pt>
                <c:pt idx="2694">
                  <c:v>46404</c:v>
                </c:pt>
                <c:pt idx="2695">
                  <c:v>46405</c:v>
                </c:pt>
                <c:pt idx="2696">
                  <c:v>46406</c:v>
                </c:pt>
                <c:pt idx="2697">
                  <c:v>46407</c:v>
                </c:pt>
                <c:pt idx="2698">
                  <c:v>46408</c:v>
                </c:pt>
                <c:pt idx="2699">
                  <c:v>46409</c:v>
                </c:pt>
                <c:pt idx="2700">
                  <c:v>46410</c:v>
                </c:pt>
                <c:pt idx="2701">
                  <c:v>46411</c:v>
                </c:pt>
                <c:pt idx="2702">
                  <c:v>46412</c:v>
                </c:pt>
                <c:pt idx="2703">
                  <c:v>46413</c:v>
                </c:pt>
                <c:pt idx="2704">
                  <c:v>46414</c:v>
                </c:pt>
                <c:pt idx="2705">
                  <c:v>46415</c:v>
                </c:pt>
                <c:pt idx="2706">
                  <c:v>46416</c:v>
                </c:pt>
                <c:pt idx="2707">
                  <c:v>46417</c:v>
                </c:pt>
                <c:pt idx="2708">
                  <c:v>46418</c:v>
                </c:pt>
                <c:pt idx="2709">
                  <c:v>46419</c:v>
                </c:pt>
                <c:pt idx="2710">
                  <c:v>46420</c:v>
                </c:pt>
                <c:pt idx="2711">
                  <c:v>46421</c:v>
                </c:pt>
                <c:pt idx="2712">
                  <c:v>46422</c:v>
                </c:pt>
                <c:pt idx="2713">
                  <c:v>46423</c:v>
                </c:pt>
                <c:pt idx="2714">
                  <c:v>46424</c:v>
                </c:pt>
                <c:pt idx="2715">
                  <c:v>46425</c:v>
                </c:pt>
                <c:pt idx="2716">
                  <c:v>46426</c:v>
                </c:pt>
                <c:pt idx="2717">
                  <c:v>46427</c:v>
                </c:pt>
                <c:pt idx="2718">
                  <c:v>46428</c:v>
                </c:pt>
                <c:pt idx="2719">
                  <c:v>46429</c:v>
                </c:pt>
                <c:pt idx="2720">
                  <c:v>46430</c:v>
                </c:pt>
                <c:pt idx="2721">
                  <c:v>46431</c:v>
                </c:pt>
                <c:pt idx="2722">
                  <c:v>46432</c:v>
                </c:pt>
                <c:pt idx="2723">
                  <c:v>46433</c:v>
                </c:pt>
                <c:pt idx="2724">
                  <c:v>46434</c:v>
                </c:pt>
                <c:pt idx="2725">
                  <c:v>46435</c:v>
                </c:pt>
                <c:pt idx="2726">
                  <c:v>46436</c:v>
                </c:pt>
                <c:pt idx="2727">
                  <c:v>46437</c:v>
                </c:pt>
                <c:pt idx="2728">
                  <c:v>46438</c:v>
                </c:pt>
                <c:pt idx="2729">
                  <c:v>46439</c:v>
                </c:pt>
                <c:pt idx="2730">
                  <c:v>46440</c:v>
                </c:pt>
                <c:pt idx="2731">
                  <c:v>46441</c:v>
                </c:pt>
                <c:pt idx="2732">
                  <c:v>46442</c:v>
                </c:pt>
                <c:pt idx="2733">
                  <c:v>46443</c:v>
                </c:pt>
                <c:pt idx="2734">
                  <c:v>46444</c:v>
                </c:pt>
                <c:pt idx="2735">
                  <c:v>46445</c:v>
                </c:pt>
                <c:pt idx="2736">
                  <c:v>46446</c:v>
                </c:pt>
                <c:pt idx="2737">
                  <c:v>46447</c:v>
                </c:pt>
                <c:pt idx="2738">
                  <c:v>46448</c:v>
                </c:pt>
                <c:pt idx="2739">
                  <c:v>46449</c:v>
                </c:pt>
                <c:pt idx="2740">
                  <c:v>46450</c:v>
                </c:pt>
                <c:pt idx="2741">
                  <c:v>46451</c:v>
                </c:pt>
                <c:pt idx="2742">
                  <c:v>46452</c:v>
                </c:pt>
                <c:pt idx="2743">
                  <c:v>46453</c:v>
                </c:pt>
                <c:pt idx="2744">
                  <c:v>46454</c:v>
                </c:pt>
                <c:pt idx="2745">
                  <c:v>46455</c:v>
                </c:pt>
                <c:pt idx="2746">
                  <c:v>46456</c:v>
                </c:pt>
                <c:pt idx="2747">
                  <c:v>46457</c:v>
                </c:pt>
                <c:pt idx="2748">
                  <c:v>46458</c:v>
                </c:pt>
                <c:pt idx="2749">
                  <c:v>46459</c:v>
                </c:pt>
                <c:pt idx="2750">
                  <c:v>46460</c:v>
                </c:pt>
                <c:pt idx="2751">
                  <c:v>46461</c:v>
                </c:pt>
                <c:pt idx="2752">
                  <c:v>46462</c:v>
                </c:pt>
                <c:pt idx="2753">
                  <c:v>46463</c:v>
                </c:pt>
                <c:pt idx="2754">
                  <c:v>46464</c:v>
                </c:pt>
                <c:pt idx="2755">
                  <c:v>46465</c:v>
                </c:pt>
                <c:pt idx="2756">
                  <c:v>46466</c:v>
                </c:pt>
                <c:pt idx="2757">
                  <c:v>46467</c:v>
                </c:pt>
                <c:pt idx="2758">
                  <c:v>46468</c:v>
                </c:pt>
                <c:pt idx="2759">
                  <c:v>46469</c:v>
                </c:pt>
                <c:pt idx="2760">
                  <c:v>46470</c:v>
                </c:pt>
                <c:pt idx="2761">
                  <c:v>46471</c:v>
                </c:pt>
                <c:pt idx="2762">
                  <c:v>46472</c:v>
                </c:pt>
                <c:pt idx="2763">
                  <c:v>46473</c:v>
                </c:pt>
                <c:pt idx="2764">
                  <c:v>46474</c:v>
                </c:pt>
                <c:pt idx="2765">
                  <c:v>46475</c:v>
                </c:pt>
                <c:pt idx="2766">
                  <c:v>46476</c:v>
                </c:pt>
                <c:pt idx="2767">
                  <c:v>46477</c:v>
                </c:pt>
                <c:pt idx="2768">
                  <c:v>46478</c:v>
                </c:pt>
                <c:pt idx="2769">
                  <c:v>46479</c:v>
                </c:pt>
                <c:pt idx="2770">
                  <c:v>46480</c:v>
                </c:pt>
                <c:pt idx="2771">
                  <c:v>46481</c:v>
                </c:pt>
                <c:pt idx="2772">
                  <c:v>46482</c:v>
                </c:pt>
                <c:pt idx="2773">
                  <c:v>46483</c:v>
                </c:pt>
                <c:pt idx="2774">
                  <c:v>46484</c:v>
                </c:pt>
                <c:pt idx="2775">
                  <c:v>46485</c:v>
                </c:pt>
                <c:pt idx="2776">
                  <c:v>46486</c:v>
                </c:pt>
                <c:pt idx="2777">
                  <c:v>46487</c:v>
                </c:pt>
                <c:pt idx="2778">
                  <c:v>46488</c:v>
                </c:pt>
                <c:pt idx="2779">
                  <c:v>46489</c:v>
                </c:pt>
                <c:pt idx="2780">
                  <c:v>46490</c:v>
                </c:pt>
                <c:pt idx="2781">
                  <c:v>46491</c:v>
                </c:pt>
                <c:pt idx="2782">
                  <c:v>46492</c:v>
                </c:pt>
                <c:pt idx="2783">
                  <c:v>46493</c:v>
                </c:pt>
                <c:pt idx="2784">
                  <c:v>46494</c:v>
                </c:pt>
                <c:pt idx="2785">
                  <c:v>46495</c:v>
                </c:pt>
                <c:pt idx="2786">
                  <c:v>46496</c:v>
                </c:pt>
                <c:pt idx="2787">
                  <c:v>46497</c:v>
                </c:pt>
                <c:pt idx="2788">
                  <c:v>46498</c:v>
                </c:pt>
                <c:pt idx="2789">
                  <c:v>46499</c:v>
                </c:pt>
                <c:pt idx="2790">
                  <c:v>46500</c:v>
                </c:pt>
                <c:pt idx="2791">
                  <c:v>46501</c:v>
                </c:pt>
                <c:pt idx="2792">
                  <c:v>46502</c:v>
                </c:pt>
                <c:pt idx="2793">
                  <c:v>46503</c:v>
                </c:pt>
                <c:pt idx="2794">
                  <c:v>46504</c:v>
                </c:pt>
                <c:pt idx="2795">
                  <c:v>46505</c:v>
                </c:pt>
                <c:pt idx="2796">
                  <c:v>46506</c:v>
                </c:pt>
                <c:pt idx="2797">
                  <c:v>46507</c:v>
                </c:pt>
                <c:pt idx="2798">
                  <c:v>46508</c:v>
                </c:pt>
                <c:pt idx="2799">
                  <c:v>46509</c:v>
                </c:pt>
                <c:pt idx="2800">
                  <c:v>46510</c:v>
                </c:pt>
                <c:pt idx="2801">
                  <c:v>46511</c:v>
                </c:pt>
                <c:pt idx="2802">
                  <c:v>46512</c:v>
                </c:pt>
                <c:pt idx="2803">
                  <c:v>46513</c:v>
                </c:pt>
                <c:pt idx="2804">
                  <c:v>46514</c:v>
                </c:pt>
                <c:pt idx="2805">
                  <c:v>46515</c:v>
                </c:pt>
                <c:pt idx="2806">
                  <c:v>46516</c:v>
                </c:pt>
                <c:pt idx="2807">
                  <c:v>46517</c:v>
                </c:pt>
                <c:pt idx="2808">
                  <c:v>46518</c:v>
                </c:pt>
                <c:pt idx="2809">
                  <c:v>46519</c:v>
                </c:pt>
                <c:pt idx="2810">
                  <c:v>46520</c:v>
                </c:pt>
                <c:pt idx="2811">
                  <c:v>46521</c:v>
                </c:pt>
                <c:pt idx="2812">
                  <c:v>46522</c:v>
                </c:pt>
                <c:pt idx="2813">
                  <c:v>46523</c:v>
                </c:pt>
                <c:pt idx="2814">
                  <c:v>46524</c:v>
                </c:pt>
                <c:pt idx="2815">
                  <c:v>46525</c:v>
                </c:pt>
                <c:pt idx="2816">
                  <c:v>46526</c:v>
                </c:pt>
                <c:pt idx="2817">
                  <c:v>46527</c:v>
                </c:pt>
                <c:pt idx="2818">
                  <c:v>46528</c:v>
                </c:pt>
                <c:pt idx="2819">
                  <c:v>46529</c:v>
                </c:pt>
                <c:pt idx="2820">
                  <c:v>46530</c:v>
                </c:pt>
                <c:pt idx="2821">
                  <c:v>46531</c:v>
                </c:pt>
                <c:pt idx="2822">
                  <c:v>46532</c:v>
                </c:pt>
                <c:pt idx="2823">
                  <c:v>46533</c:v>
                </c:pt>
                <c:pt idx="2824">
                  <c:v>46534</c:v>
                </c:pt>
                <c:pt idx="2825">
                  <c:v>46535</c:v>
                </c:pt>
                <c:pt idx="2826">
                  <c:v>46536</c:v>
                </c:pt>
                <c:pt idx="2827">
                  <c:v>46537</c:v>
                </c:pt>
                <c:pt idx="2828">
                  <c:v>46538</c:v>
                </c:pt>
                <c:pt idx="2829">
                  <c:v>46539</c:v>
                </c:pt>
                <c:pt idx="2830">
                  <c:v>46540</c:v>
                </c:pt>
                <c:pt idx="2831">
                  <c:v>46541</c:v>
                </c:pt>
                <c:pt idx="2832">
                  <c:v>46542</c:v>
                </c:pt>
                <c:pt idx="2833">
                  <c:v>46543</c:v>
                </c:pt>
                <c:pt idx="2834">
                  <c:v>46544</c:v>
                </c:pt>
                <c:pt idx="2835">
                  <c:v>46545</c:v>
                </c:pt>
                <c:pt idx="2836">
                  <c:v>46546</c:v>
                </c:pt>
                <c:pt idx="2837">
                  <c:v>46547</c:v>
                </c:pt>
                <c:pt idx="2838">
                  <c:v>46548</c:v>
                </c:pt>
                <c:pt idx="2839">
                  <c:v>46549</c:v>
                </c:pt>
                <c:pt idx="2840">
                  <c:v>46550</c:v>
                </c:pt>
                <c:pt idx="2841">
                  <c:v>46551</c:v>
                </c:pt>
                <c:pt idx="2842">
                  <c:v>46552</c:v>
                </c:pt>
                <c:pt idx="2843">
                  <c:v>46553</c:v>
                </c:pt>
                <c:pt idx="2844">
                  <c:v>46554</c:v>
                </c:pt>
                <c:pt idx="2845">
                  <c:v>46555</c:v>
                </c:pt>
                <c:pt idx="2846">
                  <c:v>46556</c:v>
                </c:pt>
                <c:pt idx="2847">
                  <c:v>46557</c:v>
                </c:pt>
                <c:pt idx="2848">
                  <c:v>46558</c:v>
                </c:pt>
                <c:pt idx="2849">
                  <c:v>46559</c:v>
                </c:pt>
                <c:pt idx="2850">
                  <c:v>46560</c:v>
                </c:pt>
                <c:pt idx="2851">
                  <c:v>46561</c:v>
                </c:pt>
                <c:pt idx="2852">
                  <c:v>46562</c:v>
                </c:pt>
                <c:pt idx="2853">
                  <c:v>46563</c:v>
                </c:pt>
                <c:pt idx="2854">
                  <c:v>46564</c:v>
                </c:pt>
                <c:pt idx="2855">
                  <c:v>46565</c:v>
                </c:pt>
                <c:pt idx="2856">
                  <c:v>46566</c:v>
                </c:pt>
                <c:pt idx="2857">
                  <c:v>46567</c:v>
                </c:pt>
                <c:pt idx="2858">
                  <c:v>46568</c:v>
                </c:pt>
                <c:pt idx="2859">
                  <c:v>46569</c:v>
                </c:pt>
                <c:pt idx="2860">
                  <c:v>46570</c:v>
                </c:pt>
                <c:pt idx="2861">
                  <c:v>46571</c:v>
                </c:pt>
                <c:pt idx="2862">
                  <c:v>46572</c:v>
                </c:pt>
                <c:pt idx="2863">
                  <c:v>46573</c:v>
                </c:pt>
                <c:pt idx="2864">
                  <c:v>46574</c:v>
                </c:pt>
                <c:pt idx="2865">
                  <c:v>46575</c:v>
                </c:pt>
                <c:pt idx="2866">
                  <c:v>46576</c:v>
                </c:pt>
                <c:pt idx="2867">
                  <c:v>46577</c:v>
                </c:pt>
                <c:pt idx="2868">
                  <c:v>46578</c:v>
                </c:pt>
                <c:pt idx="2869">
                  <c:v>46579</c:v>
                </c:pt>
                <c:pt idx="2870">
                  <c:v>46580</c:v>
                </c:pt>
                <c:pt idx="2871">
                  <c:v>46581</c:v>
                </c:pt>
                <c:pt idx="2872">
                  <c:v>46582</c:v>
                </c:pt>
                <c:pt idx="2873">
                  <c:v>46583</c:v>
                </c:pt>
                <c:pt idx="2874">
                  <c:v>46584</c:v>
                </c:pt>
                <c:pt idx="2875">
                  <c:v>46585</c:v>
                </c:pt>
                <c:pt idx="2876">
                  <c:v>46586</c:v>
                </c:pt>
                <c:pt idx="2877">
                  <c:v>46587</c:v>
                </c:pt>
                <c:pt idx="2878">
                  <c:v>46588</c:v>
                </c:pt>
                <c:pt idx="2879">
                  <c:v>46589</c:v>
                </c:pt>
                <c:pt idx="2880">
                  <c:v>46590</c:v>
                </c:pt>
                <c:pt idx="2881">
                  <c:v>46591</c:v>
                </c:pt>
                <c:pt idx="2882">
                  <c:v>46592</c:v>
                </c:pt>
                <c:pt idx="2883">
                  <c:v>46593</c:v>
                </c:pt>
                <c:pt idx="2884">
                  <c:v>46594</c:v>
                </c:pt>
                <c:pt idx="2885">
                  <c:v>46595</c:v>
                </c:pt>
                <c:pt idx="2886">
                  <c:v>46596</c:v>
                </c:pt>
                <c:pt idx="2887">
                  <c:v>46597</c:v>
                </c:pt>
                <c:pt idx="2888">
                  <c:v>46598</c:v>
                </c:pt>
                <c:pt idx="2889">
                  <c:v>46599</c:v>
                </c:pt>
                <c:pt idx="2890">
                  <c:v>46600</c:v>
                </c:pt>
                <c:pt idx="2891">
                  <c:v>46601</c:v>
                </c:pt>
                <c:pt idx="2892">
                  <c:v>46602</c:v>
                </c:pt>
                <c:pt idx="2893">
                  <c:v>46603</c:v>
                </c:pt>
                <c:pt idx="2894">
                  <c:v>46604</c:v>
                </c:pt>
                <c:pt idx="2895">
                  <c:v>46605</c:v>
                </c:pt>
                <c:pt idx="2896">
                  <c:v>46606</c:v>
                </c:pt>
                <c:pt idx="2897">
                  <c:v>46607</c:v>
                </c:pt>
                <c:pt idx="2898">
                  <c:v>46608</c:v>
                </c:pt>
                <c:pt idx="2899">
                  <c:v>46609</c:v>
                </c:pt>
                <c:pt idx="2900">
                  <c:v>46610</c:v>
                </c:pt>
                <c:pt idx="2901">
                  <c:v>46611</c:v>
                </c:pt>
                <c:pt idx="2902">
                  <c:v>46612</c:v>
                </c:pt>
                <c:pt idx="2903">
                  <c:v>46613</c:v>
                </c:pt>
                <c:pt idx="2904">
                  <c:v>46614</c:v>
                </c:pt>
                <c:pt idx="2905">
                  <c:v>46615</c:v>
                </c:pt>
                <c:pt idx="2906">
                  <c:v>46616</c:v>
                </c:pt>
                <c:pt idx="2907">
                  <c:v>46617</c:v>
                </c:pt>
                <c:pt idx="2908">
                  <c:v>46618</c:v>
                </c:pt>
                <c:pt idx="2909">
                  <c:v>46619</c:v>
                </c:pt>
                <c:pt idx="2910">
                  <c:v>46620</c:v>
                </c:pt>
                <c:pt idx="2911">
                  <c:v>46621</c:v>
                </c:pt>
                <c:pt idx="2912">
                  <c:v>46622</c:v>
                </c:pt>
                <c:pt idx="2913">
                  <c:v>46623</c:v>
                </c:pt>
                <c:pt idx="2914">
                  <c:v>46624</c:v>
                </c:pt>
                <c:pt idx="2915">
                  <c:v>46625</c:v>
                </c:pt>
                <c:pt idx="2916">
                  <c:v>46626</c:v>
                </c:pt>
                <c:pt idx="2917">
                  <c:v>46627</c:v>
                </c:pt>
                <c:pt idx="2918">
                  <c:v>46628</c:v>
                </c:pt>
                <c:pt idx="2919">
                  <c:v>46629</c:v>
                </c:pt>
                <c:pt idx="2920">
                  <c:v>46630</c:v>
                </c:pt>
                <c:pt idx="2921">
                  <c:v>46631</c:v>
                </c:pt>
                <c:pt idx="2922">
                  <c:v>46632</c:v>
                </c:pt>
                <c:pt idx="2923">
                  <c:v>46633</c:v>
                </c:pt>
                <c:pt idx="2924">
                  <c:v>46634</c:v>
                </c:pt>
                <c:pt idx="2925">
                  <c:v>46635</c:v>
                </c:pt>
                <c:pt idx="2926">
                  <c:v>46636</c:v>
                </c:pt>
                <c:pt idx="2927">
                  <c:v>46637</c:v>
                </c:pt>
                <c:pt idx="2928">
                  <c:v>46638</c:v>
                </c:pt>
                <c:pt idx="2929">
                  <c:v>46639</c:v>
                </c:pt>
                <c:pt idx="2930">
                  <c:v>46640</c:v>
                </c:pt>
                <c:pt idx="2931">
                  <c:v>46641</c:v>
                </c:pt>
                <c:pt idx="2932">
                  <c:v>46642</c:v>
                </c:pt>
                <c:pt idx="2933">
                  <c:v>46643</c:v>
                </c:pt>
                <c:pt idx="2934">
                  <c:v>46644</c:v>
                </c:pt>
                <c:pt idx="2935">
                  <c:v>46645</c:v>
                </c:pt>
                <c:pt idx="2936">
                  <c:v>46646</c:v>
                </c:pt>
                <c:pt idx="2937">
                  <c:v>46647</c:v>
                </c:pt>
                <c:pt idx="2938">
                  <c:v>46648</c:v>
                </c:pt>
                <c:pt idx="2939">
                  <c:v>46649</c:v>
                </c:pt>
                <c:pt idx="2940">
                  <c:v>46650</c:v>
                </c:pt>
                <c:pt idx="2941">
                  <c:v>46651</c:v>
                </c:pt>
                <c:pt idx="2942">
                  <c:v>46652</c:v>
                </c:pt>
                <c:pt idx="2943">
                  <c:v>46653</c:v>
                </c:pt>
                <c:pt idx="2944">
                  <c:v>46654</c:v>
                </c:pt>
                <c:pt idx="2945">
                  <c:v>46655</c:v>
                </c:pt>
                <c:pt idx="2946">
                  <c:v>46656</c:v>
                </c:pt>
                <c:pt idx="2947">
                  <c:v>46657</c:v>
                </c:pt>
                <c:pt idx="2948">
                  <c:v>46658</c:v>
                </c:pt>
                <c:pt idx="2949">
                  <c:v>46659</c:v>
                </c:pt>
                <c:pt idx="2950">
                  <c:v>46660</c:v>
                </c:pt>
                <c:pt idx="2951">
                  <c:v>46661</c:v>
                </c:pt>
                <c:pt idx="2952">
                  <c:v>46662</c:v>
                </c:pt>
                <c:pt idx="2953">
                  <c:v>46663</c:v>
                </c:pt>
                <c:pt idx="2954">
                  <c:v>46664</c:v>
                </c:pt>
                <c:pt idx="2955">
                  <c:v>46665</c:v>
                </c:pt>
                <c:pt idx="2956">
                  <c:v>46666</c:v>
                </c:pt>
                <c:pt idx="2957">
                  <c:v>46667</c:v>
                </c:pt>
                <c:pt idx="2958">
                  <c:v>46668</c:v>
                </c:pt>
                <c:pt idx="2959">
                  <c:v>46669</c:v>
                </c:pt>
                <c:pt idx="2960">
                  <c:v>46670</c:v>
                </c:pt>
                <c:pt idx="2961">
                  <c:v>46671</c:v>
                </c:pt>
                <c:pt idx="2962">
                  <c:v>46672</c:v>
                </c:pt>
                <c:pt idx="2963">
                  <c:v>46673</c:v>
                </c:pt>
                <c:pt idx="2964">
                  <c:v>46674</c:v>
                </c:pt>
                <c:pt idx="2965">
                  <c:v>46675</c:v>
                </c:pt>
                <c:pt idx="2966">
                  <c:v>46676</c:v>
                </c:pt>
                <c:pt idx="2967">
                  <c:v>46677</c:v>
                </c:pt>
                <c:pt idx="2968">
                  <c:v>46678</c:v>
                </c:pt>
                <c:pt idx="2969">
                  <c:v>46679</c:v>
                </c:pt>
                <c:pt idx="2970">
                  <c:v>46680</c:v>
                </c:pt>
                <c:pt idx="2971">
                  <c:v>46681</c:v>
                </c:pt>
                <c:pt idx="2972">
                  <c:v>46682</c:v>
                </c:pt>
                <c:pt idx="2973">
                  <c:v>46683</c:v>
                </c:pt>
                <c:pt idx="2974">
                  <c:v>46684</c:v>
                </c:pt>
                <c:pt idx="2975">
                  <c:v>46685</c:v>
                </c:pt>
                <c:pt idx="2976">
                  <c:v>46686</c:v>
                </c:pt>
                <c:pt idx="2977">
                  <c:v>46687</c:v>
                </c:pt>
                <c:pt idx="2978">
                  <c:v>46688</c:v>
                </c:pt>
                <c:pt idx="2979">
                  <c:v>46689</c:v>
                </c:pt>
                <c:pt idx="2980">
                  <c:v>46690</c:v>
                </c:pt>
                <c:pt idx="2981">
                  <c:v>46691</c:v>
                </c:pt>
                <c:pt idx="2982">
                  <c:v>46692</c:v>
                </c:pt>
                <c:pt idx="2983">
                  <c:v>46693</c:v>
                </c:pt>
                <c:pt idx="2984">
                  <c:v>46694</c:v>
                </c:pt>
                <c:pt idx="2985">
                  <c:v>46695</c:v>
                </c:pt>
                <c:pt idx="2986">
                  <c:v>46696</c:v>
                </c:pt>
                <c:pt idx="2987">
                  <c:v>46697</c:v>
                </c:pt>
                <c:pt idx="2988">
                  <c:v>46698</c:v>
                </c:pt>
                <c:pt idx="2989">
                  <c:v>46699</c:v>
                </c:pt>
                <c:pt idx="2990">
                  <c:v>46700</c:v>
                </c:pt>
                <c:pt idx="2991">
                  <c:v>46701</c:v>
                </c:pt>
                <c:pt idx="2992">
                  <c:v>46702</c:v>
                </c:pt>
                <c:pt idx="2993">
                  <c:v>46703</c:v>
                </c:pt>
                <c:pt idx="2994">
                  <c:v>46704</c:v>
                </c:pt>
                <c:pt idx="2995">
                  <c:v>46705</c:v>
                </c:pt>
                <c:pt idx="2996">
                  <c:v>46706</c:v>
                </c:pt>
                <c:pt idx="2997">
                  <c:v>46707</c:v>
                </c:pt>
                <c:pt idx="2998">
                  <c:v>46708</c:v>
                </c:pt>
                <c:pt idx="2999">
                  <c:v>46709</c:v>
                </c:pt>
                <c:pt idx="3000">
                  <c:v>46710</c:v>
                </c:pt>
                <c:pt idx="3001">
                  <c:v>46711</c:v>
                </c:pt>
                <c:pt idx="3002">
                  <c:v>46712</c:v>
                </c:pt>
                <c:pt idx="3003">
                  <c:v>46713</c:v>
                </c:pt>
                <c:pt idx="3004">
                  <c:v>46714</c:v>
                </c:pt>
                <c:pt idx="3005">
                  <c:v>46715</c:v>
                </c:pt>
                <c:pt idx="3006">
                  <c:v>46716</c:v>
                </c:pt>
                <c:pt idx="3007">
                  <c:v>46717</c:v>
                </c:pt>
                <c:pt idx="3008">
                  <c:v>46718</c:v>
                </c:pt>
                <c:pt idx="3009">
                  <c:v>46719</c:v>
                </c:pt>
                <c:pt idx="3010">
                  <c:v>46720</c:v>
                </c:pt>
                <c:pt idx="3011">
                  <c:v>46721</c:v>
                </c:pt>
                <c:pt idx="3012">
                  <c:v>46722</c:v>
                </c:pt>
                <c:pt idx="3013">
                  <c:v>46723</c:v>
                </c:pt>
                <c:pt idx="3014">
                  <c:v>46724</c:v>
                </c:pt>
                <c:pt idx="3015">
                  <c:v>46725</c:v>
                </c:pt>
                <c:pt idx="3016">
                  <c:v>46726</c:v>
                </c:pt>
                <c:pt idx="3017">
                  <c:v>46727</c:v>
                </c:pt>
                <c:pt idx="3018">
                  <c:v>46728</c:v>
                </c:pt>
                <c:pt idx="3019">
                  <c:v>46729</c:v>
                </c:pt>
                <c:pt idx="3020">
                  <c:v>46730</c:v>
                </c:pt>
                <c:pt idx="3021">
                  <c:v>46731</c:v>
                </c:pt>
                <c:pt idx="3022">
                  <c:v>46732</c:v>
                </c:pt>
                <c:pt idx="3023">
                  <c:v>46733</c:v>
                </c:pt>
                <c:pt idx="3024">
                  <c:v>46734</c:v>
                </c:pt>
                <c:pt idx="3025">
                  <c:v>46735</c:v>
                </c:pt>
                <c:pt idx="3026">
                  <c:v>46736</c:v>
                </c:pt>
                <c:pt idx="3027">
                  <c:v>46737</c:v>
                </c:pt>
                <c:pt idx="3028">
                  <c:v>46738</c:v>
                </c:pt>
                <c:pt idx="3029">
                  <c:v>46739</c:v>
                </c:pt>
                <c:pt idx="3030">
                  <c:v>46740</c:v>
                </c:pt>
                <c:pt idx="3031">
                  <c:v>46741</c:v>
                </c:pt>
                <c:pt idx="3032">
                  <c:v>46742</c:v>
                </c:pt>
                <c:pt idx="3033">
                  <c:v>46743</c:v>
                </c:pt>
                <c:pt idx="3034">
                  <c:v>46744</c:v>
                </c:pt>
                <c:pt idx="3035">
                  <c:v>46745</c:v>
                </c:pt>
                <c:pt idx="3036">
                  <c:v>46746</c:v>
                </c:pt>
                <c:pt idx="3037">
                  <c:v>46747</c:v>
                </c:pt>
                <c:pt idx="3038">
                  <c:v>46748</c:v>
                </c:pt>
                <c:pt idx="3039">
                  <c:v>46749</c:v>
                </c:pt>
                <c:pt idx="3040">
                  <c:v>46750</c:v>
                </c:pt>
                <c:pt idx="3041">
                  <c:v>46751</c:v>
                </c:pt>
                <c:pt idx="3042">
                  <c:v>46752</c:v>
                </c:pt>
                <c:pt idx="3043">
                  <c:v>46753</c:v>
                </c:pt>
                <c:pt idx="3044">
                  <c:v>46754</c:v>
                </c:pt>
                <c:pt idx="3045">
                  <c:v>46755</c:v>
                </c:pt>
                <c:pt idx="3046">
                  <c:v>46756</c:v>
                </c:pt>
                <c:pt idx="3047">
                  <c:v>46757</c:v>
                </c:pt>
                <c:pt idx="3048">
                  <c:v>46758</c:v>
                </c:pt>
                <c:pt idx="3049">
                  <c:v>46759</c:v>
                </c:pt>
                <c:pt idx="3050">
                  <c:v>46760</c:v>
                </c:pt>
                <c:pt idx="3051">
                  <c:v>46761</c:v>
                </c:pt>
                <c:pt idx="3052">
                  <c:v>46762</c:v>
                </c:pt>
                <c:pt idx="3053">
                  <c:v>46763</c:v>
                </c:pt>
                <c:pt idx="3054">
                  <c:v>46764</c:v>
                </c:pt>
                <c:pt idx="3055">
                  <c:v>46765</c:v>
                </c:pt>
                <c:pt idx="3056">
                  <c:v>46766</c:v>
                </c:pt>
                <c:pt idx="3057">
                  <c:v>46767</c:v>
                </c:pt>
                <c:pt idx="3058">
                  <c:v>46768</c:v>
                </c:pt>
                <c:pt idx="3059">
                  <c:v>46769</c:v>
                </c:pt>
                <c:pt idx="3060">
                  <c:v>46770</c:v>
                </c:pt>
                <c:pt idx="3061">
                  <c:v>46771</c:v>
                </c:pt>
                <c:pt idx="3062">
                  <c:v>46772</c:v>
                </c:pt>
                <c:pt idx="3063">
                  <c:v>46773</c:v>
                </c:pt>
                <c:pt idx="3064">
                  <c:v>46774</c:v>
                </c:pt>
                <c:pt idx="3065">
                  <c:v>46775</c:v>
                </c:pt>
                <c:pt idx="3066">
                  <c:v>46776</c:v>
                </c:pt>
                <c:pt idx="3067">
                  <c:v>46777</c:v>
                </c:pt>
                <c:pt idx="3068">
                  <c:v>46778</c:v>
                </c:pt>
                <c:pt idx="3069">
                  <c:v>46779</c:v>
                </c:pt>
                <c:pt idx="3070">
                  <c:v>46780</c:v>
                </c:pt>
                <c:pt idx="3071">
                  <c:v>46781</c:v>
                </c:pt>
                <c:pt idx="3072">
                  <c:v>46782</c:v>
                </c:pt>
                <c:pt idx="3073">
                  <c:v>46783</c:v>
                </c:pt>
                <c:pt idx="3074">
                  <c:v>46784</c:v>
                </c:pt>
                <c:pt idx="3075">
                  <c:v>46785</c:v>
                </c:pt>
                <c:pt idx="3076">
                  <c:v>46786</c:v>
                </c:pt>
                <c:pt idx="3077">
                  <c:v>46787</c:v>
                </c:pt>
                <c:pt idx="3078">
                  <c:v>46788</c:v>
                </c:pt>
                <c:pt idx="3079">
                  <c:v>46789</c:v>
                </c:pt>
                <c:pt idx="3080">
                  <c:v>46790</c:v>
                </c:pt>
                <c:pt idx="3081">
                  <c:v>46791</c:v>
                </c:pt>
                <c:pt idx="3082">
                  <c:v>46792</c:v>
                </c:pt>
                <c:pt idx="3083">
                  <c:v>46793</c:v>
                </c:pt>
                <c:pt idx="3084">
                  <c:v>46794</c:v>
                </c:pt>
                <c:pt idx="3085">
                  <c:v>46795</c:v>
                </c:pt>
                <c:pt idx="3086">
                  <c:v>46796</c:v>
                </c:pt>
                <c:pt idx="3087">
                  <c:v>46797</c:v>
                </c:pt>
                <c:pt idx="3088">
                  <c:v>46798</c:v>
                </c:pt>
                <c:pt idx="3089">
                  <c:v>46799</c:v>
                </c:pt>
                <c:pt idx="3090">
                  <c:v>46800</c:v>
                </c:pt>
                <c:pt idx="3091">
                  <c:v>46801</c:v>
                </c:pt>
                <c:pt idx="3092">
                  <c:v>46802</c:v>
                </c:pt>
                <c:pt idx="3093">
                  <c:v>46803</c:v>
                </c:pt>
                <c:pt idx="3094">
                  <c:v>46804</c:v>
                </c:pt>
                <c:pt idx="3095">
                  <c:v>46805</c:v>
                </c:pt>
                <c:pt idx="3096">
                  <c:v>46806</c:v>
                </c:pt>
                <c:pt idx="3097">
                  <c:v>46807</c:v>
                </c:pt>
                <c:pt idx="3098">
                  <c:v>46808</c:v>
                </c:pt>
                <c:pt idx="3099">
                  <c:v>46809</c:v>
                </c:pt>
                <c:pt idx="3100">
                  <c:v>46810</c:v>
                </c:pt>
                <c:pt idx="3101">
                  <c:v>46811</c:v>
                </c:pt>
                <c:pt idx="3102">
                  <c:v>46812</c:v>
                </c:pt>
                <c:pt idx="3103">
                  <c:v>46813</c:v>
                </c:pt>
                <c:pt idx="3104">
                  <c:v>46814</c:v>
                </c:pt>
                <c:pt idx="3105">
                  <c:v>46815</c:v>
                </c:pt>
                <c:pt idx="3106">
                  <c:v>46816</c:v>
                </c:pt>
                <c:pt idx="3107">
                  <c:v>46817</c:v>
                </c:pt>
                <c:pt idx="3108">
                  <c:v>46818</c:v>
                </c:pt>
                <c:pt idx="3109">
                  <c:v>46819</c:v>
                </c:pt>
                <c:pt idx="3110">
                  <c:v>46820</c:v>
                </c:pt>
                <c:pt idx="3111">
                  <c:v>46821</c:v>
                </c:pt>
                <c:pt idx="3112">
                  <c:v>46822</c:v>
                </c:pt>
                <c:pt idx="3113">
                  <c:v>46823</c:v>
                </c:pt>
                <c:pt idx="3114">
                  <c:v>46824</c:v>
                </c:pt>
                <c:pt idx="3115">
                  <c:v>46825</c:v>
                </c:pt>
                <c:pt idx="3116">
                  <c:v>46826</c:v>
                </c:pt>
                <c:pt idx="3117">
                  <c:v>46827</c:v>
                </c:pt>
                <c:pt idx="3118">
                  <c:v>46828</c:v>
                </c:pt>
                <c:pt idx="3119">
                  <c:v>46829</c:v>
                </c:pt>
                <c:pt idx="3120">
                  <c:v>46830</c:v>
                </c:pt>
                <c:pt idx="3121">
                  <c:v>46831</c:v>
                </c:pt>
                <c:pt idx="3122">
                  <c:v>46832</c:v>
                </c:pt>
                <c:pt idx="3123">
                  <c:v>46833</c:v>
                </c:pt>
                <c:pt idx="3124">
                  <c:v>46834</c:v>
                </c:pt>
                <c:pt idx="3125">
                  <c:v>46835</c:v>
                </c:pt>
                <c:pt idx="3126">
                  <c:v>46836</c:v>
                </c:pt>
                <c:pt idx="3127">
                  <c:v>46837</c:v>
                </c:pt>
                <c:pt idx="3128">
                  <c:v>46838</c:v>
                </c:pt>
                <c:pt idx="3129">
                  <c:v>46839</c:v>
                </c:pt>
                <c:pt idx="3130">
                  <c:v>46840</c:v>
                </c:pt>
                <c:pt idx="3131">
                  <c:v>46841</c:v>
                </c:pt>
                <c:pt idx="3132">
                  <c:v>46842</c:v>
                </c:pt>
                <c:pt idx="3133">
                  <c:v>46843</c:v>
                </c:pt>
                <c:pt idx="3134">
                  <c:v>46844</c:v>
                </c:pt>
                <c:pt idx="3135">
                  <c:v>46845</c:v>
                </c:pt>
                <c:pt idx="3136">
                  <c:v>46846</c:v>
                </c:pt>
                <c:pt idx="3137">
                  <c:v>46847</c:v>
                </c:pt>
                <c:pt idx="3138">
                  <c:v>46848</c:v>
                </c:pt>
                <c:pt idx="3139">
                  <c:v>46849</c:v>
                </c:pt>
                <c:pt idx="3140">
                  <c:v>46850</c:v>
                </c:pt>
                <c:pt idx="3141">
                  <c:v>46851</c:v>
                </c:pt>
                <c:pt idx="3142">
                  <c:v>46852</c:v>
                </c:pt>
                <c:pt idx="3143">
                  <c:v>46853</c:v>
                </c:pt>
                <c:pt idx="3144">
                  <c:v>46854</c:v>
                </c:pt>
                <c:pt idx="3145">
                  <c:v>46855</c:v>
                </c:pt>
                <c:pt idx="3146">
                  <c:v>46856</c:v>
                </c:pt>
                <c:pt idx="3147">
                  <c:v>46857</c:v>
                </c:pt>
                <c:pt idx="3148">
                  <c:v>46858</c:v>
                </c:pt>
                <c:pt idx="3149">
                  <c:v>46859</c:v>
                </c:pt>
                <c:pt idx="3150">
                  <c:v>46860</c:v>
                </c:pt>
                <c:pt idx="3151">
                  <c:v>46861</c:v>
                </c:pt>
                <c:pt idx="3152">
                  <c:v>46862</c:v>
                </c:pt>
                <c:pt idx="3153">
                  <c:v>46863</c:v>
                </c:pt>
                <c:pt idx="3154">
                  <c:v>46864</c:v>
                </c:pt>
                <c:pt idx="3155">
                  <c:v>46865</c:v>
                </c:pt>
                <c:pt idx="3156">
                  <c:v>46866</c:v>
                </c:pt>
                <c:pt idx="3157">
                  <c:v>46867</c:v>
                </c:pt>
                <c:pt idx="3158">
                  <c:v>46868</c:v>
                </c:pt>
                <c:pt idx="3159">
                  <c:v>46869</c:v>
                </c:pt>
                <c:pt idx="3160">
                  <c:v>46870</c:v>
                </c:pt>
                <c:pt idx="3161">
                  <c:v>46871</c:v>
                </c:pt>
                <c:pt idx="3162">
                  <c:v>46872</c:v>
                </c:pt>
                <c:pt idx="3163">
                  <c:v>46873</c:v>
                </c:pt>
                <c:pt idx="3164">
                  <c:v>46874</c:v>
                </c:pt>
                <c:pt idx="3165">
                  <c:v>46875</c:v>
                </c:pt>
                <c:pt idx="3166">
                  <c:v>46876</c:v>
                </c:pt>
                <c:pt idx="3167">
                  <c:v>46877</c:v>
                </c:pt>
                <c:pt idx="3168">
                  <c:v>46878</c:v>
                </c:pt>
                <c:pt idx="3169">
                  <c:v>46879</c:v>
                </c:pt>
                <c:pt idx="3170">
                  <c:v>46880</c:v>
                </c:pt>
                <c:pt idx="3171">
                  <c:v>46881</c:v>
                </c:pt>
                <c:pt idx="3172">
                  <c:v>46882</c:v>
                </c:pt>
                <c:pt idx="3173">
                  <c:v>46883</c:v>
                </c:pt>
                <c:pt idx="3174">
                  <c:v>46884</c:v>
                </c:pt>
                <c:pt idx="3175">
                  <c:v>46885</c:v>
                </c:pt>
                <c:pt idx="3176">
                  <c:v>46886</c:v>
                </c:pt>
                <c:pt idx="3177">
                  <c:v>46887</c:v>
                </c:pt>
                <c:pt idx="3178">
                  <c:v>46888</c:v>
                </c:pt>
                <c:pt idx="3179">
                  <c:v>46889</c:v>
                </c:pt>
                <c:pt idx="3180">
                  <c:v>46890</c:v>
                </c:pt>
                <c:pt idx="3181">
                  <c:v>46891</c:v>
                </c:pt>
                <c:pt idx="3182">
                  <c:v>46892</c:v>
                </c:pt>
                <c:pt idx="3183">
                  <c:v>46893</c:v>
                </c:pt>
                <c:pt idx="3184">
                  <c:v>46894</c:v>
                </c:pt>
                <c:pt idx="3185">
                  <c:v>46895</c:v>
                </c:pt>
                <c:pt idx="3186">
                  <c:v>46896</c:v>
                </c:pt>
                <c:pt idx="3187">
                  <c:v>46897</c:v>
                </c:pt>
                <c:pt idx="3188">
                  <c:v>46898</c:v>
                </c:pt>
                <c:pt idx="3189">
                  <c:v>46899</c:v>
                </c:pt>
                <c:pt idx="3190">
                  <c:v>46900</c:v>
                </c:pt>
                <c:pt idx="3191">
                  <c:v>46901</c:v>
                </c:pt>
                <c:pt idx="3192">
                  <c:v>46902</c:v>
                </c:pt>
                <c:pt idx="3193">
                  <c:v>46903</c:v>
                </c:pt>
                <c:pt idx="3194">
                  <c:v>46904</c:v>
                </c:pt>
                <c:pt idx="3195">
                  <c:v>46905</c:v>
                </c:pt>
                <c:pt idx="3196">
                  <c:v>46906</c:v>
                </c:pt>
                <c:pt idx="3197">
                  <c:v>46907</c:v>
                </c:pt>
                <c:pt idx="3198">
                  <c:v>46908</c:v>
                </c:pt>
                <c:pt idx="3199">
                  <c:v>46909</c:v>
                </c:pt>
                <c:pt idx="3200">
                  <c:v>46910</c:v>
                </c:pt>
                <c:pt idx="3201">
                  <c:v>46911</c:v>
                </c:pt>
                <c:pt idx="3202">
                  <c:v>46912</c:v>
                </c:pt>
                <c:pt idx="3203">
                  <c:v>46913</c:v>
                </c:pt>
                <c:pt idx="3204">
                  <c:v>46914</c:v>
                </c:pt>
                <c:pt idx="3205">
                  <c:v>46915</c:v>
                </c:pt>
                <c:pt idx="3206">
                  <c:v>46916</c:v>
                </c:pt>
                <c:pt idx="3207">
                  <c:v>46917</c:v>
                </c:pt>
                <c:pt idx="3208">
                  <c:v>46918</c:v>
                </c:pt>
                <c:pt idx="3209">
                  <c:v>46919</c:v>
                </c:pt>
                <c:pt idx="3210">
                  <c:v>46920</c:v>
                </c:pt>
                <c:pt idx="3211">
                  <c:v>46921</c:v>
                </c:pt>
                <c:pt idx="3212">
                  <c:v>46922</c:v>
                </c:pt>
                <c:pt idx="3213">
                  <c:v>46923</c:v>
                </c:pt>
                <c:pt idx="3214">
                  <c:v>46924</c:v>
                </c:pt>
                <c:pt idx="3215">
                  <c:v>46925</c:v>
                </c:pt>
                <c:pt idx="3216">
                  <c:v>46926</c:v>
                </c:pt>
                <c:pt idx="3217">
                  <c:v>46927</c:v>
                </c:pt>
                <c:pt idx="3218">
                  <c:v>46928</c:v>
                </c:pt>
                <c:pt idx="3219">
                  <c:v>46929</c:v>
                </c:pt>
                <c:pt idx="3220">
                  <c:v>46930</c:v>
                </c:pt>
                <c:pt idx="3221">
                  <c:v>46931</c:v>
                </c:pt>
                <c:pt idx="3222">
                  <c:v>46932</c:v>
                </c:pt>
                <c:pt idx="3223">
                  <c:v>46933</c:v>
                </c:pt>
                <c:pt idx="3224">
                  <c:v>46934</c:v>
                </c:pt>
              </c:numCache>
            </c:numRef>
          </c:cat>
          <c:val>
            <c:numRef>
              <c:f>Datos!$E$7873:$E$11097</c:f>
              <c:numCache>
                <c:formatCode>General</c:formatCode>
                <c:ptCount val="3225"/>
                <c:pt idx="2485" formatCode="#,##0.00">
                  <c:v>11.25</c:v>
                </c:pt>
                <c:pt idx="2486" formatCode="#,##0.00">
                  <c:v>11.25</c:v>
                </c:pt>
                <c:pt idx="2487" formatCode="#,##0.00">
                  <c:v>11.25</c:v>
                </c:pt>
                <c:pt idx="2488" formatCode="#,##0.00">
                  <c:v>11.25</c:v>
                </c:pt>
                <c:pt idx="2489" formatCode="#,##0.00">
                  <c:v>11.25</c:v>
                </c:pt>
                <c:pt idx="2490" formatCode="#,##0.00">
                  <c:v>11.25</c:v>
                </c:pt>
                <c:pt idx="2491" formatCode="#,##0.00">
                  <c:v>11.25</c:v>
                </c:pt>
                <c:pt idx="2492" formatCode="#,##0.00">
                  <c:v>11.25</c:v>
                </c:pt>
                <c:pt idx="2493" formatCode="#,##0.00">
                  <c:v>11.25</c:v>
                </c:pt>
                <c:pt idx="2494" formatCode="#,##0.00">
                  <c:v>11.75</c:v>
                </c:pt>
                <c:pt idx="2495" formatCode="#,##0.00">
                  <c:v>11.75</c:v>
                </c:pt>
                <c:pt idx="2496" formatCode="#,##0.00">
                  <c:v>11.75</c:v>
                </c:pt>
                <c:pt idx="2497" formatCode="#,##0.00">
                  <c:v>11.75</c:v>
                </c:pt>
                <c:pt idx="2498" formatCode="#,##0.00">
                  <c:v>11.75</c:v>
                </c:pt>
                <c:pt idx="2499" formatCode="#,##0.00">
                  <c:v>11.75</c:v>
                </c:pt>
                <c:pt idx="2500" formatCode="#,##0.00">
                  <c:v>11.75</c:v>
                </c:pt>
                <c:pt idx="2501" formatCode="#,##0.00">
                  <c:v>11.75</c:v>
                </c:pt>
                <c:pt idx="2502" formatCode="#,##0.00">
                  <c:v>11.75</c:v>
                </c:pt>
                <c:pt idx="2503" formatCode="#,##0.00">
                  <c:v>11.75</c:v>
                </c:pt>
                <c:pt idx="2504" formatCode="#,##0.00">
                  <c:v>11.75</c:v>
                </c:pt>
                <c:pt idx="2505" formatCode="#,##0.00">
                  <c:v>11.75</c:v>
                </c:pt>
                <c:pt idx="2506" formatCode="#,##0.00">
                  <c:v>11.75</c:v>
                </c:pt>
                <c:pt idx="2507" formatCode="#,##0.00">
                  <c:v>11.75</c:v>
                </c:pt>
                <c:pt idx="2508" formatCode="#,##0.00">
                  <c:v>11.75</c:v>
                </c:pt>
                <c:pt idx="2509" formatCode="#,##0.00">
                  <c:v>11.75</c:v>
                </c:pt>
                <c:pt idx="2510" formatCode="#,##0.00">
                  <c:v>11.75</c:v>
                </c:pt>
                <c:pt idx="2511" formatCode="#,##0.00">
                  <c:v>11.75</c:v>
                </c:pt>
                <c:pt idx="2512" formatCode="#,##0.00">
                  <c:v>11.75</c:v>
                </c:pt>
                <c:pt idx="2513" formatCode="#,##0.00">
                  <c:v>11.75</c:v>
                </c:pt>
                <c:pt idx="2514" formatCode="#,##0.00">
                  <c:v>11.75</c:v>
                </c:pt>
                <c:pt idx="2515" formatCode="#,##0.00">
                  <c:v>11.75</c:v>
                </c:pt>
                <c:pt idx="2516" formatCode="#,##0.00">
                  <c:v>11.75</c:v>
                </c:pt>
                <c:pt idx="2517" formatCode="#,##0.00">
                  <c:v>11.75</c:v>
                </c:pt>
                <c:pt idx="2518" formatCode="#,##0.00">
                  <c:v>11.75</c:v>
                </c:pt>
                <c:pt idx="2519" formatCode="#,##0.00">
                  <c:v>11.75</c:v>
                </c:pt>
                <c:pt idx="2520" formatCode="#,##0.00">
                  <c:v>11.75</c:v>
                </c:pt>
                <c:pt idx="2521" formatCode="#,##0.00">
                  <c:v>11.75</c:v>
                </c:pt>
                <c:pt idx="2522" formatCode="#,##0.00">
                  <c:v>11.75</c:v>
                </c:pt>
                <c:pt idx="2523" formatCode="#,##0.00">
                  <c:v>11.75</c:v>
                </c:pt>
                <c:pt idx="2524" formatCode="#,##0.00">
                  <c:v>11.75</c:v>
                </c:pt>
                <c:pt idx="2525" formatCode="#,##0.00">
                  <c:v>12</c:v>
                </c:pt>
                <c:pt idx="2526" formatCode="#,##0.00">
                  <c:v>12</c:v>
                </c:pt>
                <c:pt idx="2527" formatCode="#,##0.00">
                  <c:v>12</c:v>
                </c:pt>
                <c:pt idx="2528" formatCode="#,##0.00">
                  <c:v>12</c:v>
                </c:pt>
                <c:pt idx="2529" formatCode="#,##0.00">
                  <c:v>12</c:v>
                </c:pt>
                <c:pt idx="2530" formatCode="#,##0.00">
                  <c:v>12</c:v>
                </c:pt>
                <c:pt idx="2531" formatCode="#,##0.00">
                  <c:v>12</c:v>
                </c:pt>
                <c:pt idx="2532" formatCode="#,##0.00">
                  <c:v>12</c:v>
                </c:pt>
                <c:pt idx="2533" formatCode="#,##0.00">
                  <c:v>12</c:v>
                </c:pt>
                <c:pt idx="2534" formatCode="#,##0.00">
                  <c:v>12</c:v>
                </c:pt>
                <c:pt idx="2535" formatCode="#,##0.00">
                  <c:v>12</c:v>
                </c:pt>
                <c:pt idx="2536" formatCode="#,##0.00">
                  <c:v>12</c:v>
                </c:pt>
                <c:pt idx="2537" formatCode="#,##0.00">
                  <c:v>12</c:v>
                </c:pt>
                <c:pt idx="2538" formatCode="#,##0.00">
                  <c:v>12</c:v>
                </c:pt>
                <c:pt idx="2539" formatCode="#,##0.00">
                  <c:v>12</c:v>
                </c:pt>
                <c:pt idx="2540" formatCode="#,##0.00">
                  <c:v>12</c:v>
                </c:pt>
                <c:pt idx="2541" formatCode="#,##0.00">
                  <c:v>12</c:v>
                </c:pt>
                <c:pt idx="2542" formatCode="#,##0.00">
                  <c:v>12</c:v>
                </c:pt>
                <c:pt idx="2543" formatCode="#,##0.00">
                  <c:v>12</c:v>
                </c:pt>
                <c:pt idx="2544" formatCode="#,##0.00">
                  <c:v>12</c:v>
                </c:pt>
                <c:pt idx="2545" formatCode="#,##0.00">
                  <c:v>12</c:v>
                </c:pt>
                <c:pt idx="2546" formatCode="#,##0.00">
                  <c:v>12</c:v>
                </c:pt>
                <c:pt idx="2547" formatCode="#,##0.00">
                  <c:v>12</c:v>
                </c:pt>
                <c:pt idx="2548" formatCode="#,##0.00">
                  <c:v>12</c:v>
                </c:pt>
                <c:pt idx="2549" formatCode="#,##0.00">
                  <c:v>12</c:v>
                </c:pt>
                <c:pt idx="2550" formatCode="#,##0.00">
                  <c:v>12</c:v>
                </c:pt>
                <c:pt idx="2551" formatCode="#,##0.00">
                  <c:v>12</c:v>
                </c:pt>
                <c:pt idx="2552" formatCode="#,##0.00">
                  <c:v>12</c:v>
                </c:pt>
                <c:pt idx="2553" formatCode="#,##0.00">
                  <c:v>12</c:v>
                </c:pt>
                <c:pt idx="2554" formatCode="#,##0.00">
                  <c:v>12</c:v>
                </c:pt>
                <c:pt idx="2555" formatCode="#,##0.00">
                  <c:v>12</c:v>
                </c:pt>
                <c:pt idx="2556" formatCode="#,##0.00">
                  <c:v>12</c:v>
                </c:pt>
                <c:pt idx="2557" formatCode="#,##0.00">
                  <c:v>12</c:v>
                </c:pt>
                <c:pt idx="2558" formatCode="#,##0.00">
                  <c:v>12</c:v>
                </c:pt>
                <c:pt idx="2559" formatCode="#,##0.00">
                  <c:v>12</c:v>
                </c:pt>
                <c:pt idx="2560" formatCode="#,##0.00">
                  <c:v>12</c:v>
                </c:pt>
                <c:pt idx="2561" formatCode="#,##0.00">
                  <c:v>12</c:v>
                </c:pt>
                <c:pt idx="2562" formatCode="#,##0.00">
                  <c:v>12</c:v>
                </c:pt>
                <c:pt idx="2563" formatCode="#,##0.00">
                  <c:v>12</c:v>
                </c:pt>
                <c:pt idx="2564" formatCode="#,##0.00">
                  <c:v>12</c:v>
                </c:pt>
                <c:pt idx="2565" formatCode="#,##0.00">
                  <c:v>12</c:v>
                </c:pt>
                <c:pt idx="2566" formatCode="#,##0.00">
                  <c:v>12</c:v>
                </c:pt>
                <c:pt idx="2567" formatCode="#,##0.00">
                  <c:v>12</c:v>
                </c:pt>
                <c:pt idx="2568" formatCode="#,##0.00">
                  <c:v>12</c:v>
                </c:pt>
                <c:pt idx="2569" formatCode="#,##0.00">
                  <c:v>12</c:v>
                </c:pt>
                <c:pt idx="2570" formatCode="#,##0.00">
                  <c:v>12</c:v>
                </c:pt>
                <c:pt idx="2571" formatCode="#,##0.00">
                  <c:v>12</c:v>
                </c:pt>
                <c:pt idx="2572" formatCode="#,##0.00">
                  <c:v>12</c:v>
                </c:pt>
                <c:pt idx="2573" formatCode="#,##0.00">
                  <c:v>12</c:v>
                </c:pt>
                <c:pt idx="2574" formatCode="#,##0.00">
                  <c:v>12</c:v>
                </c:pt>
                <c:pt idx="2575" formatCode="#,##0.00">
                  <c:v>12</c:v>
                </c:pt>
                <c:pt idx="2576" formatCode="#,##0.00">
                  <c:v>12</c:v>
                </c:pt>
                <c:pt idx="2577" formatCode="#,##0.00">
                  <c:v>12</c:v>
                </c:pt>
                <c:pt idx="2578" formatCode="#,##0.00">
                  <c:v>12</c:v>
                </c:pt>
                <c:pt idx="2579" formatCode="#,##0.00">
                  <c:v>12</c:v>
                </c:pt>
                <c:pt idx="2580" formatCode="#,##0.00">
                  <c:v>12</c:v>
                </c:pt>
                <c:pt idx="2581" formatCode="#,##0.00">
                  <c:v>12</c:v>
                </c:pt>
                <c:pt idx="2582" formatCode="#,##0.00">
                  <c:v>12</c:v>
                </c:pt>
                <c:pt idx="2583" formatCode="#,##0.00">
                  <c:v>12</c:v>
                </c:pt>
                <c:pt idx="2584" formatCode="#,##0.00">
                  <c:v>12</c:v>
                </c:pt>
                <c:pt idx="2585" formatCode="#,##0.00">
                  <c:v>12</c:v>
                </c:pt>
                <c:pt idx="2586" formatCode="#,##0.00">
                  <c:v>12.25</c:v>
                </c:pt>
                <c:pt idx="2587" formatCode="#,##0.00">
                  <c:v>12.25</c:v>
                </c:pt>
                <c:pt idx="2588" formatCode="#,##0.00">
                  <c:v>12.25</c:v>
                </c:pt>
                <c:pt idx="2589" formatCode="#,##0.00">
                  <c:v>12.25</c:v>
                </c:pt>
                <c:pt idx="2590" formatCode="#,##0.00">
                  <c:v>12.25</c:v>
                </c:pt>
                <c:pt idx="2591" formatCode="#,##0.00">
                  <c:v>12.25</c:v>
                </c:pt>
                <c:pt idx="2592" formatCode="#,##0.00">
                  <c:v>12.25</c:v>
                </c:pt>
                <c:pt idx="2593" formatCode="#,##0.00">
                  <c:v>12.25</c:v>
                </c:pt>
                <c:pt idx="2594" formatCode="#,##0.00">
                  <c:v>12.25</c:v>
                </c:pt>
                <c:pt idx="2595" formatCode="#,##0.00">
                  <c:v>12.25</c:v>
                </c:pt>
                <c:pt idx="2596" formatCode="#,##0.00">
                  <c:v>12.25</c:v>
                </c:pt>
                <c:pt idx="2597" formatCode="#,##0.00">
                  <c:v>12.25</c:v>
                </c:pt>
                <c:pt idx="2598" formatCode="#,##0.00">
                  <c:v>12.25</c:v>
                </c:pt>
                <c:pt idx="2599" formatCode="#,##0.00">
                  <c:v>12.25</c:v>
                </c:pt>
                <c:pt idx="2600" formatCode="#,##0.00">
                  <c:v>12.25</c:v>
                </c:pt>
                <c:pt idx="2601" formatCode="#,##0.00">
                  <c:v>12.25</c:v>
                </c:pt>
                <c:pt idx="2602" formatCode="#,##0.00">
                  <c:v>12.25</c:v>
                </c:pt>
                <c:pt idx="2603" formatCode="#,##0.00">
                  <c:v>12.25</c:v>
                </c:pt>
                <c:pt idx="2604" formatCode="#,##0.00">
                  <c:v>12.25</c:v>
                </c:pt>
                <c:pt idx="2605" formatCode="#,##0.00">
                  <c:v>12.25</c:v>
                </c:pt>
                <c:pt idx="2606" formatCode="#,##0.00">
                  <c:v>12.25</c:v>
                </c:pt>
                <c:pt idx="2607" formatCode="#,##0.00">
                  <c:v>12.25</c:v>
                </c:pt>
                <c:pt idx="2608" formatCode="#,##0.00">
                  <c:v>12.25</c:v>
                </c:pt>
                <c:pt idx="2609" formatCode="#,##0.00">
                  <c:v>12.25</c:v>
                </c:pt>
                <c:pt idx="2610" formatCode="#,##0.00">
                  <c:v>12.25</c:v>
                </c:pt>
                <c:pt idx="2611" formatCode="#,##0.00">
                  <c:v>12.25</c:v>
                </c:pt>
                <c:pt idx="2612" formatCode="#,##0.00">
                  <c:v>12.25</c:v>
                </c:pt>
                <c:pt idx="2613" formatCode="#,##0.00">
                  <c:v>12.25</c:v>
                </c:pt>
                <c:pt idx="2614" formatCode="#,##0.00">
                  <c:v>12.25</c:v>
                </c:pt>
                <c:pt idx="2615" formatCode="#,##0.00">
                  <c:v>12.25</c:v>
                </c:pt>
                <c:pt idx="2616" formatCode="#,##0.00">
                  <c:v>12.25</c:v>
                </c:pt>
                <c:pt idx="2617" formatCode="#,##0.00">
                  <c:v>12.25</c:v>
                </c:pt>
                <c:pt idx="2618" formatCode="#,##0.00">
                  <c:v>12.25</c:v>
                </c:pt>
                <c:pt idx="2619" formatCode="#,##0.00">
                  <c:v>12.25</c:v>
                </c:pt>
                <c:pt idx="2620" formatCode="#,##0.00">
                  <c:v>12.25</c:v>
                </c:pt>
                <c:pt idx="2621" formatCode="#,##0.00">
                  <c:v>12.25</c:v>
                </c:pt>
                <c:pt idx="2622" formatCode="#,##0.00">
                  <c:v>12.25</c:v>
                </c:pt>
                <c:pt idx="2623" formatCode="#,##0.00">
                  <c:v>12.25</c:v>
                </c:pt>
                <c:pt idx="2624" formatCode="#,##0.00">
                  <c:v>12.25</c:v>
                </c:pt>
                <c:pt idx="2625" formatCode="#,##0.00">
                  <c:v>12.25</c:v>
                </c:pt>
                <c:pt idx="2626" formatCode="#,##0.00">
                  <c:v>12.25</c:v>
                </c:pt>
                <c:pt idx="2627" formatCode="#,##0.00">
                  <c:v>12.25</c:v>
                </c:pt>
                <c:pt idx="2628" formatCode="#,##0.00">
                  <c:v>12.25</c:v>
                </c:pt>
                <c:pt idx="2629" formatCode="#,##0.00">
                  <c:v>12.25</c:v>
                </c:pt>
                <c:pt idx="2630" formatCode="#,##0.00">
                  <c:v>12.25</c:v>
                </c:pt>
                <c:pt idx="2631" formatCode="#,##0.00">
                  <c:v>12.25</c:v>
                </c:pt>
                <c:pt idx="2632" formatCode="#,##0.00">
                  <c:v>12.25</c:v>
                </c:pt>
                <c:pt idx="2633" formatCode="#,##0.00">
                  <c:v>12.25</c:v>
                </c:pt>
                <c:pt idx="2634" formatCode="#,##0.00">
                  <c:v>12.25</c:v>
                </c:pt>
                <c:pt idx="2635" formatCode="#,##0.00">
                  <c:v>12.25</c:v>
                </c:pt>
                <c:pt idx="2636" formatCode="#,##0.00">
                  <c:v>12.25</c:v>
                </c:pt>
                <c:pt idx="2637" formatCode="#,##0.00">
                  <c:v>12.25</c:v>
                </c:pt>
                <c:pt idx="2638" formatCode="#,##0.00">
                  <c:v>12.25</c:v>
                </c:pt>
                <c:pt idx="2639" formatCode="#,##0.00">
                  <c:v>12.25</c:v>
                </c:pt>
                <c:pt idx="2640" formatCode="#,##0.00">
                  <c:v>12.25</c:v>
                </c:pt>
                <c:pt idx="2641" formatCode="#,##0.00">
                  <c:v>12.25</c:v>
                </c:pt>
                <c:pt idx="2642" formatCode="#,##0.00">
                  <c:v>12.25</c:v>
                </c:pt>
                <c:pt idx="2643" formatCode="#,##0.00">
                  <c:v>12.25</c:v>
                </c:pt>
                <c:pt idx="2644" formatCode="#,##0.00">
                  <c:v>12.25</c:v>
                </c:pt>
                <c:pt idx="2645" formatCode="#,##0.00">
                  <c:v>12.25</c:v>
                </c:pt>
                <c:pt idx="2646" formatCode="#,##0.00">
                  <c:v>12.25</c:v>
                </c:pt>
                <c:pt idx="2647" formatCode="#,##0.00">
                  <c:v>12.25</c:v>
                </c:pt>
                <c:pt idx="2648" formatCode="#,##0.00">
                  <c:v>12.25</c:v>
                </c:pt>
                <c:pt idx="2649" formatCode="#,##0.00">
                  <c:v>12.25</c:v>
                </c:pt>
                <c:pt idx="2650" formatCode="#,##0.00">
                  <c:v>12.25</c:v>
                </c:pt>
                <c:pt idx="2651" formatCode="#,##0.00">
                  <c:v>12.25</c:v>
                </c:pt>
                <c:pt idx="2652" formatCode="#,##0.00">
                  <c:v>12.25</c:v>
                </c:pt>
                <c:pt idx="2653" formatCode="#,##0.00">
                  <c:v>12.25</c:v>
                </c:pt>
                <c:pt idx="2654" formatCode="#,##0.00">
                  <c:v>12.25</c:v>
                </c:pt>
                <c:pt idx="2655" formatCode="#,##0.00">
                  <c:v>12.25</c:v>
                </c:pt>
                <c:pt idx="2656" formatCode="#,##0.00">
                  <c:v>12.25</c:v>
                </c:pt>
                <c:pt idx="2657" formatCode="#,##0.00">
                  <c:v>12.25</c:v>
                </c:pt>
                <c:pt idx="2658" formatCode="#,##0.00">
                  <c:v>12.25</c:v>
                </c:pt>
                <c:pt idx="2659" formatCode="#,##0.00">
                  <c:v>12.25</c:v>
                </c:pt>
                <c:pt idx="2660" formatCode="#,##0.00">
                  <c:v>12.25</c:v>
                </c:pt>
                <c:pt idx="2661" formatCode="#,##0.00">
                  <c:v>12.25</c:v>
                </c:pt>
                <c:pt idx="2662" formatCode="#,##0.00">
                  <c:v>12.25</c:v>
                </c:pt>
                <c:pt idx="2663" formatCode="#,##0.00">
                  <c:v>12.25</c:v>
                </c:pt>
                <c:pt idx="2664" formatCode="#,##0.00">
                  <c:v>12.25</c:v>
                </c:pt>
                <c:pt idx="2665" formatCode="#,##0.00">
                  <c:v>12.25</c:v>
                </c:pt>
                <c:pt idx="2666" formatCode="#,##0.00">
                  <c:v>12.25</c:v>
                </c:pt>
                <c:pt idx="2667" formatCode="#,##0.00">
                  <c:v>12.25</c:v>
                </c:pt>
                <c:pt idx="2668" formatCode="#,##0.00">
                  <c:v>12.25</c:v>
                </c:pt>
                <c:pt idx="2669" formatCode="#,##0.00">
                  <c:v>12.25</c:v>
                </c:pt>
                <c:pt idx="2670" formatCode="#,##0.00">
                  <c:v>12.25</c:v>
                </c:pt>
                <c:pt idx="2671" formatCode="#,##0.00">
                  <c:v>12.25</c:v>
                </c:pt>
                <c:pt idx="2672" formatCode="#,##0.00">
                  <c:v>12.25</c:v>
                </c:pt>
                <c:pt idx="2673" formatCode="#,##0.00">
                  <c:v>12.25</c:v>
                </c:pt>
                <c:pt idx="2674" formatCode="#,##0.00">
                  <c:v>12.25</c:v>
                </c:pt>
                <c:pt idx="2675" formatCode="#,##0.00">
                  <c:v>12.25</c:v>
                </c:pt>
                <c:pt idx="2676" formatCode="#,##0.00">
                  <c:v>12.25</c:v>
                </c:pt>
                <c:pt idx="2677" formatCode="#,##0.00">
                  <c:v>12.25</c:v>
                </c:pt>
                <c:pt idx="2678" formatCode="#,##0.00">
                  <c:v>12.25</c:v>
                </c:pt>
                <c:pt idx="2679" formatCode="#,##0.00">
                  <c:v>12.25</c:v>
                </c:pt>
                <c:pt idx="2680" formatCode="#,##0.00">
                  <c:v>12.25</c:v>
                </c:pt>
                <c:pt idx="2681" formatCode="#,##0.00">
                  <c:v>12.25</c:v>
                </c:pt>
                <c:pt idx="2682" formatCode="#,##0.00">
                  <c:v>12.25</c:v>
                </c:pt>
                <c:pt idx="2683" formatCode="#,##0.00">
                  <c:v>12.25</c:v>
                </c:pt>
                <c:pt idx="2684" formatCode="#,##0.00">
                  <c:v>12.25</c:v>
                </c:pt>
                <c:pt idx="2685" formatCode="#,##0.00">
                  <c:v>12.25</c:v>
                </c:pt>
                <c:pt idx="2686" formatCode="#,##0.00">
                  <c:v>12.25</c:v>
                </c:pt>
                <c:pt idx="2687" formatCode="#,##0.00">
                  <c:v>12.25</c:v>
                </c:pt>
                <c:pt idx="2688" formatCode="#,##0.00">
                  <c:v>12.25</c:v>
                </c:pt>
                <c:pt idx="2689" formatCode="#,##0.00">
                  <c:v>12.25</c:v>
                </c:pt>
                <c:pt idx="2690" formatCode="#,##0.00">
                  <c:v>12.25</c:v>
                </c:pt>
                <c:pt idx="2691" formatCode="#,##0.00">
                  <c:v>12.25</c:v>
                </c:pt>
                <c:pt idx="2692" formatCode="#,##0.00">
                  <c:v>12.25</c:v>
                </c:pt>
                <c:pt idx="2693" formatCode="#,##0.00">
                  <c:v>12.25</c:v>
                </c:pt>
                <c:pt idx="2694" formatCode="#,##0.00">
                  <c:v>12.25</c:v>
                </c:pt>
                <c:pt idx="2695" formatCode="#,##0.00">
                  <c:v>12.25</c:v>
                </c:pt>
                <c:pt idx="2696" formatCode="#,##0.00">
                  <c:v>12.25</c:v>
                </c:pt>
                <c:pt idx="2697" formatCode="#,##0.00">
                  <c:v>12.25</c:v>
                </c:pt>
                <c:pt idx="2698" formatCode="#,##0.00">
                  <c:v>12.25</c:v>
                </c:pt>
                <c:pt idx="2699" formatCode="#,##0.00">
                  <c:v>12.25</c:v>
                </c:pt>
                <c:pt idx="2700" formatCode="#,##0.00">
                  <c:v>12.25</c:v>
                </c:pt>
                <c:pt idx="2701" formatCode="#,##0.00">
                  <c:v>12.25</c:v>
                </c:pt>
                <c:pt idx="2702" formatCode="#,##0.00">
                  <c:v>12.25</c:v>
                </c:pt>
                <c:pt idx="2703" formatCode="#,##0.00">
                  <c:v>12.25</c:v>
                </c:pt>
                <c:pt idx="2704" formatCode="#,##0.00">
                  <c:v>12.25</c:v>
                </c:pt>
                <c:pt idx="2705" formatCode="#,##0.00">
                  <c:v>12.25</c:v>
                </c:pt>
                <c:pt idx="2706" formatCode="#,##0.00">
                  <c:v>12.25</c:v>
                </c:pt>
                <c:pt idx="2707" formatCode="#,##0.00">
                  <c:v>12.25</c:v>
                </c:pt>
                <c:pt idx="2708" formatCode="#,##0.00">
                  <c:v>12.25</c:v>
                </c:pt>
                <c:pt idx="2709" formatCode="#,##0.00">
                  <c:v>12.13</c:v>
                </c:pt>
                <c:pt idx="2710" formatCode="#,##0.00">
                  <c:v>12.13</c:v>
                </c:pt>
                <c:pt idx="2711" formatCode="#,##0.00">
                  <c:v>12.13</c:v>
                </c:pt>
                <c:pt idx="2712" formatCode="#,##0.00">
                  <c:v>12.13</c:v>
                </c:pt>
                <c:pt idx="2713" formatCode="#,##0.00">
                  <c:v>12.13</c:v>
                </c:pt>
                <c:pt idx="2714" formatCode="#,##0.00">
                  <c:v>12.13</c:v>
                </c:pt>
                <c:pt idx="2715" formatCode="#,##0.00">
                  <c:v>12.13</c:v>
                </c:pt>
                <c:pt idx="2716" formatCode="#,##0.00">
                  <c:v>12.13</c:v>
                </c:pt>
                <c:pt idx="2717" formatCode="#,##0.00">
                  <c:v>12.13</c:v>
                </c:pt>
                <c:pt idx="2718" formatCode="#,##0.00">
                  <c:v>12.13</c:v>
                </c:pt>
                <c:pt idx="2719" formatCode="#,##0.00">
                  <c:v>12.13</c:v>
                </c:pt>
                <c:pt idx="2720" formatCode="#,##0.00">
                  <c:v>12.13</c:v>
                </c:pt>
                <c:pt idx="2721" formatCode="#,##0.00">
                  <c:v>12.13</c:v>
                </c:pt>
                <c:pt idx="2722" formatCode="#,##0.00">
                  <c:v>12.13</c:v>
                </c:pt>
                <c:pt idx="2723" formatCode="#,##0.00">
                  <c:v>12.13</c:v>
                </c:pt>
                <c:pt idx="2724" formatCode="#,##0.00">
                  <c:v>12.13</c:v>
                </c:pt>
                <c:pt idx="2725" formatCode="#,##0.00">
                  <c:v>12.13</c:v>
                </c:pt>
                <c:pt idx="2726" formatCode="#,##0.00">
                  <c:v>12.13</c:v>
                </c:pt>
                <c:pt idx="2727" formatCode="#,##0.00">
                  <c:v>12.13</c:v>
                </c:pt>
                <c:pt idx="2728" formatCode="#,##0.00">
                  <c:v>12.13</c:v>
                </c:pt>
                <c:pt idx="2729" formatCode="#,##0.00">
                  <c:v>12.13</c:v>
                </c:pt>
                <c:pt idx="2730" formatCode="#,##0.00">
                  <c:v>12.13</c:v>
                </c:pt>
                <c:pt idx="2731" formatCode="#,##0.00">
                  <c:v>12.13</c:v>
                </c:pt>
                <c:pt idx="2732" formatCode="#,##0.00">
                  <c:v>12.13</c:v>
                </c:pt>
                <c:pt idx="2733" formatCode="#,##0.00">
                  <c:v>12.13</c:v>
                </c:pt>
                <c:pt idx="2734" formatCode="#,##0.00">
                  <c:v>12.13</c:v>
                </c:pt>
                <c:pt idx="2735" formatCode="#,##0.00">
                  <c:v>12.13</c:v>
                </c:pt>
                <c:pt idx="2736" formatCode="#,##0.00">
                  <c:v>12.13</c:v>
                </c:pt>
                <c:pt idx="2737" formatCode="#,##0.00">
                  <c:v>12.13</c:v>
                </c:pt>
                <c:pt idx="2738" formatCode="#,##0.00">
                  <c:v>12.13</c:v>
                </c:pt>
                <c:pt idx="2739" formatCode="#,##0.00">
                  <c:v>12.13</c:v>
                </c:pt>
                <c:pt idx="2740" formatCode="#,##0.00">
                  <c:v>12.13</c:v>
                </c:pt>
                <c:pt idx="2741" formatCode="#,##0.00">
                  <c:v>12.13</c:v>
                </c:pt>
                <c:pt idx="2742" formatCode="#,##0.00">
                  <c:v>12.13</c:v>
                </c:pt>
                <c:pt idx="2743" formatCode="#,##0.00">
                  <c:v>12.13</c:v>
                </c:pt>
                <c:pt idx="2744" formatCode="#,##0.00">
                  <c:v>12.13</c:v>
                </c:pt>
                <c:pt idx="2745" formatCode="#,##0.00">
                  <c:v>12.13</c:v>
                </c:pt>
                <c:pt idx="2746" formatCode="#,##0.00">
                  <c:v>12.13</c:v>
                </c:pt>
                <c:pt idx="2747" formatCode="#,##0.00">
                  <c:v>12.13</c:v>
                </c:pt>
                <c:pt idx="2748" formatCode="#,##0.00">
                  <c:v>12.13</c:v>
                </c:pt>
                <c:pt idx="2749" formatCode="#,##0.00">
                  <c:v>12.13</c:v>
                </c:pt>
                <c:pt idx="2750" formatCode="#,##0.00">
                  <c:v>12.13</c:v>
                </c:pt>
                <c:pt idx="2751" formatCode="#,##0.00">
                  <c:v>12.13</c:v>
                </c:pt>
                <c:pt idx="2752" formatCode="#,##0.00">
                  <c:v>12.13</c:v>
                </c:pt>
                <c:pt idx="2753" formatCode="#,##0.00">
                  <c:v>12.13</c:v>
                </c:pt>
                <c:pt idx="2754" formatCode="#,##0.00">
                  <c:v>12.13</c:v>
                </c:pt>
                <c:pt idx="2755" formatCode="#,##0.00">
                  <c:v>12.13</c:v>
                </c:pt>
                <c:pt idx="2756" formatCode="#,##0.00">
                  <c:v>12.13</c:v>
                </c:pt>
                <c:pt idx="2757" formatCode="#,##0.00">
                  <c:v>12.13</c:v>
                </c:pt>
                <c:pt idx="2758" formatCode="#,##0.00">
                  <c:v>12.13</c:v>
                </c:pt>
                <c:pt idx="2759" formatCode="#,##0.00">
                  <c:v>12.13</c:v>
                </c:pt>
                <c:pt idx="2760" formatCode="#,##0.00">
                  <c:v>12.13</c:v>
                </c:pt>
                <c:pt idx="2761" formatCode="#,##0.00">
                  <c:v>12.13</c:v>
                </c:pt>
                <c:pt idx="2762" formatCode="#,##0.00">
                  <c:v>12.13</c:v>
                </c:pt>
                <c:pt idx="2763" formatCode="#,##0.00">
                  <c:v>12.13</c:v>
                </c:pt>
                <c:pt idx="2764" formatCode="#,##0.00">
                  <c:v>12.13</c:v>
                </c:pt>
                <c:pt idx="2765" formatCode="#,##0.00">
                  <c:v>12.13</c:v>
                </c:pt>
                <c:pt idx="2766" formatCode="#,##0.00">
                  <c:v>12.13</c:v>
                </c:pt>
                <c:pt idx="2767" formatCode="#,##0.00">
                  <c:v>12.13</c:v>
                </c:pt>
                <c:pt idx="2768" formatCode="#,##0.00">
                  <c:v>12</c:v>
                </c:pt>
                <c:pt idx="2769" formatCode="#,##0.00">
                  <c:v>12</c:v>
                </c:pt>
                <c:pt idx="2770" formatCode="#,##0.00">
                  <c:v>12</c:v>
                </c:pt>
                <c:pt idx="2771" formatCode="#,##0.00">
                  <c:v>12</c:v>
                </c:pt>
                <c:pt idx="2772" formatCode="#,##0.00">
                  <c:v>12</c:v>
                </c:pt>
                <c:pt idx="2773" formatCode="#,##0.00">
                  <c:v>12</c:v>
                </c:pt>
                <c:pt idx="2774" formatCode="#,##0.00">
                  <c:v>12</c:v>
                </c:pt>
                <c:pt idx="2775" formatCode="#,##0.00">
                  <c:v>12</c:v>
                </c:pt>
                <c:pt idx="2776" formatCode="#,##0.00">
                  <c:v>12</c:v>
                </c:pt>
                <c:pt idx="2777" formatCode="#,##0.00">
                  <c:v>12</c:v>
                </c:pt>
                <c:pt idx="2778" formatCode="#,##0.00">
                  <c:v>12</c:v>
                </c:pt>
                <c:pt idx="2779" formatCode="#,##0.00">
                  <c:v>12</c:v>
                </c:pt>
                <c:pt idx="2780" formatCode="#,##0.00">
                  <c:v>12</c:v>
                </c:pt>
                <c:pt idx="2781" formatCode="#,##0.00">
                  <c:v>12</c:v>
                </c:pt>
                <c:pt idx="2782" formatCode="#,##0.00">
                  <c:v>12</c:v>
                </c:pt>
                <c:pt idx="2783" formatCode="#,##0.00">
                  <c:v>12</c:v>
                </c:pt>
                <c:pt idx="2784" formatCode="#,##0.00">
                  <c:v>12</c:v>
                </c:pt>
                <c:pt idx="2785" formatCode="#,##0.00">
                  <c:v>12</c:v>
                </c:pt>
                <c:pt idx="2786" formatCode="#,##0.00">
                  <c:v>12</c:v>
                </c:pt>
                <c:pt idx="2787" formatCode="#,##0.00">
                  <c:v>12</c:v>
                </c:pt>
                <c:pt idx="2788" formatCode="#,##0.00">
                  <c:v>12</c:v>
                </c:pt>
                <c:pt idx="2789" formatCode="#,##0.00">
                  <c:v>12</c:v>
                </c:pt>
                <c:pt idx="2790" formatCode="#,##0.00">
                  <c:v>12</c:v>
                </c:pt>
                <c:pt idx="2791" formatCode="#,##0.00">
                  <c:v>12</c:v>
                </c:pt>
                <c:pt idx="2792" formatCode="#,##0.00">
                  <c:v>12</c:v>
                </c:pt>
                <c:pt idx="2793" formatCode="#,##0.00">
                  <c:v>12</c:v>
                </c:pt>
                <c:pt idx="2794" formatCode="#,##0.00">
                  <c:v>12</c:v>
                </c:pt>
                <c:pt idx="2795" formatCode="#,##0.00">
                  <c:v>12</c:v>
                </c:pt>
                <c:pt idx="2796" formatCode="#,##0.00">
                  <c:v>12</c:v>
                </c:pt>
                <c:pt idx="2797" formatCode="#,##0.00">
                  <c:v>12</c:v>
                </c:pt>
                <c:pt idx="2798" formatCode="#,##0.00">
                  <c:v>12</c:v>
                </c:pt>
                <c:pt idx="2799" formatCode="#,##0.00">
                  <c:v>12</c:v>
                </c:pt>
                <c:pt idx="2800" formatCode="#,##0.00">
                  <c:v>12</c:v>
                </c:pt>
                <c:pt idx="2801" formatCode="#,##0.00">
                  <c:v>12</c:v>
                </c:pt>
                <c:pt idx="2802" formatCode="#,##0.00">
                  <c:v>12</c:v>
                </c:pt>
                <c:pt idx="2803" formatCode="#,##0.00">
                  <c:v>12</c:v>
                </c:pt>
                <c:pt idx="2804" formatCode="#,##0.00">
                  <c:v>12</c:v>
                </c:pt>
                <c:pt idx="2805" formatCode="#,##0.00">
                  <c:v>12</c:v>
                </c:pt>
                <c:pt idx="2806" formatCode="#,##0.00">
                  <c:v>12</c:v>
                </c:pt>
                <c:pt idx="2807" formatCode="#,##0.00">
                  <c:v>12</c:v>
                </c:pt>
                <c:pt idx="2808" formatCode="#,##0.00">
                  <c:v>12</c:v>
                </c:pt>
                <c:pt idx="2809" formatCode="#,##0.00">
                  <c:v>12</c:v>
                </c:pt>
                <c:pt idx="2810" formatCode="#,##0.00">
                  <c:v>12</c:v>
                </c:pt>
                <c:pt idx="2811" formatCode="#,##0.00">
                  <c:v>12</c:v>
                </c:pt>
                <c:pt idx="2812" formatCode="#,##0.00">
                  <c:v>12</c:v>
                </c:pt>
                <c:pt idx="2813" formatCode="#,##0.00">
                  <c:v>12</c:v>
                </c:pt>
                <c:pt idx="2814" formatCode="#,##0.00">
                  <c:v>12</c:v>
                </c:pt>
                <c:pt idx="2815" formatCode="#,##0.00">
                  <c:v>12</c:v>
                </c:pt>
                <c:pt idx="2816" formatCode="#,##0.00">
                  <c:v>12</c:v>
                </c:pt>
                <c:pt idx="2817" formatCode="#,##0.00">
                  <c:v>12</c:v>
                </c:pt>
                <c:pt idx="2818" formatCode="#,##0.00">
                  <c:v>12</c:v>
                </c:pt>
                <c:pt idx="2819" formatCode="#,##0.00">
                  <c:v>12</c:v>
                </c:pt>
                <c:pt idx="2820" formatCode="#,##0.00">
                  <c:v>12</c:v>
                </c:pt>
                <c:pt idx="2821" formatCode="#,##0.00">
                  <c:v>12</c:v>
                </c:pt>
                <c:pt idx="2822" formatCode="#,##0.00">
                  <c:v>12</c:v>
                </c:pt>
                <c:pt idx="2823" formatCode="#,##0.00">
                  <c:v>12</c:v>
                </c:pt>
                <c:pt idx="2824" formatCode="#,##0.00">
                  <c:v>12</c:v>
                </c:pt>
                <c:pt idx="2825" formatCode="#,##0.00">
                  <c:v>12</c:v>
                </c:pt>
                <c:pt idx="2826" formatCode="#,##0.00">
                  <c:v>12</c:v>
                </c:pt>
                <c:pt idx="2827" formatCode="#,##0.00">
                  <c:v>12</c:v>
                </c:pt>
                <c:pt idx="2828" formatCode="#,##0.00">
                  <c:v>12</c:v>
                </c:pt>
                <c:pt idx="2829" formatCode="#,##0.00">
                  <c:v>12</c:v>
                </c:pt>
                <c:pt idx="2830" formatCode="#,##0.00">
                  <c:v>12</c:v>
                </c:pt>
                <c:pt idx="2831" formatCode="#,##0.00">
                  <c:v>12</c:v>
                </c:pt>
                <c:pt idx="2832" formatCode="#,##0.00">
                  <c:v>12</c:v>
                </c:pt>
                <c:pt idx="2833" formatCode="#,##0.00">
                  <c:v>12</c:v>
                </c:pt>
                <c:pt idx="2834" formatCode="#,##0.00">
                  <c:v>12</c:v>
                </c:pt>
                <c:pt idx="2835" formatCode="#,##0.00">
                  <c:v>12</c:v>
                </c:pt>
                <c:pt idx="2836" formatCode="#,##0.00">
                  <c:v>12</c:v>
                </c:pt>
                <c:pt idx="2837" formatCode="#,##0.00">
                  <c:v>12</c:v>
                </c:pt>
                <c:pt idx="2838" formatCode="#,##0.00">
                  <c:v>12</c:v>
                </c:pt>
                <c:pt idx="2839" formatCode="#,##0.00">
                  <c:v>12</c:v>
                </c:pt>
                <c:pt idx="2840" formatCode="#,##0.00">
                  <c:v>12</c:v>
                </c:pt>
                <c:pt idx="2841" formatCode="#,##0.00">
                  <c:v>12</c:v>
                </c:pt>
                <c:pt idx="2842" formatCode="#,##0.00">
                  <c:v>12</c:v>
                </c:pt>
                <c:pt idx="2843" formatCode="#,##0.00">
                  <c:v>12</c:v>
                </c:pt>
                <c:pt idx="2844" formatCode="#,##0.00">
                  <c:v>12</c:v>
                </c:pt>
                <c:pt idx="2845" formatCode="#,##0.00">
                  <c:v>12</c:v>
                </c:pt>
                <c:pt idx="2846" formatCode="#,##0.00">
                  <c:v>12</c:v>
                </c:pt>
                <c:pt idx="2847" formatCode="#,##0.00">
                  <c:v>12</c:v>
                </c:pt>
                <c:pt idx="2848" formatCode="#,##0.00">
                  <c:v>12</c:v>
                </c:pt>
                <c:pt idx="2849" formatCode="#,##0.00">
                  <c:v>12</c:v>
                </c:pt>
                <c:pt idx="2850" formatCode="#,##0.00">
                  <c:v>12</c:v>
                </c:pt>
                <c:pt idx="2851" formatCode="#,##0.00">
                  <c:v>12</c:v>
                </c:pt>
                <c:pt idx="2852" formatCode="#,##0.00">
                  <c:v>12</c:v>
                </c:pt>
                <c:pt idx="2853" formatCode="#,##0.00">
                  <c:v>12</c:v>
                </c:pt>
                <c:pt idx="2854" formatCode="#,##0.00">
                  <c:v>12</c:v>
                </c:pt>
                <c:pt idx="2855" formatCode="#,##0.00">
                  <c:v>12</c:v>
                </c:pt>
                <c:pt idx="2856" formatCode="#,##0.00">
                  <c:v>12</c:v>
                </c:pt>
                <c:pt idx="2857" formatCode="#,##0.00">
                  <c:v>12</c:v>
                </c:pt>
                <c:pt idx="2858" formatCode="#,##0.00">
                  <c:v>12</c:v>
                </c:pt>
                <c:pt idx="2859" formatCode="#,##0.00">
                  <c:v>12</c:v>
                </c:pt>
                <c:pt idx="2860" formatCode="#,##0.00">
                  <c:v>12</c:v>
                </c:pt>
                <c:pt idx="2861" formatCode="#,##0.00">
                  <c:v>12</c:v>
                </c:pt>
                <c:pt idx="2862" formatCode="#,##0.00">
                  <c:v>12</c:v>
                </c:pt>
                <c:pt idx="2863" formatCode="#,##0.00">
                  <c:v>12</c:v>
                </c:pt>
                <c:pt idx="2864" formatCode="#,##0.00">
                  <c:v>12</c:v>
                </c:pt>
                <c:pt idx="2865" formatCode="#,##0.00">
                  <c:v>12</c:v>
                </c:pt>
                <c:pt idx="2866" formatCode="#,##0.00">
                  <c:v>12</c:v>
                </c:pt>
                <c:pt idx="2867" formatCode="#,##0.00">
                  <c:v>12</c:v>
                </c:pt>
                <c:pt idx="2868" formatCode="#,##0.00">
                  <c:v>12</c:v>
                </c:pt>
                <c:pt idx="2869" formatCode="#,##0.00">
                  <c:v>12</c:v>
                </c:pt>
                <c:pt idx="2870" formatCode="#,##0.00">
                  <c:v>12</c:v>
                </c:pt>
                <c:pt idx="2871" formatCode="#,##0.00">
                  <c:v>12</c:v>
                </c:pt>
                <c:pt idx="2872" formatCode="#,##0.00">
                  <c:v>12</c:v>
                </c:pt>
                <c:pt idx="2873" formatCode="#,##0.00">
                  <c:v>12</c:v>
                </c:pt>
                <c:pt idx="2874" formatCode="#,##0.00">
                  <c:v>12</c:v>
                </c:pt>
                <c:pt idx="2875" formatCode="#,##0.00">
                  <c:v>12</c:v>
                </c:pt>
                <c:pt idx="2876" formatCode="#,##0.00">
                  <c:v>12</c:v>
                </c:pt>
                <c:pt idx="2877" formatCode="#,##0.00">
                  <c:v>12</c:v>
                </c:pt>
                <c:pt idx="2878" formatCode="#,##0.00">
                  <c:v>12</c:v>
                </c:pt>
                <c:pt idx="2879" formatCode="#,##0.00">
                  <c:v>12</c:v>
                </c:pt>
                <c:pt idx="2880" formatCode="#,##0.00">
                  <c:v>12</c:v>
                </c:pt>
                <c:pt idx="2881" formatCode="#,##0.00">
                  <c:v>12</c:v>
                </c:pt>
                <c:pt idx="2882" formatCode="#,##0.00">
                  <c:v>12</c:v>
                </c:pt>
                <c:pt idx="2883" formatCode="#,##0.00">
                  <c:v>12</c:v>
                </c:pt>
                <c:pt idx="2884" formatCode="#,##0.00">
                  <c:v>12</c:v>
                </c:pt>
                <c:pt idx="2885" formatCode="#,##0.00">
                  <c:v>12</c:v>
                </c:pt>
                <c:pt idx="2886" formatCode="#,##0.00">
                  <c:v>12</c:v>
                </c:pt>
                <c:pt idx="2887" formatCode="#,##0.00">
                  <c:v>12</c:v>
                </c:pt>
                <c:pt idx="2888" formatCode="#,##0.00">
                  <c:v>12</c:v>
                </c:pt>
                <c:pt idx="2889" formatCode="#,##0.00">
                  <c:v>12</c:v>
                </c:pt>
                <c:pt idx="2890" formatCode="#,##0.00">
                  <c:v>11.63</c:v>
                </c:pt>
                <c:pt idx="2891" formatCode="#,##0.00">
                  <c:v>11.63</c:v>
                </c:pt>
                <c:pt idx="2892" formatCode="#,##0.00">
                  <c:v>11.63</c:v>
                </c:pt>
                <c:pt idx="2893" formatCode="#,##0.00">
                  <c:v>11.63</c:v>
                </c:pt>
                <c:pt idx="2894" formatCode="#,##0.00">
                  <c:v>11.63</c:v>
                </c:pt>
                <c:pt idx="2895" formatCode="#,##0.00">
                  <c:v>11.63</c:v>
                </c:pt>
                <c:pt idx="2896" formatCode="#,##0.00">
                  <c:v>11.63</c:v>
                </c:pt>
                <c:pt idx="2897" formatCode="#,##0.00">
                  <c:v>11.63</c:v>
                </c:pt>
                <c:pt idx="2898" formatCode="#,##0.00">
                  <c:v>11.63</c:v>
                </c:pt>
                <c:pt idx="2899" formatCode="#,##0.00">
                  <c:v>11.63</c:v>
                </c:pt>
                <c:pt idx="2900" formatCode="#,##0.00">
                  <c:v>11.63</c:v>
                </c:pt>
                <c:pt idx="2901" formatCode="#,##0.00">
                  <c:v>11.63</c:v>
                </c:pt>
                <c:pt idx="2902" formatCode="#,##0.00">
                  <c:v>11.63</c:v>
                </c:pt>
                <c:pt idx="2903" formatCode="#,##0.00">
                  <c:v>11.63</c:v>
                </c:pt>
                <c:pt idx="2904" formatCode="#,##0.00">
                  <c:v>11.63</c:v>
                </c:pt>
                <c:pt idx="2905" formatCode="#,##0.00">
                  <c:v>11.63</c:v>
                </c:pt>
                <c:pt idx="2906" formatCode="#,##0.00">
                  <c:v>11.63</c:v>
                </c:pt>
                <c:pt idx="2907" formatCode="#,##0.00">
                  <c:v>11.63</c:v>
                </c:pt>
                <c:pt idx="2908" formatCode="#,##0.00">
                  <c:v>11.63</c:v>
                </c:pt>
                <c:pt idx="2909" formatCode="#,##0.00">
                  <c:v>11.63</c:v>
                </c:pt>
                <c:pt idx="2910" formatCode="#,##0.00">
                  <c:v>11.63</c:v>
                </c:pt>
                <c:pt idx="2911" formatCode="#,##0.00">
                  <c:v>11.63</c:v>
                </c:pt>
                <c:pt idx="2912" formatCode="#,##0.00">
                  <c:v>11.63</c:v>
                </c:pt>
                <c:pt idx="2913" formatCode="#,##0.00">
                  <c:v>11.63</c:v>
                </c:pt>
                <c:pt idx="2914" formatCode="#,##0.00">
                  <c:v>11.63</c:v>
                </c:pt>
                <c:pt idx="2915" formatCode="#,##0.00">
                  <c:v>11.63</c:v>
                </c:pt>
                <c:pt idx="2916" formatCode="#,##0.00">
                  <c:v>11.63</c:v>
                </c:pt>
                <c:pt idx="2917" formatCode="#,##0.00">
                  <c:v>11.63</c:v>
                </c:pt>
                <c:pt idx="2918" formatCode="#,##0.00">
                  <c:v>11.63</c:v>
                </c:pt>
                <c:pt idx="2919" formatCode="#,##0.00">
                  <c:v>11.63</c:v>
                </c:pt>
                <c:pt idx="2920" formatCode="#,##0.00">
                  <c:v>11.63</c:v>
                </c:pt>
                <c:pt idx="2921" formatCode="#,##0.00">
                  <c:v>11.38</c:v>
                </c:pt>
                <c:pt idx="2922" formatCode="#,##0.00">
                  <c:v>11.38</c:v>
                </c:pt>
                <c:pt idx="2923" formatCode="#,##0.00">
                  <c:v>11.38</c:v>
                </c:pt>
                <c:pt idx="2924" formatCode="#,##0.00">
                  <c:v>11.38</c:v>
                </c:pt>
                <c:pt idx="2925" formatCode="#,##0.00">
                  <c:v>11.38</c:v>
                </c:pt>
                <c:pt idx="2926" formatCode="#,##0.00">
                  <c:v>11.38</c:v>
                </c:pt>
                <c:pt idx="2927" formatCode="#,##0.00">
                  <c:v>11.38</c:v>
                </c:pt>
                <c:pt idx="2928" formatCode="#,##0.00">
                  <c:v>11.38</c:v>
                </c:pt>
                <c:pt idx="2929" formatCode="#,##0.00">
                  <c:v>11.38</c:v>
                </c:pt>
                <c:pt idx="2930" formatCode="#,##0.00">
                  <c:v>11.38</c:v>
                </c:pt>
                <c:pt idx="2931" formatCode="#,##0.00">
                  <c:v>11.38</c:v>
                </c:pt>
                <c:pt idx="2932" formatCode="#,##0.00">
                  <c:v>11.38</c:v>
                </c:pt>
                <c:pt idx="2933" formatCode="#,##0.00">
                  <c:v>11.38</c:v>
                </c:pt>
                <c:pt idx="2934" formatCode="#,##0.00">
                  <c:v>11.38</c:v>
                </c:pt>
                <c:pt idx="2935" formatCode="#,##0.00">
                  <c:v>11.38</c:v>
                </c:pt>
                <c:pt idx="2936" formatCode="#,##0.00">
                  <c:v>11.38</c:v>
                </c:pt>
                <c:pt idx="2937" formatCode="#,##0.00">
                  <c:v>11.38</c:v>
                </c:pt>
                <c:pt idx="2938" formatCode="#,##0.00">
                  <c:v>11.38</c:v>
                </c:pt>
                <c:pt idx="2939" formatCode="#,##0.00">
                  <c:v>11.38</c:v>
                </c:pt>
                <c:pt idx="2940" formatCode="#,##0.00">
                  <c:v>11.38</c:v>
                </c:pt>
                <c:pt idx="2941" formatCode="#,##0.00">
                  <c:v>11.38</c:v>
                </c:pt>
                <c:pt idx="2942" formatCode="#,##0.00">
                  <c:v>11.38</c:v>
                </c:pt>
                <c:pt idx="2943" formatCode="#,##0.00">
                  <c:v>11.38</c:v>
                </c:pt>
                <c:pt idx="2944" formatCode="#,##0.00">
                  <c:v>11.38</c:v>
                </c:pt>
                <c:pt idx="2945" formatCode="#,##0.00">
                  <c:v>11.38</c:v>
                </c:pt>
                <c:pt idx="2946" formatCode="#,##0.00">
                  <c:v>11.38</c:v>
                </c:pt>
                <c:pt idx="2947" formatCode="#,##0.00">
                  <c:v>11.38</c:v>
                </c:pt>
                <c:pt idx="2948" formatCode="#,##0.00">
                  <c:v>11.38</c:v>
                </c:pt>
                <c:pt idx="2949" formatCode="#,##0.00">
                  <c:v>11.38</c:v>
                </c:pt>
                <c:pt idx="2950" formatCode="#,##0.00">
                  <c:v>11.38</c:v>
                </c:pt>
                <c:pt idx="2951" formatCode="#,##0.00">
                  <c:v>11.25</c:v>
                </c:pt>
                <c:pt idx="2952" formatCode="#,##0.00">
                  <c:v>11.25</c:v>
                </c:pt>
                <c:pt idx="2953" formatCode="#,##0.00">
                  <c:v>11.25</c:v>
                </c:pt>
                <c:pt idx="2954" formatCode="#,##0.00">
                  <c:v>11.25</c:v>
                </c:pt>
                <c:pt idx="2955" formatCode="#,##0.00">
                  <c:v>11.25</c:v>
                </c:pt>
                <c:pt idx="2956" formatCode="#,##0.00">
                  <c:v>11.25</c:v>
                </c:pt>
                <c:pt idx="2957" formatCode="#,##0.00">
                  <c:v>11.25</c:v>
                </c:pt>
                <c:pt idx="2958" formatCode="#,##0.00">
                  <c:v>11.25</c:v>
                </c:pt>
                <c:pt idx="2959" formatCode="#,##0.00">
                  <c:v>11.25</c:v>
                </c:pt>
                <c:pt idx="2960" formatCode="#,##0.00">
                  <c:v>11.25</c:v>
                </c:pt>
                <c:pt idx="2961" formatCode="#,##0.00">
                  <c:v>11.25</c:v>
                </c:pt>
                <c:pt idx="2962" formatCode="#,##0.00">
                  <c:v>11.25</c:v>
                </c:pt>
                <c:pt idx="2963" formatCode="#,##0.00">
                  <c:v>11.25</c:v>
                </c:pt>
                <c:pt idx="2964" formatCode="#,##0.00">
                  <c:v>11.25</c:v>
                </c:pt>
                <c:pt idx="2965" formatCode="#,##0.00">
                  <c:v>11.25</c:v>
                </c:pt>
                <c:pt idx="2966" formatCode="#,##0.00">
                  <c:v>11.25</c:v>
                </c:pt>
                <c:pt idx="2967" formatCode="#,##0.00">
                  <c:v>11.25</c:v>
                </c:pt>
                <c:pt idx="2968" formatCode="#,##0.00">
                  <c:v>11.25</c:v>
                </c:pt>
                <c:pt idx="2969" formatCode="#,##0.00">
                  <c:v>11.25</c:v>
                </c:pt>
                <c:pt idx="2970" formatCode="#,##0.00">
                  <c:v>11.25</c:v>
                </c:pt>
                <c:pt idx="2971" formatCode="#,##0.00">
                  <c:v>11.25</c:v>
                </c:pt>
                <c:pt idx="2972" formatCode="#,##0.00">
                  <c:v>11.25</c:v>
                </c:pt>
                <c:pt idx="2973" formatCode="#,##0.00">
                  <c:v>11.25</c:v>
                </c:pt>
                <c:pt idx="2974" formatCode="#,##0.00">
                  <c:v>11.25</c:v>
                </c:pt>
                <c:pt idx="2975" formatCode="#,##0.00">
                  <c:v>11.25</c:v>
                </c:pt>
                <c:pt idx="2976" formatCode="#,##0.00">
                  <c:v>11.25</c:v>
                </c:pt>
                <c:pt idx="2977" formatCode="#,##0.00">
                  <c:v>11.25</c:v>
                </c:pt>
                <c:pt idx="2978" formatCode="#,##0.00">
                  <c:v>11.25</c:v>
                </c:pt>
                <c:pt idx="2979" formatCode="#,##0.00">
                  <c:v>11.25</c:v>
                </c:pt>
                <c:pt idx="2980" formatCode="#,##0.00">
                  <c:v>11.25</c:v>
                </c:pt>
                <c:pt idx="2981" formatCode="#,##0.00">
                  <c:v>11.25</c:v>
                </c:pt>
                <c:pt idx="2982" formatCode="#,##0.00">
                  <c:v>11</c:v>
                </c:pt>
                <c:pt idx="2983" formatCode="#,##0.00">
                  <c:v>11</c:v>
                </c:pt>
                <c:pt idx="2984" formatCode="#,##0.00">
                  <c:v>11</c:v>
                </c:pt>
                <c:pt idx="2985" formatCode="#,##0.00">
                  <c:v>11</c:v>
                </c:pt>
                <c:pt idx="2986" formatCode="#,##0.00">
                  <c:v>11</c:v>
                </c:pt>
                <c:pt idx="2987" formatCode="#,##0.00">
                  <c:v>11</c:v>
                </c:pt>
                <c:pt idx="2988" formatCode="#,##0.00">
                  <c:v>11</c:v>
                </c:pt>
                <c:pt idx="2989" formatCode="#,##0.00">
                  <c:v>11</c:v>
                </c:pt>
                <c:pt idx="2990" formatCode="#,##0.00">
                  <c:v>11</c:v>
                </c:pt>
                <c:pt idx="2991" formatCode="#,##0.00">
                  <c:v>11</c:v>
                </c:pt>
                <c:pt idx="2992" formatCode="#,##0.00">
                  <c:v>11</c:v>
                </c:pt>
                <c:pt idx="2993" formatCode="#,##0.00">
                  <c:v>11</c:v>
                </c:pt>
                <c:pt idx="2994" formatCode="#,##0.00">
                  <c:v>11</c:v>
                </c:pt>
                <c:pt idx="2995" formatCode="#,##0.00">
                  <c:v>11</c:v>
                </c:pt>
                <c:pt idx="2996" formatCode="#,##0.00">
                  <c:v>11</c:v>
                </c:pt>
                <c:pt idx="2997" formatCode="#,##0.00">
                  <c:v>11</c:v>
                </c:pt>
                <c:pt idx="2998" formatCode="#,##0.00">
                  <c:v>11</c:v>
                </c:pt>
                <c:pt idx="2999" formatCode="#,##0.00">
                  <c:v>11</c:v>
                </c:pt>
                <c:pt idx="3000" formatCode="#,##0.00">
                  <c:v>11</c:v>
                </c:pt>
                <c:pt idx="3001" formatCode="#,##0.00">
                  <c:v>11</c:v>
                </c:pt>
                <c:pt idx="3002" formatCode="#,##0.00">
                  <c:v>11</c:v>
                </c:pt>
                <c:pt idx="3003" formatCode="#,##0.00">
                  <c:v>11</c:v>
                </c:pt>
                <c:pt idx="3004" formatCode="#,##0.00">
                  <c:v>11</c:v>
                </c:pt>
                <c:pt idx="3005" formatCode="#,##0.00">
                  <c:v>11</c:v>
                </c:pt>
                <c:pt idx="3006" formatCode="#,##0.00">
                  <c:v>11</c:v>
                </c:pt>
                <c:pt idx="3007" formatCode="#,##0.00">
                  <c:v>11</c:v>
                </c:pt>
                <c:pt idx="3008" formatCode="#,##0.00">
                  <c:v>11</c:v>
                </c:pt>
                <c:pt idx="3009" formatCode="#,##0.00">
                  <c:v>11</c:v>
                </c:pt>
                <c:pt idx="3010" formatCode="#,##0.00">
                  <c:v>11</c:v>
                </c:pt>
                <c:pt idx="3011" formatCode="#,##0.00">
                  <c:v>11</c:v>
                </c:pt>
                <c:pt idx="3012" formatCode="#,##0.00">
                  <c:v>10.75</c:v>
                </c:pt>
                <c:pt idx="3013" formatCode="#,##0.00">
                  <c:v>10.75</c:v>
                </c:pt>
                <c:pt idx="3014" formatCode="#,##0.00">
                  <c:v>10.75</c:v>
                </c:pt>
                <c:pt idx="3015" formatCode="#,##0.00">
                  <c:v>10.75</c:v>
                </c:pt>
                <c:pt idx="3016" formatCode="#,##0.00">
                  <c:v>10.75</c:v>
                </c:pt>
                <c:pt idx="3017" formatCode="#,##0.00">
                  <c:v>10.75</c:v>
                </c:pt>
                <c:pt idx="3018" formatCode="#,##0.00">
                  <c:v>10.75</c:v>
                </c:pt>
                <c:pt idx="3019" formatCode="#,##0.00">
                  <c:v>10.75</c:v>
                </c:pt>
                <c:pt idx="3020" formatCode="#,##0.00">
                  <c:v>10.75</c:v>
                </c:pt>
                <c:pt idx="3021" formatCode="#,##0.00">
                  <c:v>10.75</c:v>
                </c:pt>
                <c:pt idx="3022" formatCode="#,##0.00">
                  <c:v>10.75</c:v>
                </c:pt>
                <c:pt idx="3023" formatCode="#,##0.00">
                  <c:v>10.75</c:v>
                </c:pt>
                <c:pt idx="3024" formatCode="#,##0.00">
                  <c:v>10.75</c:v>
                </c:pt>
                <c:pt idx="3025" formatCode="#,##0.00">
                  <c:v>10.75</c:v>
                </c:pt>
                <c:pt idx="3026" formatCode="#,##0.00">
                  <c:v>10.75</c:v>
                </c:pt>
                <c:pt idx="3027" formatCode="#,##0.00">
                  <c:v>10.75</c:v>
                </c:pt>
                <c:pt idx="3028" formatCode="#,##0.00">
                  <c:v>10.75</c:v>
                </c:pt>
                <c:pt idx="3029" formatCode="#,##0.00">
                  <c:v>10.75</c:v>
                </c:pt>
                <c:pt idx="3030" formatCode="#,##0.00">
                  <c:v>10.75</c:v>
                </c:pt>
                <c:pt idx="3031" formatCode="#,##0.00">
                  <c:v>10.75</c:v>
                </c:pt>
                <c:pt idx="3032" formatCode="#,##0.00">
                  <c:v>10.75</c:v>
                </c:pt>
                <c:pt idx="3033" formatCode="#,##0.00">
                  <c:v>10.75</c:v>
                </c:pt>
                <c:pt idx="3034" formatCode="#,##0.00">
                  <c:v>10.75</c:v>
                </c:pt>
                <c:pt idx="3035" formatCode="#,##0.00">
                  <c:v>10.75</c:v>
                </c:pt>
                <c:pt idx="3036" formatCode="#,##0.00">
                  <c:v>10.75</c:v>
                </c:pt>
                <c:pt idx="3037" formatCode="#,##0.00">
                  <c:v>10.75</c:v>
                </c:pt>
                <c:pt idx="3038" formatCode="#,##0.00">
                  <c:v>10.75</c:v>
                </c:pt>
                <c:pt idx="3039" formatCode="#,##0.00">
                  <c:v>10.75</c:v>
                </c:pt>
                <c:pt idx="3040" formatCode="#,##0.00">
                  <c:v>10.75</c:v>
                </c:pt>
                <c:pt idx="3041" formatCode="#,##0.00">
                  <c:v>10.75</c:v>
                </c:pt>
                <c:pt idx="3042" formatCode="#,##0.00">
                  <c:v>10.75</c:v>
                </c:pt>
                <c:pt idx="3043" formatCode="#,##0.00">
                  <c:v>10.75</c:v>
                </c:pt>
                <c:pt idx="3044" formatCode="#,##0.00">
                  <c:v>10.75</c:v>
                </c:pt>
                <c:pt idx="3045" formatCode="#,##0.00">
                  <c:v>10.75</c:v>
                </c:pt>
                <c:pt idx="3046" formatCode="#,##0.00">
                  <c:v>10.75</c:v>
                </c:pt>
                <c:pt idx="3047" formatCode="#,##0.00">
                  <c:v>10.75</c:v>
                </c:pt>
                <c:pt idx="3048" formatCode="#,##0.00">
                  <c:v>10.75</c:v>
                </c:pt>
                <c:pt idx="3049" formatCode="#,##0.00">
                  <c:v>10.75</c:v>
                </c:pt>
                <c:pt idx="3050" formatCode="#,##0.00">
                  <c:v>10.75</c:v>
                </c:pt>
                <c:pt idx="3051" formatCode="#,##0.00">
                  <c:v>10.75</c:v>
                </c:pt>
                <c:pt idx="3052" formatCode="#,##0.00">
                  <c:v>10.75</c:v>
                </c:pt>
                <c:pt idx="3053" formatCode="#,##0.00">
                  <c:v>10.75</c:v>
                </c:pt>
                <c:pt idx="3054" formatCode="#,##0.00">
                  <c:v>10.75</c:v>
                </c:pt>
                <c:pt idx="3055" formatCode="#,##0.00">
                  <c:v>10.75</c:v>
                </c:pt>
                <c:pt idx="3056" formatCode="#,##0.00">
                  <c:v>10.75</c:v>
                </c:pt>
                <c:pt idx="3057" formatCode="#,##0.00">
                  <c:v>10.75</c:v>
                </c:pt>
                <c:pt idx="3058" formatCode="#,##0.00">
                  <c:v>10.75</c:v>
                </c:pt>
                <c:pt idx="3059" formatCode="#,##0.00">
                  <c:v>10.75</c:v>
                </c:pt>
                <c:pt idx="3060" formatCode="#,##0.00">
                  <c:v>10.75</c:v>
                </c:pt>
                <c:pt idx="3061" formatCode="#,##0.00">
                  <c:v>10.75</c:v>
                </c:pt>
                <c:pt idx="3062" formatCode="#,##0.00">
                  <c:v>10.75</c:v>
                </c:pt>
                <c:pt idx="3063" formatCode="#,##0.00">
                  <c:v>10.75</c:v>
                </c:pt>
                <c:pt idx="3064" formatCode="#,##0.00">
                  <c:v>10.75</c:v>
                </c:pt>
                <c:pt idx="3065" formatCode="#,##0.00">
                  <c:v>10.75</c:v>
                </c:pt>
                <c:pt idx="3066" formatCode="#,##0.00">
                  <c:v>10.75</c:v>
                </c:pt>
                <c:pt idx="3067" formatCode="#,##0.00">
                  <c:v>10.75</c:v>
                </c:pt>
                <c:pt idx="3068" formatCode="#,##0.00">
                  <c:v>10.75</c:v>
                </c:pt>
                <c:pt idx="3069" formatCode="#,##0.00">
                  <c:v>10.75</c:v>
                </c:pt>
                <c:pt idx="3070" formatCode="#,##0.00">
                  <c:v>10.75</c:v>
                </c:pt>
                <c:pt idx="3071" formatCode="#,##0.00">
                  <c:v>10.75</c:v>
                </c:pt>
                <c:pt idx="3072" formatCode="#,##0.00">
                  <c:v>10.75</c:v>
                </c:pt>
                <c:pt idx="3073" formatCode="#,##0.00">
                  <c:v>10.75</c:v>
                </c:pt>
                <c:pt idx="3074" formatCode="#,##0.00">
                  <c:v>10.5</c:v>
                </c:pt>
                <c:pt idx="3075" formatCode="#,##0.00">
                  <c:v>10.5</c:v>
                </c:pt>
                <c:pt idx="3076" formatCode="#,##0.00">
                  <c:v>10.5</c:v>
                </c:pt>
                <c:pt idx="3077" formatCode="#,##0.00">
                  <c:v>10.5</c:v>
                </c:pt>
                <c:pt idx="3078" formatCode="#,##0.00">
                  <c:v>10.5</c:v>
                </c:pt>
                <c:pt idx="3079" formatCode="#,##0.00">
                  <c:v>10.5</c:v>
                </c:pt>
                <c:pt idx="3080" formatCode="#,##0.00">
                  <c:v>10.5</c:v>
                </c:pt>
                <c:pt idx="3081" formatCode="#,##0.00">
                  <c:v>10.5</c:v>
                </c:pt>
                <c:pt idx="3082" formatCode="#,##0.00">
                  <c:v>10.5</c:v>
                </c:pt>
                <c:pt idx="3083" formatCode="#,##0.00">
                  <c:v>10.5</c:v>
                </c:pt>
                <c:pt idx="3084" formatCode="#,##0.00">
                  <c:v>10.5</c:v>
                </c:pt>
                <c:pt idx="3085" formatCode="#,##0.00">
                  <c:v>10.5</c:v>
                </c:pt>
                <c:pt idx="3086" formatCode="#,##0.00">
                  <c:v>10.5</c:v>
                </c:pt>
                <c:pt idx="3087" formatCode="#,##0.00">
                  <c:v>10.5</c:v>
                </c:pt>
                <c:pt idx="3088" formatCode="#,##0.00">
                  <c:v>10.5</c:v>
                </c:pt>
                <c:pt idx="3089" formatCode="#,##0.00">
                  <c:v>10.5</c:v>
                </c:pt>
                <c:pt idx="3090" formatCode="#,##0.00">
                  <c:v>10.5</c:v>
                </c:pt>
                <c:pt idx="3091" formatCode="#,##0.00">
                  <c:v>10.5</c:v>
                </c:pt>
                <c:pt idx="3092" formatCode="#,##0.00">
                  <c:v>10.5</c:v>
                </c:pt>
                <c:pt idx="3093" formatCode="#,##0.00">
                  <c:v>10.5</c:v>
                </c:pt>
                <c:pt idx="3094" formatCode="#,##0.00">
                  <c:v>10.5</c:v>
                </c:pt>
                <c:pt idx="3095" formatCode="#,##0.00">
                  <c:v>10.5</c:v>
                </c:pt>
                <c:pt idx="3096" formatCode="#,##0.00">
                  <c:v>10.5</c:v>
                </c:pt>
                <c:pt idx="3097" formatCode="#,##0.00">
                  <c:v>10.5</c:v>
                </c:pt>
                <c:pt idx="3098" formatCode="#,##0.00">
                  <c:v>10.5</c:v>
                </c:pt>
                <c:pt idx="3099" formatCode="#,##0.00">
                  <c:v>10.5</c:v>
                </c:pt>
                <c:pt idx="3100" formatCode="#,##0.00">
                  <c:v>10.5</c:v>
                </c:pt>
                <c:pt idx="3101" formatCode="#,##0.00">
                  <c:v>10.5</c:v>
                </c:pt>
                <c:pt idx="3102" formatCode="#,##0.00">
                  <c:v>10.5</c:v>
                </c:pt>
                <c:pt idx="3103" formatCode="#,##0.00">
                  <c:v>10.25</c:v>
                </c:pt>
                <c:pt idx="3104" formatCode="#,##0.00">
                  <c:v>10.25</c:v>
                </c:pt>
                <c:pt idx="3105" formatCode="#,##0.00">
                  <c:v>10.25</c:v>
                </c:pt>
                <c:pt idx="3106" formatCode="#,##0.00">
                  <c:v>10.25</c:v>
                </c:pt>
                <c:pt idx="3107" formatCode="#,##0.00">
                  <c:v>10.25</c:v>
                </c:pt>
                <c:pt idx="3108" formatCode="#,##0.00">
                  <c:v>10.25</c:v>
                </c:pt>
                <c:pt idx="3109" formatCode="#,##0.00">
                  <c:v>10.25</c:v>
                </c:pt>
                <c:pt idx="3110" formatCode="#,##0.00">
                  <c:v>10.25</c:v>
                </c:pt>
                <c:pt idx="3111" formatCode="#,##0.00">
                  <c:v>10.25</c:v>
                </c:pt>
                <c:pt idx="3112" formatCode="#,##0.00">
                  <c:v>10.25</c:v>
                </c:pt>
                <c:pt idx="3113" formatCode="#,##0.00">
                  <c:v>10.25</c:v>
                </c:pt>
                <c:pt idx="3114" formatCode="#,##0.00">
                  <c:v>10.25</c:v>
                </c:pt>
                <c:pt idx="3115" formatCode="#,##0.00">
                  <c:v>10.25</c:v>
                </c:pt>
                <c:pt idx="3116" formatCode="#,##0.00">
                  <c:v>10.25</c:v>
                </c:pt>
                <c:pt idx="3117" formatCode="#,##0.00">
                  <c:v>10.25</c:v>
                </c:pt>
                <c:pt idx="3118" formatCode="#,##0.00">
                  <c:v>10.25</c:v>
                </c:pt>
                <c:pt idx="3119" formatCode="#,##0.00">
                  <c:v>10.25</c:v>
                </c:pt>
                <c:pt idx="3120" formatCode="#,##0.00">
                  <c:v>10.25</c:v>
                </c:pt>
                <c:pt idx="3121" formatCode="#,##0.00">
                  <c:v>10.25</c:v>
                </c:pt>
                <c:pt idx="3122" formatCode="#,##0.00">
                  <c:v>10.25</c:v>
                </c:pt>
                <c:pt idx="3123" formatCode="#,##0.00">
                  <c:v>10.25</c:v>
                </c:pt>
                <c:pt idx="3124" formatCode="#,##0.00">
                  <c:v>10.25</c:v>
                </c:pt>
                <c:pt idx="3125" formatCode="#,##0.00">
                  <c:v>10.25</c:v>
                </c:pt>
                <c:pt idx="3126" formatCode="#,##0.00">
                  <c:v>10.25</c:v>
                </c:pt>
                <c:pt idx="3127" formatCode="#,##0.00">
                  <c:v>10.25</c:v>
                </c:pt>
                <c:pt idx="3128" formatCode="#,##0.00">
                  <c:v>10.25</c:v>
                </c:pt>
                <c:pt idx="3129" formatCode="#,##0.00">
                  <c:v>10.25</c:v>
                </c:pt>
                <c:pt idx="3130" formatCode="#,##0.00">
                  <c:v>10.25</c:v>
                </c:pt>
                <c:pt idx="3131" formatCode="#,##0.00">
                  <c:v>10.25</c:v>
                </c:pt>
                <c:pt idx="3132" formatCode="#,##0.00">
                  <c:v>10.25</c:v>
                </c:pt>
                <c:pt idx="3133" formatCode="#,##0.00">
                  <c:v>10.25</c:v>
                </c:pt>
                <c:pt idx="3134" formatCode="#,##0.00">
                  <c:v>10.25</c:v>
                </c:pt>
                <c:pt idx="3135" formatCode="#,##0.00">
                  <c:v>10.25</c:v>
                </c:pt>
                <c:pt idx="3136" formatCode="#,##0.00">
                  <c:v>10.25</c:v>
                </c:pt>
                <c:pt idx="3137" formatCode="#,##0.00">
                  <c:v>10.25</c:v>
                </c:pt>
                <c:pt idx="3138" formatCode="#,##0.00">
                  <c:v>10.25</c:v>
                </c:pt>
                <c:pt idx="3139" formatCode="#,##0.00">
                  <c:v>10.25</c:v>
                </c:pt>
                <c:pt idx="3140" formatCode="#,##0.00">
                  <c:v>10.25</c:v>
                </c:pt>
                <c:pt idx="3141" formatCode="#,##0.00">
                  <c:v>10.25</c:v>
                </c:pt>
                <c:pt idx="3142" formatCode="#,##0.00">
                  <c:v>10.25</c:v>
                </c:pt>
                <c:pt idx="3143" formatCode="#,##0.00">
                  <c:v>10.25</c:v>
                </c:pt>
                <c:pt idx="3144" formatCode="#,##0.00">
                  <c:v>10.25</c:v>
                </c:pt>
                <c:pt idx="3145" formatCode="#,##0.00">
                  <c:v>10.25</c:v>
                </c:pt>
                <c:pt idx="3146" formatCode="#,##0.00">
                  <c:v>10.25</c:v>
                </c:pt>
                <c:pt idx="3147" formatCode="#,##0.00">
                  <c:v>10.25</c:v>
                </c:pt>
                <c:pt idx="3148" formatCode="#,##0.00">
                  <c:v>10.25</c:v>
                </c:pt>
                <c:pt idx="3149" formatCode="#,##0.00">
                  <c:v>10.25</c:v>
                </c:pt>
                <c:pt idx="3150" formatCode="#,##0.00">
                  <c:v>10.25</c:v>
                </c:pt>
                <c:pt idx="3151" formatCode="#,##0.00">
                  <c:v>10.25</c:v>
                </c:pt>
                <c:pt idx="3152" formatCode="#,##0.00">
                  <c:v>10.25</c:v>
                </c:pt>
                <c:pt idx="3153" formatCode="#,##0.00">
                  <c:v>10.25</c:v>
                </c:pt>
                <c:pt idx="3154" formatCode="#,##0.00">
                  <c:v>10.25</c:v>
                </c:pt>
                <c:pt idx="3155" formatCode="#,##0.00">
                  <c:v>10.25</c:v>
                </c:pt>
                <c:pt idx="3156" formatCode="#,##0.00">
                  <c:v>10.25</c:v>
                </c:pt>
                <c:pt idx="3157" formatCode="#,##0.00">
                  <c:v>10.25</c:v>
                </c:pt>
                <c:pt idx="3158" formatCode="#,##0.00">
                  <c:v>10.25</c:v>
                </c:pt>
                <c:pt idx="3159" formatCode="#,##0.00">
                  <c:v>10.25</c:v>
                </c:pt>
                <c:pt idx="3160" formatCode="#,##0.00">
                  <c:v>10.25</c:v>
                </c:pt>
                <c:pt idx="3161" formatCode="#,##0.00">
                  <c:v>10.25</c:v>
                </c:pt>
                <c:pt idx="3162" formatCode="#,##0.00">
                  <c:v>10.25</c:v>
                </c:pt>
                <c:pt idx="3163" formatCode="#,##0.00">
                  <c:v>10.25</c:v>
                </c:pt>
                <c:pt idx="3164" formatCode="#,##0.00">
                  <c:v>10</c:v>
                </c:pt>
                <c:pt idx="3165" formatCode="#,##0.00">
                  <c:v>10</c:v>
                </c:pt>
                <c:pt idx="3166" formatCode="#,##0.00">
                  <c:v>10</c:v>
                </c:pt>
                <c:pt idx="3167" formatCode="#,##0.00">
                  <c:v>10</c:v>
                </c:pt>
                <c:pt idx="3168" formatCode="#,##0.00">
                  <c:v>10</c:v>
                </c:pt>
                <c:pt idx="3169" formatCode="#,##0.00">
                  <c:v>10</c:v>
                </c:pt>
                <c:pt idx="3170" formatCode="#,##0.00">
                  <c:v>10</c:v>
                </c:pt>
                <c:pt idx="3171" formatCode="#,##0.00">
                  <c:v>10</c:v>
                </c:pt>
                <c:pt idx="3172" formatCode="#,##0.00">
                  <c:v>10</c:v>
                </c:pt>
                <c:pt idx="3173" formatCode="#,##0.00">
                  <c:v>10</c:v>
                </c:pt>
                <c:pt idx="3174" formatCode="#,##0.00">
                  <c:v>10</c:v>
                </c:pt>
                <c:pt idx="3175" formatCode="#,##0.00">
                  <c:v>10</c:v>
                </c:pt>
                <c:pt idx="3176" formatCode="#,##0.00">
                  <c:v>10</c:v>
                </c:pt>
                <c:pt idx="3177" formatCode="#,##0.00">
                  <c:v>10</c:v>
                </c:pt>
                <c:pt idx="3178" formatCode="#,##0.00">
                  <c:v>10</c:v>
                </c:pt>
                <c:pt idx="3179" formatCode="#,##0.00">
                  <c:v>10</c:v>
                </c:pt>
                <c:pt idx="3180" formatCode="#,##0.00">
                  <c:v>10</c:v>
                </c:pt>
                <c:pt idx="3181" formatCode="#,##0.00">
                  <c:v>10</c:v>
                </c:pt>
                <c:pt idx="3182" formatCode="#,##0.00">
                  <c:v>10</c:v>
                </c:pt>
                <c:pt idx="3183" formatCode="#,##0.00">
                  <c:v>10</c:v>
                </c:pt>
                <c:pt idx="3184" formatCode="#,##0.00">
                  <c:v>10</c:v>
                </c:pt>
                <c:pt idx="3185" formatCode="#,##0.00">
                  <c:v>10</c:v>
                </c:pt>
                <c:pt idx="3186" formatCode="#,##0.00">
                  <c:v>10</c:v>
                </c:pt>
                <c:pt idx="3187" formatCode="#,##0.00">
                  <c:v>10</c:v>
                </c:pt>
                <c:pt idx="3188" formatCode="#,##0.00">
                  <c:v>10</c:v>
                </c:pt>
                <c:pt idx="3189" formatCode="#,##0.00">
                  <c:v>10</c:v>
                </c:pt>
                <c:pt idx="3190" formatCode="#,##0.00">
                  <c:v>10</c:v>
                </c:pt>
                <c:pt idx="3191" formatCode="#,##0.00">
                  <c:v>10</c:v>
                </c:pt>
                <c:pt idx="3192" formatCode="#,##0.00">
                  <c:v>10</c:v>
                </c:pt>
                <c:pt idx="3193" formatCode="#,##0.00">
                  <c:v>10</c:v>
                </c:pt>
                <c:pt idx="3194" formatCode="#,##0.00">
                  <c:v>10</c:v>
                </c:pt>
                <c:pt idx="3195" formatCode="#,##0.00">
                  <c:v>9.75</c:v>
                </c:pt>
                <c:pt idx="3196" formatCode="#,##0.00">
                  <c:v>9.75</c:v>
                </c:pt>
                <c:pt idx="3197" formatCode="#,##0.00">
                  <c:v>9.75</c:v>
                </c:pt>
                <c:pt idx="3198" formatCode="#,##0.00">
                  <c:v>9.75</c:v>
                </c:pt>
                <c:pt idx="3199" formatCode="#,##0.00">
                  <c:v>9.75</c:v>
                </c:pt>
                <c:pt idx="3200" formatCode="#,##0.00">
                  <c:v>9.75</c:v>
                </c:pt>
                <c:pt idx="3201" formatCode="#,##0.00">
                  <c:v>9.75</c:v>
                </c:pt>
                <c:pt idx="3202" formatCode="#,##0.00">
                  <c:v>9.75</c:v>
                </c:pt>
                <c:pt idx="3203" formatCode="#,##0.00">
                  <c:v>9.75</c:v>
                </c:pt>
                <c:pt idx="3204" formatCode="#,##0.00">
                  <c:v>9.75</c:v>
                </c:pt>
                <c:pt idx="3205" formatCode="#,##0.00">
                  <c:v>9.75</c:v>
                </c:pt>
                <c:pt idx="3206" formatCode="#,##0.00">
                  <c:v>9.75</c:v>
                </c:pt>
                <c:pt idx="3207" formatCode="#,##0.00">
                  <c:v>9.75</c:v>
                </c:pt>
                <c:pt idx="3208" formatCode="#,##0.00">
                  <c:v>9.75</c:v>
                </c:pt>
                <c:pt idx="3209" formatCode="#,##0.00">
                  <c:v>9.75</c:v>
                </c:pt>
                <c:pt idx="3210" formatCode="#,##0.00">
                  <c:v>9.75</c:v>
                </c:pt>
                <c:pt idx="3211" formatCode="#,##0.00">
                  <c:v>9.75</c:v>
                </c:pt>
                <c:pt idx="3212" formatCode="#,##0.00">
                  <c:v>9.75</c:v>
                </c:pt>
                <c:pt idx="3213" formatCode="#,##0.00">
                  <c:v>9.75</c:v>
                </c:pt>
                <c:pt idx="3214" formatCode="#,##0.00">
                  <c:v>9.75</c:v>
                </c:pt>
                <c:pt idx="3215" formatCode="#,##0.00">
                  <c:v>9.75</c:v>
                </c:pt>
                <c:pt idx="3216" formatCode="#,##0.00">
                  <c:v>9.75</c:v>
                </c:pt>
                <c:pt idx="3217" formatCode="#,##0.00">
                  <c:v>9.75</c:v>
                </c:pt>
                <c:pt idx="3218" formatCode="#,##0.00">
                  <c:v>9.75</c:v>
                </c:pt>
                <c:pt idx="3219" formatCode="#,##0.00">
                  <c:v>9.75</c:v>
                </c:pt>
                <c:pt idx="3220" formatCode="#,##0.00">
                  <c:v>9.75</c:v>
                </c:pt>
                <c:pt idx="3221" formatCode="#,##0.00">
                  <c:v>9.75</c:v>
                </c:pt>
                <c:pt idx="3222" formatCode="#,##0.00">
                  <c:v>9.75</c:v>
                </c:pt>
                <c:pt idx="3223" formatCode="#,##0.00">
                  <c:v>9.75</c:v>
                </c:pt>
                <c:pt idx="3224" formatCode="#,##0.00">
                  <c:v>9.75</c:v>
                </c:pt>
              </c:numCache>
            </c:numRef>
          </c:val>
          <c:smooth val="0"/>
          <c:extLst>
            <c:ext xmlns:c16="http://schemas.microsoft.com/office/drawing/2014/chart" uri="{C3380CC4-5D6E-409C-BE32-E72D297353CC}">
              <c16:uniqueId val="{0000000A-4A26-43CE-9858-1912E261ED0A}"/>
            </c:ext>
          </c:extLst>
        </c:ser>
        <c:dLbls>
          <c:showLegendKey val="0"/>
          <c:showVal val="0"/>
          <c:showCatName val="0"/>
          <c:showSerName val="0"/>
          <c:showPercent val="0"/>
          <c:showBubbleSize val="0"/>
        </c:dLbls>
        <c:smooth val="0"/>
        <c:axId val="349447440"/>
        <c:axId val="349453680"/>
      </c:lineChart>
      <c:dateAx>
        <c:axId val="349447440"/>
        <c:scaling>
          <c:orientation val="minMax"/>
        </c:scaling>
        <c:delete val="0"/>
        <c:axPos val="b"/>
        <c:numFmt formatCode="mmm\-yy"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349453680"/>
        <c:crosses val="autoZero"/>
        <c:auto val="1"/>
        <c:lblOffset val="100"/>
        <c:baseTimeUnit val="days"/>
        <c:minorUnit val="1"/>
      </c:dateAx>
      <c:valAx>
        <c:axId val="349453680"/>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3494474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panose="020B0604020202020204" pitchFamily="34" charset="0"/>
          <a:cs typeface="Arial" panose="020B0604020202020204" pitchFamily="34" charset="0"/>
        </a:defRPr>
      </a:pPr>
      <a:endParaRPr lang="es-CO"/>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1596421237549125E-2"/>
          <c:y val="5.703579924820508E-2"/>
          <c:w val="0.9223357731691989"/>
          <c:h val="0.84394686085931991"/>
        </c:manualLayout>
      </c:layout>
      <c:lineChart>
        <c:grouping val="standard"/>
        <c:varyColors val="0"/>
        <c:ser>
          <c:idx val="0"/>
          <c:order val="0"/>
          <c:tx>
            <c:strRef>
              <c:f>Inf!$D$4</c:f>
              <c:strCache>
                <c:ptCount val="1"/>
                <c:pt idx="0">
                  <c:v>Actualizado</c:v>
                </c:pt>
              </c:strCache>
            </c:strRef>
          </c:tx>
          <c:spPr>
            <a:ln w="28575" cap="rnd">
              <a:solidFill>
                <a:srgbClr val="002060"/>
              </a:solidFill>
              <a:round/>
            </a:ln>
            <a:effectLst/>
          </c:spPr>
          <c:marker>
            <c:symbol val="none"/>
          </c:marker>
          <c:dLbls>
            <c:dLbl>
              <c:idx val="0"/>
              <c:layout>
                <c:manualLayout>
                  <c:x val="-2.5821596244131457E-2"/>
                  <c:y val="-5.11999913994765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4BE-445F-9A15-64DFEBCAF6ED}"/>
                </c:ext>
              </c:extLst>
            </c:dLbl>
            <c:dLbl>
              <c:idx val="1"/>
              <c:layout>
                <c:manualLayout>
                  <c:x val="-5.6338028169014086E-2"/>
                  <c:y val="-7.25333211492583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4BE-445F-9A15-64DFEBCAF6ED}"/>
                </c:ext>
              </c:extLst>
            </c:dLbl>
            <c:spPr>
              <a:noFill/>
              <a:ln>
                <a:noFill/>
              </a:ln>
              <a:effectLst/>
            </c:spPr>
            <c:txPr>
              <a:bodyPr rot="0" spcFirstLastPara="1" vertOverflow="ellipsis" vert="horz" wrap="square" anchor="ctr" anchorCtr="1"/>
              <a:lstStyle/>
              <a:p>
                <a:pPr>
                  <a:defRPr sz="12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Inf!$B$20:$B$23</c:f>
              <c:numCache>
                <c:formatCode>General</c:formatCode>
                <c:ptCount val="4"/>
                <c:pt idx="0">
                  <c:v>2024</c:v>
                </c:pt>
                <c:pt idx="1">
                  <c:v>2025</c:v>
                </c:pt>
                <c:pt idx="2">
                  <c:v>2026</c:v>
                </c:pt>
                <c:pt idx="3">
                  <c:v>2027</c:v>
                </c:pt>
              </c:numCache>
            </c:numRef>
          </c:cat>
          <c:val>
            <c:numRef>
              <c:f>Inf!$D$20:$D$23</c:f>
              <c:numCache>
                <c:formatCode>General</c:formatCode>
                <c:ptCount val="4"/>
                <c:pt idx="0">
                  <c:v>5.2</c:v>
                </c:pt>
                <c:pt idx="1">
                  <c:v>5.0999999999999996</c:v>
                </c:pt>
              </c:numCache>
            </c:numRef>
          </c:val>
          <c:smooth val="1"/>
          <c:extLst>
            <c:ext xmlns:c16="http://schemas.microsoft.com/office/drawing/2014/chart" uri="{C3380CC4-5D6E-409C-BE32-E72D297353CC}">
              <c16:uniqueId val="{00000002-E4BE-445F-9A15-64DFEBCAF6ED}"/>
            </c:ext>
          </c:extLst>
        </c:ser>
        <c:ser>
          <c:idx val="1"/>
          <c:order val="1"/>
          <c:tx>
            <c:strRef>
              <c:f>Inf!$E$4</c:f>
              <c:strCache>
                <c:ptCount val="1"/>
              </c:strCache>
            </c:strRef>
          </c:tx>
          <c:spPr>
            <a:ln w="28575" cap="rnd">
              <a:solidFill>
                <a:schemeClr val="accent2"/>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3-E4BE-445F-9A15-64DFEBCAF6ED}"/>
                </c:ext>
              </c:extLst>
            </c:dLbl>
            <c:dLbl>
              <c:idx val="2"/>
              <c:layout>
                <c:manualLayout>
                  <c:x val="-1.4084507042253521E-2"/>
                  <c:y val="-5.11999913994765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4BE-445F-9A15-64DFEBCAF6ED}"/>
                </c:ext>
              </c:extLst>
            </c:dLbl>
            <c:dLbl>
              <c:idx val="3"/>
              <c:layout>
                <c:manualLayout>
                  <c:x val="-7.0422535211267607E-3"/>
                  <c:y val="-4.69333254495201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4BE-445F-9A15-64DFEBCAF6ED}"/>
                </c:ext>
              </c:extLst>
            </c:dLbl>
            <c:spPr>
              <a:noFill/>
              <a:ln>
                <a:noFill/>
              </a:ln>
              <a:effectLst/>
            </c:spPr>
            <c:txPr>
              <a:bodyPr rot="0" spcFirstLastPara="1" vertOverflow="ellipsis" vert="horz" wrap="square" anchor="ctr" anchorCtr="1"/>
              <a:lstStyle/>
              <a:p>
                <a:pPr>
                  <a:defRPr sz="1200" b="1" i="0" u="none" strike="noStrike" kern="1200" baseline="0">
                    <a:solidFill>
                      <a:srgbClr val="E25E1A"/>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Inf!$B$20:$B$23</c:f>
              <c:numCache>
                <c:formatCode>General</c:formatCode>
                <c:ptCount val="4"/>
                <c:pt idx="0">
                  <c:v>2024</c:v>
                </c:pt>
                <c:pt idx="1">
                  <c:v>2025</c:v>
                </c:pt>
                <c:pt idx="2">
                  <c:v>2026</c:v>
                </c:pt>
                <c:pt idx="3">
                  <c:v>2027</c:v>
                </c:pt>
              </c:numCache>
            </c:numRef>
          </c:cat>
          <c:val>
            <c:numRef>
              <c:f>Inf!$E$20:$E$23</c:f>
              <c:numCache>
                <c:formatCode>General</c:formatCode>
                <c:ptCount val="4"/>
                <c:pt idx="1">
                  <c:v>5.0999999999999996</c:v>
                </c:pt>
                <c:pt idx="2">
                  <c:v>6.3</c:v>
                </c:pt>
                <c:pt idx="3">
                  <c:v>4.3</c:v>
                </c:pt>
              </c:numCache>
            </c:numRef>
          </c:val>
          <c:smooth val="1"/>
          <c:extLst>
            <c:ext xmlns:c16="http://schemas.microsoft.com/office/drawing/2014/chart" uri="{C3380CC4-5D6E-409C-BE32-E72D297353CC}">
              <c16:uniqueId val="{00000006-E4BE-445F-9A15-64DFEBCAF6ED}"/>
            </c:ext>
          </c:extLst>
        </c:ser>
        <c:dLbls>
          <c:showLegendKey val="0"/>
          <c:showVal val="0"/>
          <c:showCatName val="0"/>
          <c:showSerName val="0"/>
          <c:showPercent val="0"/>
          <c:showBubbleSize val="0"/>
        </c:dLbls>
        <c:smooth val="0"/>
        <c:axId val="1318718128"/>
        <c:axId val="1318715728"/>
      </c:lineChart>
      <c:catAx>
        <c:axId val="1318718128"/>
        <c:scaling>
          <c:orientation val="minMax"/>
        </c:scaling>
        <c:delete val="0"/>
        <c:axPos val="b"/>
        <c:numFmt formatCode="General" sourceLinked="1"/>
        <c:majorTickMark val="none"/>
        <c:minorTickMark val="none"/>
        <c:tickLblPos val="nextTo"/>
        <c:spPr>
          <a:noFill/>
          <a:ln w="9525" cap="flat" cmpd="sng" algn="ctr">
            <a:solidFill>
              <a:srgbClr val="232A34"/>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318715728"/>
        <c:crosses val="autoZero"/>
        <c:auto val="1"/>
        <c:lblAlgn val="ctr"/>
        <c:lblOffset val="100"/>
        <c:noMultiLvlLbl val="0"/>
      </c:catAx>
      <c:valAx>
        <c:axId val="1318715728"/>
        <c:scaling>
          <c:orientation val="minMax"/>
          <c:min val="2"/>
        </c:scaling>
        <c:delete val="1"/>
        <c:axPos val="l"/>
        <c:numFmt formatCode="General" sourceLinked="1"/>
        <c:majorTickMark val="none"/>
        <c:minorTickMark val="none"/>
        <c:tickLblPos val="nextTo"/>
        <c:crossAx val="13187181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Arial" panose="020B0604020202020204" pitchFamily="34" charset="0"/>
          <a:cs typeface="Arial" panose="020B0604020202020204" pitchFamily="34" charset="0"/>
        </a:defRPr>
      </a:pPr>
      <a:endParaRPr lang="es-CO"/>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PIB!$C$25</c:f>
              <c:strCache>
                <c:ptCount val="1"/>
                <c:pt idx="0">
                  <c:v>Observado</c:v>
                </c:pt>
              </c:strCache>
            </c:strRef>
          </c:tx>
          <c:spPr>
            <a:ln w="28575" cap="rnd">
              <a:solidFill>
                <a:schemeClr val="tx1">
                  <a:lumMod val="50000"/>
                  <a:lumOff val="50000"/>
                </a:schemeClr>
              </a:solidFill>
              <a:round/>
            </a:ln>
            <a:effectLst/>
          </c:spPr>
          <c:marker>
            <c:symbol val="none"/>
          </c:marker>
          <c:dLbls>
            <c:dLbl>
              <c:idx val="0"/>
              <c:layout>
                <c:manualLayout>
                  <c:x val="-5.9999989501314174E-2"/>
                  <c:y val="-5.65958995104284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3D-43DF-B0C9-3071A0FFB14B}"/>
                </c:ext>
              </c:extLst>
            </c:dLbl>
            <c:dLbl>
              <c:idx val="1"/>
              <c:layout>
                <c:manualLayout>
                  <c:x val="-8.6666651501898215E-2"/>
                  <c:y val="-2.66333644754957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3D-43DF-B0C9-3071A0FFB14B}"/>
                </c:ext>
              </c:extLst>
            </c:dLbl>
            <c:spPr>
              <a:noFill/>
              <a:ln>
                <a:noFill/>
              </a:ln>
              <a:effectLst/>
            </c:spPr>
            <c:txPr>
              <a:bodyPr rot="0" spcFirstLastPara="1" vertOverflow="ellipsis" vert="horz" wrap="square" anchor="ctr" anchorCtr="1"/>
              <a:lstStyle/>
              <a:p>
                <a:pPr>
                  <a:defRPr sz="1200" b="1" i="0" u="none" strike="noStrike" kern="1200" baseline="0">
                    <a:solidFill>
                      <a:srgbClr val="7F7F7F"/>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PIB!$B$27:$B$30</c:f>
              <c:numCache>
                <c:formatCode>General</c:formatCode>
                <c:ptCount val="4"/>
                <c:pt idx="0">
                  <c:v>2024</c:v>
                </c:pt>
                <c:pt idx="1">
                  <c:v>2025</c:v>
                </c:pt>
                <c:pt idx="2">
                  <c:v>2026</c:v>
                </c:pt>
                <c:pt idx="3">
                  <c:v>2027</c:v>
                </c:pt>
              </c:numCache>
            </c:numRef>
          </c:cat>
          <c:val>
            <c:numRef>
              <c:f>PIB!$C$27:$C$30</c:f>
              <c:numCache>
                <c:formatCode>0.0</c:formatCode>
                <c:ptCount val="4"/>
                <c:pt idx="0">
                  <c:v>1.5</c:v>
                </c:pt>
                <c:pt idx="1">
                  <c:v>2.6</c:v>
                </c:pt>
              </c:numCache>
            </c:numRef>
          </c:val>
          <c:smooth val="1"/>
          <c:extLst>
            <c:ext xmlns:c16="http://schemas.microsoft.com/office/drawing/2014/chart" uri="{C3380CC4-5D6E-409C-BE32-E72D297353CC}">
              <c16:uniqueId val="{00000002-5B3D-43DF-B0C9-3071A0FFB14B}"/>
            </c:ext>
          </c:extLst>
        </c:ser>
        <c:ser>
          <c:idx val="1"/>
          <c:order val="1"/>
          <c:tx>
            <c:strRef>
              <c:f>PIB!$D$25</c:f>
              <c:strCache>
                <c:ptCount val="1"/>
                <c:pt idx="0">
                  <c:v>MFMP</c:v>
                </c:pt>
              </c:strCache>
            </c:strRef>
          </c:tx>
          <c:spPr>
            <a:ln w="28575" cap="rnd">
              <a:solidFill>
                <a:srgbClr val="002060"/>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3-5B3D-43DF-B0C9-3071A0FFB14B}"/>
                </c:ext>
              </c:extLst>
            </c:dLbl>
            <c:dLbl>
              <c:idx val="2"/>
              <c:layout>
                <c:manualLayout>
                  <c:x val="-4.4444436667640131E-3"/>
                  <c:y val="-4.3279217272680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B3D-43DF-B0C9-3071A0FFB14B}"/>
                </c:ext>
              </c:extLst>
            </c:dLbl>
            <c:dLbl>
              <c:idx val="3"/>
              <c:layout>
                <c:manualLayout>
                  <c:x val="-4.4444436667640131E-3"/>
                  <c:y val="-5.9925070069865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B3D-43DF-B0C9-3071A0FFB14B}"/>
                </c:ext>
              </c:extLst>
            </c:dLbl>
            <c:spPr>
              <a:noFill/>
              <a:ln>
                <a:noFill/>
              </a:ln>
              <a:effectLst/>
            </c:spPr>
            <c:txPr>
              <a:bodyPr rot="0" spcFirstLastPara="1" vertOverflow="ellipsis" vert="horz" wrap="square" anchor="ctr" anchorCtr="1"/>
              <a:lstStyle/>
              <a:p>
                <a:pPr>
                  <a:defRPr sz="12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PIB!$B$27:$B$30</c:f>
              <c:numCache>
                <c:formatCode>General</c:formatCode>
                <c:ptCount val="4"/>
                <c:pt idx="0">
                  <c:v>2024</c:v>
                </c:pt>
                <c:pt idx="1">
                  <c:v>2025</c:v>
                </c:pt>
                <c:pt idx="2">
                  <c:v>2026</c:v>
                </c:pt>
                <c:pt idx="3">
                  <c:v>2027</c:v>
                </c:pt>
              </c:numCache>
            </c:numRef>
          </c:cat>
          <c:val>
            <c:numRef>
              <c:f>PIB!$D$27:$D$30</c:f>
              <c:numCache>
                <c:formatCode>0.0</c:formatCode>
                <c:ptCount val="4"/>
                <c:pt idx="1">
                  <c:v>2.6</c:v>
                </c:pt>
                <c:pt idx="2">
                  <c:v>2.6</c:v>
                </c:pt>
                <c:pt idx="3">
                  <c:v>2.2000000000000002</c:v>
                </c:pt>
              </c:numCache>
            </c:numRef>
          </c:val>
          <c:smooth val="0"/>
          <c:extLst xmlns:c15="http://schemas.microsoft.com/office/drawing/2012/chart">
            <c:ext xmlns:c16="http://schemas.microsoft.com/office/drawing/2014/chart" uri="{C3380CC4-5D6E-409C-BE32-E72D297353CC}">
              <c16:uniqueId val="{00000006-5B3D-43DF-B0C9-3071A0FFB14B}"/>
            </c:ext>
          </c:extLst>
        </c:ser>
        <c:ser>
          <c:idx val="4"/>
          <c:order val="4"/>
          <c:tx>
            <c:strRef>
              <c:f>PIB!$G$25</c:f>
              <c:strCache>
                <c:ptCount val="1"/>
                <c:pt idx="0">
                  <c:v>Inf. PM</c:v>
                </c:pt>
              </c:strCache>
            </c:strRef>
          </c:tx>
          <c:spPr>
            <a:ln w="28575" cap="rnd">
              <a:solidFill>
                <a:schemeClr val="accent2"/>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7-5B3D-43DF-B0C9-3071A0FFB14B}"/>
                </c:ext>
              </c:extLst>
            </c:dLbl>
            <c:dLbl>
              <c:idx val="2"/>
              <c:layout>
                <c:manualLayout>
                  <c:x val="-1.1111109166910032E-2"/>
                  <c:y val="6.65834111887392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B3D-43DF-B0C9-3071A0FFB14B}"/>
                </c:ext>
              </c:extLst>
            </c:dLbl>
            <c:dLbl>
              <c:idx val="3"/>
              <c:layout>
                <c:manualLayout>
                  <c:x val="-6.6666655001460188E-3"/>
                  <c:y val="5.65958995104284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B3D-43DF-B0C9-3071A0FFB14B}"/>
                </c:ext>
              </c:extLst>
            </c:dLbl>
            <c:spPr>
              <a:noFill/>
              <a:ln>
                <a:noFill/>
              </a:ln>
              <a:effectLst/>
            </c:spPr>
            <c:txPr>
              <a:bodyPr rot="0" spcFirstLastPara="1" vertOverflow="ellipsis" vert="horz" wrap="square" anchor="ctr" anchorCtr="1"/>
              <a:lstStyle/>
              <a:p>
                <a:pPr>
                  <a:defRPr sz="1200" b="1" i="0" u="none" strike="noStrike" kern="1200" baseline="0">
                    <a:solidFill>
                      <a:srgbClr val="ED7D3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PIB!$B$27:$B$30</c:f>
              <c:numCache>
                <c:formatCode>General</c:formatCode>
                <c:ptCount val="4"/>
                <c:pt idx="0">
                  <c:v>2024</c:v>
                </c:pt>
                <c:pt idx="1">
                  <c:v>2025</c:v>
                </c:pt>
                <c:pt idx="2">
                  <c:v>2026</c:v>
                </c:pt>
                <c:pt idx="3">
                  <c:v>2027</c:v>
                </c:pt>
              </c:numCache>
            </c:numRef>
          </c:cat>
          <c:val>
            <c:numRef>
              <c:f>PIB!$G$27:$G$30</c:f>
              <c:numCache>
                <c:formatCode>0.0</c:formatCode>
                <c:ptCount val="4"/>
                <c:pt idx="1">
                  <c:v>2.6</c:v>
                </c:pt>
                <c:pt idx="2">
                  <c:v>2.4</c:v>
                </c:pt>
                <c:pt idx="3">
                  <c:v>2.1</c:v>
                </c:pt>
              </c:numCache>
            </c:numRef>
          </c:val>
          <c:smooth val="0"/>
          <c:extLst>
            <c:ext xmlns:c16="http://schemas.microsoft.com/office/drawing/2014/chart" uri="{C3380CC4-5D6E-409C-BE32-E72D297353CC}">
              <c16:uniqueId val="{0000000A-5B3D-43DF-B0C9-3071A0FFB14B}"/>
            </c:ext>
          </c:extLst>
        </c:ser>
        <c:dLbls>
          <c:showLegendKey val="0"/>
          <c:showVal val="0"/>
          <c:showCatName val="0"/>
          <c:showSerName val="0"/>
          <c:showPercent val="0"/>
          <c:showBubbleSize val="0"/>
        </c:dLbls>
        <c:smooth val="0"/>
        <c:axId val="1168328512"/>
        <c:axId val="1168329472"/>
        <c:extLst>
          <c:ext xmlns:c15="http://schemas.microsoft.com/office/drawing/2012/chart" uri="{02D57815-91ED-43cb-92C2-25804820EDAC}">
            <c15:filteredLineSeries>
              <c15:ser>
                <c:idx val="2"/>
                <c:order val="2"/>
                <c:tx>
                  <c:strRef>
                    <c:extLst>
                      <c:ext uri="{02D57815-91ED-43cb-92C2-25804820EDAC}">
                        <c15:formulaRef>
                          <c15:sqref>PIB!$E$25</c15:sqref>
                        </c15:formulaRef>
                      </c:ext>
                    </c:extLst>
                    <c:strCache>
                      <c:ptCount val="1"/>
                    </c:strCache>
                  </c:strRef>
                </c:tx>
                <c:spPr>
                  <a:ln w="28575" cap="rnd">
                    <a:solidFill>
                      <a:schemeClr val="accent3"/>
                    </a:solidFill>
                    <a:round/>
                  </a:ln>
                  <a:effectLst/>
                </c:spPr>
                <c:marker>
                  <c:symbol val="none"/>
                </c:marker>
                <c:cat>
                  <c:numRef>
                    <c:extLst>
                      <c:ext uri="{02D57815-91ED-43cb-92C2-25804820EDAC}">
                        <c15:formulaRef>
                          <c15:sqref>PIB!$B$27:$B$30</c15:sqref>
                        </c15:formulaRef>
                      </c:ext>
                    </c:extLst>
                    <c:numCache>
                      <c:formatCode>General</c:formatCode>
                      <c:ptCount val="4"/>
                      <c:pt idx="0">
                        <c:v>2024</c:v>
                      </c:pt>
                      <c:pt idx="1">
                        <c:v>2025</c:v>
                      </c:pt>
                      <c:pt idx="2">
                        <c:v>2026</c:v>
                      </c:pt>
                      <c:pt idx="3">
                        <c:v>2027</c:v>
                      </c:pt>
                    </c:numCache>
                  </c:numRef>
                </c:cat>
                <c:val>
                  <c:numRef>
                    <c:extLst>
                      <c:ext uri="{02D57815-91ED-43cb-92C2-25804820EDAC}">
                        <c15:formulaRef>
                          <c15:sqref>PIB!$E$27:$E$30</c15:sqref>
                        </c15:formulaRef>
                      </c:ext>
                    </c:extLst>
                    <c:numCache>
                      <c:formatCode>General</c:formatCode>
                      <c:ptCount val="4"/>
                    </c:numCache>
                  </c:numRef>
                </c:val>
                <c:smooth val="0"/>
                <c:extLst>
                  <c:ext xmlns:c16="http://schemas.microsoft.com/office/drawing/2014/chart" uri="{C3380CC4-5D6E-409C-BE32-E72D297353CC}">
                    <c16:uniqueId val="{0000000B-5B3D-43DF-B0C9-3071A0FFB14B}"/>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PIB!$F$25</c15:sqref>
                        </c15:formulaRef>
                      </c:ext>
                    </c:extLst>
                    <c:strCache>
                      <c:ptCount val="1"/>
                    </c:strCache>
                  </c:strRef>
                </c:tx>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PIB!$B$27:$B$30</c15:sqref>
                        </c15:formulaRef>
                      </c:ext>
                    </c:extLst>
                    <c:numCache>
                      <c:formatCode>General</c:formatCode>
                      <c:ptCount val="4"/>
                      <c:pt idx="0">
                        <c:v>2024</c:v>
                      </c:pt>
                      <c:pt idx="1">
                        <c:v>2025</c:v>
                      </c:pt>
                      <c:pt idx="2">
                        <c:v>2026</c:v>
                      </c:pt>
                      <c:pt idx="3">
                        <c:v>2027</c:v>
                      </c:pt>
                    </c:numCache>
                  </c:numRef>
                </c:cat>
                <c:val>
                  <c:numRef>
                    <c:extLst xmlns:c15="http://schemas.microsoft.com/office/drawing/2012/chart">
                      <c:ext xmlns:c15="http://schemas.microsoft.com/office/drawing/2012/chart" uri="{02D57815-91ED-43cb-92C2-25804820EDAC}">
                        <c15:formulaRef>
                          <c15:sqref>PIB!$F$27:$F$30</c15:sqref>
                        </c15:formulaRef>
                      </c:ext>
                    </c:extLst>
                    <c:numCache>
                      <c:formatCode>General</c:formatCode>
                      <c:ptCount val="4"/>
                    </c:numCache>
                  </c:numRef>
                </c:val>
                <c:smooth val="1"/>
                <c:extLst xmlns:c15="http://schemas.microsoft.com/office/drawing/2012/chart">
                  <c:ext xmlns:c16="http://schemas.microsoft.com/office/drawing/2014/chart" uri="{C3380CC4-5D6E-409C-BE32-E72D297353CC}">
                    <c16:uniqueId val="{0000000C-5B3D-43DF-B0C9-3071A0FFB14B}"/>
                  </c:ext>
                </c:extLst>
              </c15:ser>
            </c15:filteredLineSeries>
          </c:ext>
        </c:extLst>
      </c:lineChart>
      <c:catAx>
        <c:axId val="1168328512"/>
        <c:scaling>
          <c:orientation val="minMax"/>
        </c:scaling>
        <c:delete val="0"/>
        <c:axPos val="b"/>
        <c:numFmt formatCode="General" sourceLinked="1"/>
        <c:majorTickMark val="none"/>
        <c:minorTickMark val="none"/>
        <c:tickLblPos val="nextTo"/>
        <c:spPr>
          <a:noFill/>
          <a:ln w="9525" cap="flat" cmpd="sng" algn="ctr">
            <a:solidFill>
              <a:srgbClr val="232A34"/>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168329472"/>
        <c:crosses val="autoZero"/>
        <c:auto val="1"/>
        <c:lblAlgn val="ctr"/>
        <c:lblOffset val="100"/>
        <c:noMultiLvlLbl val="0"/>
      </c:catAx>
      <c:valAx>
        <c:axId val="1168329472"/>
        <c:scaling>
          <c:orientation val="minMax"/>
        </c:scaling>
        <c:delete val="1"/>
        <c:axPos val="l"/>
        <c:numFmt formatCode="0.0" sourceLinked="1"/>
        <c:majorTickMark val="none"/>
        <c:minorTickMark val="none"/>
        <c:tickLblPos val="nextTo"/>
        <c:crossAx val="1168328512"/>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Arial" panose="020B0604020202020204" pitchFamily="34" charset="0"/>
          <a:cs typeface="Arial" panose="020B0604020202020204" pitchFamily="34" charset="0"/>
        </a:defRPr>
      </a:pPr>
      <a:endParaRPr lang="es-CO"/>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Tributarios</c:v>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BALANCE!$L$193:$R$193</c:f>
              <c:numCache>
                <c:formatCode>General</c:formatCode>
                <c:ptCount val="7"/>
                <c:pt idx="0">
                  <c:v>2019</c:v>
                </c:pt>
                <c:pt idx="1">
                  <c:v>2020</c:v>
                </c:pt>
                <c:pt idx="2">
                  <c:v>2021</c:v>
                </c:pt>
                <c:pt idx="3">
                  <c:v>2022</c:v>
                </c:pt>
                <c:pt idx="4">
                  <c:v>2023</c:v>
                </c:pt>
                <c:pt idx="5">
                  <c:v>2024</c:v>
                </c:pt>
                <c:pt idx="6">
                  <c:v>2025</c:v>
                </c:pt>
              </c:numCache>
              <c:extLst/>
            </c:numRef>
          </c:cat>
          <c:val>
            <c:numRef>
              <c:f>BALANCE!$L$196:$R$196</c:f>
              <c:numCache>
                <c:formatCode>0.0%</c:formatCode>
                <c:ptCount val="7"/>
                <c:pt idx="0">
                  <c:v>3.414721631485234E-2</c:v>
                </c:pt>
                <c:pt idx="1">
                  <c:v>3.4331287539567767E-2</c:v>
                </c:pt>
                <c:pt idx="2">
                  <c:v>3.2499687809544167E-2</c:v>
                </c:pt>
                <c:pt idx="3">
                  <c:v>3.1715780817238304E-2</c:v>
                </c:pt>
                <c:pt idx="4">
                  <c:v>3.3817909312720822E-2</c:v>
                </c:pt>
                <c:pt idx="5">
                  <c:v>3.2620847842818677E-2</c:v>
                </c:pt>
                <c:pt idx="6">
                  <c:v>3.1658435778130288E-2</c:v>
                </c:pt>
              </c:numCache>
              <c:extLst/>
            </c:numRef>
          </c:val>
          <c:extLst>
            <c:ext xmlns:c16="http://schemas.microsoft.com/office/drawing/2014/chart" uri="{C3380CC4-5D6E-409C-BE32-E72D297353CC}">
              <c16:uniqueId val="{00000000-AE08-4CB7-AFE9-E3B7EE4550A3}"/>
            </c:ext>
          </c:extLst>
        </c:ser>
        <c:ser>
          <c:idx val="1"/>
          <c:order val="1"/>
          <c:tx>
            <c:v>No tributarios</c:v>
          </c:tx>
          <c:spPr>
            <a:solidFill>
              <a:schemeClr val="accent5">
                <a:lumMod val="50000"/>
              </a:schemeClr>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BALANCE!$L$193:$R$193</c:f>
              <c:numCache>
                <c:formatCode>General</c:formatCode>
                <c:ptCount val="7"/>
                <c:pt idx="0">
                  <c:v>2019</c:v>
                </c:pt>
                <c:pt idx="1">
                  <c:v>2020</c:v>
                </c:pt>
                <c:pt idx="2">
                  <c:v>2021</c:v>
                </c:pt>
                <c:pt idx="3">
                  <c:v>2022</c:v>
                </c:pt>
                <c:pt idx="4">
                  <c:v>2023</c:v>
                </c:pt>
                <c:pt idx="5">
                  <c:v>2024</c:v>
                </c:pt>
                <c:pt idx="6">
                  <c:v>2025</c:v>
                </c:pt>
              </c:numCache>
              <c:extLst/>
            </c:numRef>
          </c:cat>
          <c:val>
            <c:numRef>
              <c:f>BALANCE!$L$204:$R$204</c:f>
              <c:numCache>
                <c:formatCode>0.0%</c:formatCode>
                <c:ptCount val="7"/>
                <c:pt idx="0">
                  <c:v>1.5604793450380988E-2</c:v>
                </c:pt>
                <c:pt idx="1">
                  <c:v>1.6546791931925778E-2</c:v>
                </c:pt>
                <c:pt idx="2">
                  <c:v>1.7176139273094304E-2</c:v>
                </c:pt>
                <c:pt idx="3">
                  <c:v>1.434213673945014E-2</c:v>
                </c:pt>
                <c:pt idx="4">
                  <c:v>1.7061780371250661E-2</c:v>
                </c:pt>
                <c:pt idx="5">
                  <c:v>1.864180773721591E-2</c:v>
                </c:pt>
                <c:pt idx="6">
                  <c:v>1.8994998869223734E-2</c:v>
                </c:pt>
              </c:numCache>
              <c:extLst/>
            </c:numRef>
          </c:val>
          <c:extLst>
            <c:ext xmlns:c16="http://schemas.microsoft.com/office/drawing/2014/chart" uri="{C3380CC4-5D6E-409C-BE32-E72D297353CC}">
              <c16:uniqueId val="{00000001-AE08-4CB7-AFE9-E3B7EE4550A3}"/>
            </c:ext>
          </c:extLst>
        </c:ser>
        <c:ser>
          <c:idx val="2"/>
          <c:order val="2"/>
          <c:tx>
            <c:v>Recursos de capital</c:v>
          </c:tx>
          <c:spPr>
            <a:solidFill>
              <a:schemeClr val="bg1">
                <a:lumMod val="65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BALANCE!$L$193:$R$193</c:f>
              <c:numCache>
                <c:formatCode>General</c:formatCode>
                <c:ptCount val="7"/>
                <c:pt idx="0">
                  <c:v>2019</c:v>
                </c:pt>
                <c:pt idx="1">
                  <c:v>2020</c:v>
                </c:pt>
                <c:pt idx="2">
                  <c:v>2021</c:v>
                </c:pt>
                <c:pt idx="3">
                  <c:v>2022</c:v>
                </c:pt>
                <c:pt idx="4">
                  <c:v>2023</c:v>
                </c:pt>
                <c:pt idx="5">
                  <c:v>2024</c:v>
                </c:pt>
                <c:pt idx="6">
                  <c:v>2025</c:v>
                </c:pt>
              </c:numCache>
              <c:extLst/>
            </c:numRef>
          </c:cat>
          <c:val>
            <c:numRef>
              <c:f>BALANCE!$L$214:$R$214</c:f>
              <c:numCache>
                <c:formatCode>0.00%</c:formatCode>
                <c:ptCount val="7"/>
                <c:pt idx="0">
                  <c:v>6.4790391646522118E-3</c:v>
                </c:pt>
                <c:pt idx="1">
                  <c:v>8.1815026825923839E-3</c:v>
                </c:pt>
                <c:pt idx="2">
                  <c:v>8.1257993678887051E-3</c:v>
                </c:pt>
                <c:pt idx="3">
                  <c:v>6.903133062667299E-3</c:v>
                </c:pt>
                <c:pt idx="4">
                  <c:v>7.2866745728342877E-3</c:v>
                </c:pt>
                <c:pt idx="5" formatCode="0.0%">
                  <c:v>6.7067105387678535E-3</c:v>
                </c:pt>
                <c:pt idx="6" formatCode="0.0%">
                  <c:v>6.1925063799871628E-3</c:v>
                </c:pt>
              </c:numCache>
              <c:extLst/>
            </c:numRef>
          </c:val>
          <c:extLst>
            <c:ext xmlns:c16="http://schemas.microsoft.com/office/drawing/2014/chart" uri="{C3380CC4-5D6E-409C-BE32-E72D297353CC}">
              <c16:uniqueId val="{00000002-AE08-4CB7-AFE9-E3B7EE4550A3}"/>
            </c:ext>
          </c:extLst>
        </c:ser>
        <c:dLbls>
          <c:showLegendKey val="0"/>
          <c:showVal val="0"/>
          <c:showCatName val="0"/>
          <c:showSerName val="0"/>
          <c:showPercent val="0"/>
          <c:showBubbleSize val="0"/>
        </c:dLbls>
        <c:gapWidth val="60"/>
        <c:overlap val="100"/>
        <c:axId val="1128113599"/>
        <c:axId val="1128099199"/>
      </c:barChart>
      <c:lineChart>
        <c:grouping val="standard"/>
        <c:varyColors val="0"/>
        <c:ser>
          <c:idx val="3"/>
          <c:order val="3"/>
          <c:tx>
            <c:v>Total</c:v>
          </c:tx>
          <c:spPr>
            <a:ln w="28575" cap="rnd">
              <a:noFill/>
              <a:round/>
            </a:ln>
            <a:effectLst/>
          </c:spPr>
          <c:marker>
            <c:symbol val="square"/>
            <c:size val="9"/>
            <c:spPr>
              <a:solidFill>
                <a:srgbClr val="C00000"/>
              </a:solidFill>
              <a:ln w="9525">
                <a:noFill/>
              </a:ln>
              <a:effectLst/>
            </c:spPr>
          </c:marker>
          <c:dLbls>
            <c:numFmt formatCode="0.0%" sourceLinked="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7"/>
              <c:pt idx="0">
                <c:v>2019</c:v>
              </c:pt>
              <c:pt idx="1">
                <c:v>2020</c:v>
              </c:pt>
              <c:pt idx="2">
                <c:v>2021</c:v>
              </c:pt>
              <c:pt idx="3">
                <c:v>2022</c:v>
              </c:pt>
              <c:pt idx="4">
                <c:v>2023</c:v>
              </c:pt>
              <c:pt idx="5">
                <c:v>2024</c:v>
              </c:pt>
              <c:pt idx="6">
                <c:v>2025</c:v>
              </c:pt>
              <c:extLst>
                <c:ext xmlns:c15="http://schemas.microsoft.com/office/drawing/2012/chart" uri="{02D57815-91ED-43cb-92C2-25804820EDAC}">
                  <c15:autoCat val="1"/>
                </c:ext>
              </c:extLst>
            </c:strLit>
          </c:cat>
          <c:val>
            <c:numRef>
              <c:f>BALANCE!$L$194:$R$194</c:f>
              <c:numCache>
                <c:formatCode>0.0%</c:formatCode>
                <c:ptCount val="7"/>
                <c:pt idx="0">
                  <c:v>5.6231048929885549E-2</c:v>
                </c:pt>
                <c:pt idx="1">
                  <c:v>5.9059582154085931E-2</c:v>
                </c:pt>
                <c:pt idx="2">
                  <c:v>5.780162645052718E-2</c:v>
                </c:pt>
                <c:pt idx="3">
                  <c:v>5.2961050619355736E-2</c:v>
                </c:pt>
                <c:pt idx="4">
                  <c:v>5.8166364256805769E-2</c:v>
                </c:pt>
                <c:pt idx="5">
                  <c:v>5.7969366118802441E-2</c:v>
                </c:pt>
                <c:pt idx="6">
                  <c:v>5.6845941027341182E-2</c:v>
                </c:pt>
              </c:numCache>
              <c:extLst/>
            </c:numRef>
          </c:val>
          <c:smooth val="0"/>
          <c:extLst>
            <c:ext xmlns:c16="http://schemas.microsoft.com/office/drawing/2014/chart" uri="{C3380CC4-5D6E-409C-BE32-E72D297353CC}">
              <c16:uniqueId val="{00000003-AE08-4CB7-AFE9-E3B7EE4550A3}"/>
            </c:ext>
          </c:extLst>
        </c:ser>
        <c:dLbls>
          <c:showLegendKey val="0"/>
          <c:showVal val="0"/>
          <c:showCatName val="0"/>
          <c:showSerName val="0"/>
          <c:showPercent val="0"/>
          <c:showBubbleSize val="0"/>
        </c:dLbls>
        <c:marker val="1"/>
        <c:smooth val="0"/>
        <c:axId val="1128113599"/>
        <c:axId val="1128099199"/>
      </c:lineChart>
      <c:catAx>
        <c:axId val="11281135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1128099199"/>
        <c:crosses val="autoZero"/>
        <c:auto val="1"/>
        <c:lblAlgn val="ctr"/>
        <c:lblOffset val="100"/>
        <c:noMultiLvlLbl val="0"/>
      </c:catAx>
      <c:valAx>
        <c:axId val="1128099199"/>
        <c:scaling>
          <c:orientation val="minMax"/>
        </c:scaling>
        <c:delete val="1"/>
        <c:axPos val="l"/>
        <c:numFmt formatCode="0.0%" sourceLinked="1"/>
        <c:majorTickMark val="none"/>
        <c:minorTickMark val="none"/>
        <c:tickLblPos val="nextTo"/>
        <c:crossAx val="11281135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solidFill>
            <a:sysClr val="windowText" lastClr="000000"/>
          </a:solidFill>
          <a:latin typeface="Arial" panose="020B0604020202020204" pitchFamily="34" charset="0"/>
          <a:cs typeface="Arial" panose="020B0604020202020204" pitchFamily="34" charset="0"/>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6347992351816449E-2"/>
          <c:y val="4.4156520696066417E-2"/>
          <c:w val="0.89070745697896747"/>
          <c:h val="0.79779356198538298"/>
        </c:manualLayout>
      </c:layout>
      <c:lineChart>
        <c:grouping val="standard"/>
        <c:varyColors val="0"/>
        <c:ser>
          <c:idx val="0"/>
          <c:order val="0"/>
          <c:tx>
            <c:strRef>
              <c:f>Pib!$A$3</c:f>
              <c:strCache>
                <c:ptCount val="1"/>
                <c:pt idx="0">
                  <c:v>Bogotá</c:v>
                </c:pt>
              </c:strCache>
            </c:strRef>
          </c:tx>
          <c:spPr>
            <a:ln w="28575" cap="rnd">
              <a:solidFill>
                <a:srgbClr val="C00000"/>
              </a:solidFill>
              <a:round/>
            </a:ln>
            <a:effectLst/>
          </c:spPr>
          <c:marker>
            <c:symbol val="none"/>
          </c:marker>
          <c:dLbls>
            <c:dLbl>
              <c:idx val="5"/>
              <c:layout>
                <c:manualLayout>
                  <c:x val="7.6991714467813891E-3"/>
                  <c:y val="-5.36450952336071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139-41D7-BADC-91C9CAA56480}"/>
                </c:ext>
              </c:extLst>
            </c:dLbl>
            <c:dLbl>
              <c:idx val="6"/>
              <c:layout>
                <c:manualLayout>
                  <c:x val="-4.3868655997350237E-2"/>
                  <c:y val="-7.97604379974810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139-41D7-BADC-91C9CAA56480}"/>
                </c:ext>
              </c:extLst>
            </c:dLbl>
            <c:dLbl>
              <c:idx val="7"/>
              <c:layout>
                <c:manualLayout>
                  <c:x val="-2.8419325213411513E-2"/>
                  <c:y val="-5.7997652360919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139-41D7-BADC-91C9CAA56480}"/>
                </c:ext>
              </c:extLst>
            </c:dLbl>
            <c:dLbl>
              <c:idx val="8"/>
              <c:layout>
                <c:manualLayout>
                  <c:x val="-3.0968719732213299E-2"/>
                  <c:y val="-7.10553237428564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139-41D7-BADC-91C9CAA56480}"/>
                </c:ext>
              </c:extLst>
            </c:dLbl>
            <c:spPr>
              <a:noFill/>
              <a:ln>
                <a:noFill/>
              </a:ln>
              <a:effectLst/>
            </c:spPr>
            <c:txPr>
              <a:bodyPr rot="0" spcFirstLastPara="1" vertOverflow="ellipsis" vert="horz" wrap="square" anchor="ctr" anchorCtr="1"/>
              <a:lstStyle/>
              <a:p>
                <a:pPr>
                  <a:defRPr sz="1100" b="1" i="0" u="none" strike="noStrike" kern="1200" baseline="0">
                    <a:solidFill>
                      <a:srgbClr val="C00000"/>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Pib!$B$2:$L$2</c:f>
              <c:strCache>
                <c:ptCount val="11"/>
                <c:pt idx="0">
                  <c:v>2015</c:v>
                </c:pt>
                <c:pt idx="1">
                  <c:v>2016</c:v>
                </c:pt>
                <c:pt idx="2">
                  <c:v>2017</c:v>
                </c:pt>
                <c:pt idx="3">
                  <c:v>2018</c:v>
                </c:pt>
                <c:pt idx="4">
                  <c:v>2019</c:v>
                </c:pt>
                <c:pt idx="5">
                  <c:v>2020</c:v>
                </c:pt>
                <c:pt idx="6">
                  <c:v>2021</c:v>
                </c:pt>
                <c:pt idx="7">
                  <c:v>2022</c:v>
                </c:pt>
                <c:pt idx="8">
                  <c:v>2023p</c:v>
                </c:pt>
                <c:pt idx="9">
                  <c:v>2024pr</c:v>
                </c:pt>
                <c:pt idx="10">
                  <c:v>2025pre</c:v>
                </c:pt>
              </c:strCache>
            </c:strRef>
          </c:cat>
          <c:val>
            <c:numRef>
              <c:f>Pib!$B$3:$L$3</c:f>
              <c:numCache>
                <c:formatCode>0.0</c:formatCode>
                <c:ptCount val="11"/>
                <c:pt idx="0">
                  <c:v>3.7602911627571558</c:v>
                </c:pt>
                <c:pt idx="1">
                  <c:v>2.0363194568625715</c:v>
                </c:pt>
                <c:pt idx="2">
                  <c:v>1.8040001711904949</c:v>
                </c:pt>
                <c:pt idx="3">
                  <c:v>3.3421180422913608</c:v>
                </c:pt>
                <c:pt idx="4">
                  <c:v>3.4566681282510103</c:v>
                </c:pt>
                <c:pt idx="5">
                  <c:v>-6.6835103510213116</c:v>
                </c:pt>
                <c:pt idx="6">
                  <c:v>11.049081266112282</c:v>
                </c:pt>
                <c:pt idx="7">
                  <c:v>9.5779623850507818</c:v>
                </c:pt>
                <c:pt idx="8">
                  <c:v>0.60733319482399395</c:v>
                </c:pt>
                <c:pt idx="9">
                  <c:v>1.9385535935960689</c:v>
                </c:pt>
              </c:numCache>
            </c:numRef>
          </c:val>
          <c:smooth val="1"/>
          <c:extLst>
            <c:ext xmlns:c16="http://schemas.microsoft.com/office/drawing/2014/chart" uri="{C3380CC4-5D6E-409C-BE32-E72D297353CC}">
              <c16:uniqueId val="{00000004-2139-41D7-BADC-91C9CAA56480}"/>
            </c:ext>
          </c:extLst>
        </c:ser>
        <c:ser>
          <c:idx val="1"/>
          <c:order val="1"/>
          <c:tx>
            <c:strRef>
              <c:f>Pib!$A$4</c:f>
              <c:strCache>
                <c:ptCount val="1"/>
                <c:pt idx="0">
                  <c:v>Colombia</c:v>
                </c:pt>
              </c:strCache>
            </c:strRef>
          </c:tx>
          <c:spPr>
            <a:ln w="28575" cap="rnd">
              <a:solidFill>
                <a:srgbClr val="002060"/>
              </a:solidFill>
              <a:round/>
            </a:ln>
            <a:effectLst/>
          </c:spPr>
          <c:marker>
            <c:symbol val="none"/>
          </c:marker>
          <c:dLbls>
            <c:dLbl>
              <c:idx val="4"/>
              <c:layout>
                <c:manualLayout>
                  <c:x val="-5.1363875882627481E-2"/>
                  <c:y val="3.6235209445391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139-41D7-BADC-91C9CAA56480}"/>
                </c:ext>
              </c:extLst>
            </c:dLbl>
            <c:dLbl>
              <c:idx val="6"/>
              <c:layout>
                <c:manualLayout>
                  <c:x val="-2.6022894365737743E-2"/>
                  <c:y val="8.84658949731392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139-41D7-BADC-91C9CAA56480}"/>
                </c:ext>
              </c:extLst>
            </c:dLbl>
            <c:dLbl>
              <c:idx val="7"/>
              <c:layout>
                <c:manualLayout>
                  <c:x val="-4.8814481363825789E-2"/>
                  <c:y val="7.54082235912023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139-41D7-BADC-91C9CAA56480}"/>
                </c:ext>
              </c:extLst>
            </c:dLbl>
            <c:spPr>
              <a:noFill/>
              <a:ln>
                <a:noFill/>
              </a:ln>
              <a:effectLst/>
            </c:spPr>
            <c:txPr>
              <a:bodyPr rot="0" spcFirstLastPara="1" vertOverflow="ellipsis" vert="horz" wrap="square" anchor="ctr" anchorCtr="1"/>
              <a:lstStyle/>
              <a:p>
                <a:pPr>
                  <a:defRPr sz="11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Pib!$B$2:$L$2</c:f>
              <c:strCache>
                <c:ptCount val="11"/>
                <c:pt idx="0">
                  <c:v>2015</c:v>
                </c:pt>
                <c:pt idx="1">
                  <c:v>2016</c:v>
                </c:pt>
                <c:pt idx="2">
                  <c:v>2017</c:v>
                </c:pt>
                <c:pt idx="3">
                  <c:v>2018</c:v>
                </c:pt>
                <c:pt idx="4">
                  <c:v>2019</c:v>
                </c:pt>
                <c:pt idx="5">
                  <c:v>2020</c:v>
                </c:pt>
                <c:pt idx="6">
                  <c:v>2021</c:v>
                </c:pt>
                <c:pt idx="7">
                  <c:v>2022</c:v>
                </c:pt>
                <c:pt idx="8">
                  <c:v>2023p</c:v>
                </c:pt>
                <c:pt idx="9">
                  <c:v>2024pr</c:v>
                </c:pt>
                <c:pt idx="10">
                  <c:v>2025pre</c:v>
                </c:pt>
              </c:strCache>
            </c:strRef>
          </c:cat>
          <c:val>
            <c:numRef>
              <c:f>Pib!$B$4:$L$4</c:f>
              <c:numCache>
                <c:formatCode>0.0</c:formatCode>
                <c:ptCount val="11"/>
                <c:pt idx="0">
                  <c:v>2.9559013752752321</c:v>
                </c:pt>
                <c:pt idx="1">
                  <c:v>2.0873825016279426</c:v>
                </c:pt>
                <c:pt idx="2">
                  <c:v>1.3593608678874602</c:v>
                </c:pt>
                <c:pt idx="3">
                  <c:v>2.5643242827770365</c:v>
                </c:pt>
                <c:pt idx="4">
                  <c:v>3.1868553924553567</c:v>
                </c:pt>
                <c:pt idx="5">
                  <c:v>-7.1859141376086058</c:v>
                </c:pt>
                <c:pt idx="6">
                  <c:v>10.801198190487838</c:v>
                </c:pt>
                <c:pt idx="7">
                  <c:v>7.3282772942797862</c:v>
                </c:pt>
                <c:pt idx="8">
                  <c:v>0.84181955575203915</c:v>
                </c:pt>
                <c:pt idx="9">
                  <c:v>1.4933072877106639</c:v>
                </c:pt>
                <c:pt idx="10">
                  <c:v>2.6420088399371053</c:v>
                </c:pt>
              </c:numCache>
            </c:numRef>
          </c:val>
          <c:smooth val="1"/>
          <c:extLst>
            <c:ext xmlns:c16="http://schemas.microsoft.com/office/drawing/2014/chart" uri="{C3380CC4-5D6E-409C-BE32-E72D297353CC}">
              <c16:uniqueId val="{00000008-2139-41D7-BADC-91C9CAA56480}"/>
            </c:ext>
          </c:extLst>
        </c:ser>
        <c:ser>
          <c:idx val="2"/>
          <c:order val="2"/>
          <c:tx>
            <c:strRef>
              <c:f>Pib!$A$5</c:f>
              <c:strCache>
                <c:ptCount val="1"/>
              </c:strCache>
            </c:strRef>
          </c:tx>
          <c:spPr>
            <a:ln w="3175" cap="rnd">
              <a:solidFill>
                <a:srgbClr val="232A34"/>
              </a:solidFill>
              <a:round/>
            </a:ln>
            <a:effectLst/>
          </c:spPr>
          <c:marker>
            <c:symbol val="none"/>
          </c:marker>
          <c:cat>
            <c:strRef>
              <c:f>Pib!$B$2:$L$2</c:f>
              <c:strCache>
                <c:ptCount val="11"/>
                <c:pt idx="0">
                  <c:v>2015</c:v>
                </c:pt>
                <c:pt idx="1">
                  <c:v>2016</c:v>
                </c:pt>
                <c:pt idx="2">
                  <c:v>2017</c:v>
                </c:pt>
                <c:pt idx="3">
                  <c:v>2018</c:v>
                </c:pt>
                <c:pt idx="4">
                  <c:v>2019</c:v>
                </c:pt>
                <c:pt idx="5">
                  <c:v>2020</c:v>
                </c:pt>
                <c:pt idx="6">
                  <c:v>2021</c:v>
                </c:pt>
                <c:pt idx="7">
                  <c:v>2022</c:v>
                </c:pt>
                <c:pt idx="8">
                  <c:v>2023p</c:v>
                </c:pt>
                <c:pt idx="9">
                  <c:v>2024pr</c:v>
                </c:pt>
                <c:pt idx="10">
                  <c:v>2025pre</c:v>
                </c:pt>
              </c:strCache>
            </c:strRef>
          </c:cat>
          <c:val>
            <c:numRef>
              <c:f>Pib!$B$5:$L$5</c:f>
              <c:numCache>
                <c:formatCode>0.0</c:formatCode>
                <c:ptCount val="11"/>
                <c:pt idx="0">
                  <c:v>0</c:v>
                </c:pt>
                <c:pt idx="1">
                  <c:v>0</c:v>
                </c:pt>
                <c:pt idx="2">
                  <c:v>0</c:v>
                </c:pt>
                <c:pt idx="3">
                  <c:v>0</c:v>
                </c:pt>
                <c:pt idx="4">
                  <c:v>0</c:v>
                </c:pt>
                <c:pt idx="5">
                  <c:v>0</c:v>
                </c:pt>
                <c:pt idx="6">
                  <c:v>0</c:v>
                </c:pt>
                <c:pt idx="7">
                  <c:v>0</c:v>
                </c:pt>
                <c:pt idx="8">
                  <c:v>0</c:v>
                </c:pt>
                <c:pt idx="9">
                  <c:v>0</c:v>
                </c:pt>
                <c:pt idx="10">
                  <c:v>0</c:v>
                </c:pt>
              </c:numCache>
            </c:numRef>
          </c:val>
          <c:smooth val="0"/>
          <c:extLst>
            <c:ext xmlns:c16="http://schemas.microsoft.com/office/drawing/2014/chart" uri="{C3380CC4-5D6E-409C-BE32-E72D297353CC}">
              <c16:uniqueId val="{00000009-2139-41D7-BADC-91C9CAA56480}"/>
            </c:ext>
          </c:extLst>
        </c:ser>
        <c:ser>
          <c:idx val="3"/>
          <c:order val="3"/>
          <c:tx>
            <c:strRef>
              <c:f>Pib!$A$6</c:f>
              <c:strCache>
                <c:ptCount val="1"/>
              </c:strCache>
            </c:strRef>
          </c:tx>
          <c:spPr>
            <a:ln w="28575" cap="rnd">
              <a:solidFill>
                <a:srgbClr val="C00000"/>
              </a:solidFill>
              <a:prstDash val="sysDot"/>
              <a:round/>
            </a:ln>
            <a:effectLst/>
          </c:spPr>
          <c:marker>
            <c:symbol val="none"/>
          </c:marker>
          <c:dLbls>
            <c:dLbl>
              <c:idx val="10"/>
              <c:layout>
                <c:manualLayout>
                  <c:x val="-2.4514492793231049E-2"/>
                  <c:y val="-2.8446255201928047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C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139-41D7-BADC-91C9CAA56480}"/>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Pib!$B$2:$L$2</c:f>
              <c:strCache>
                <c:ptCount val="11"/>
                <c:pt idx="0">
                  <c:v>2015</c:v>
                </c:pt>
                <c:pt idx="1">
                  <c:v>2016</c:v>
                </c:pt>
                <c:pt idx="2">
                  <c:v>2017</c:v>
                </c:pt>
                <c:pt idx="3">
                  <c:v>2018</c:v>
                </c:pt>
                <c:pt idx="4">
                  <c:v>2019</c:v>
                </c:pt>
                <c:pt idx="5">
                  <c:v>2020</c:v>
                </c:pt>
                <c:pt idx="6">
                  <c:v>2021</c:v>
                </c:pt>
                <c:pt idx="7">
                  <c:v>2022</c:v>
                </c:pt>
                <c:pt idx="8">
                  <c:v>2023p</c:v>
                </c:pt>
                <c:pt idx="9">
                  <c:v>2024pr</c:v>
                </c:pt>
                <c:pt idx="10">
                  <c:v>2025pre</c:v>
                </c:pt>
              </c:strCache>
            </c:strRef>
          </c:cat>
          <c:val>
            <c:numRef>
              <c:f>Pib!$B$6:$L$6</c:f>
              <c:numCache>
                <c:formatCode>General</c:formatCode>
                <c:ptCount val="11"/>
                <c:pt idx="9" formatCode="0.0">
                  <c:v>1.9</c:v>
                </c:pt>
                <c:pt idx="10" formatCode="0.0">
                  <c:v>3.6</c:v>
                </c:pt>
              </c:numCache>
            </c:numRef>
          </c:val>
          <c:smooth val="1"/>
          <c:extLst>
            <c:ext xmlns:c16="http://schemas.microsoft.com/office/drawing/2014/chart" uri="{C3380CC4-5D6E-409C-BE32-E72D297353CC}">
              <c16:uniqueId val="{0000000B-2139-41D7-BADC-91C9CAA56480}"/>
            </c:ext>
          </c:extLst>
        </c:ser>
        <c:dLbls>
          <c:showLegendKey val="0"/>
          <c:showVal val="0"/>
          <c:showCatName val="0"/>
          <c:showSerName val="0"/>
          <c:showPercent val="0"/>
          <c:showBubbleSize val="0"/>
        </c:dLbls>
        <c:smooth val="0"/>
        <c:axId val="1362914847"/>
        <c:axId val="1362928287"/>
      </c:lineChart>
      <c:catAx>
        <c:axId val="1362914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362928287"/>
        <c:crossesAt val="-10"/>
        <c:auto val="1"/>
        <c:lblAlgn val="ctr"/>
        <c:lblOffset val="100"/>
        <c:noMultiLvlLbl val="0"/>
      </c:catAx>
      <c:valAx>
        <c:axId val="1362928287"/>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1362914847"/>
        <c:crosses val="autoZero"/>
        <c:crossBetween val="between"/>
      </c:valAx>
      <c:spPr>
        <a:noFill/>
        <a:ln>
          <a:noFill/>
        </a:ln>
        <a:effectLst/>
      </c:spPr>
    </c:plotArea>
    <c:legend>
      <c:legendPos val="b"/>
      <c:legendEntry>
        <c:idx val="2"/>
        <c:delete val="1"/>
      </c:legendEntry>
      <c:legendEntry>
        <c:idx val="3"/>
        <c:delete val="1"/>
      </c:legendEntry>
      <c:layout>
        <c:manualLayout>
          <c:xMode val="edge"/>
          <c:yMode val="edge"/>
          <c:x val="0.12406282852244384"/>
          <c:y val="3.4109068763410529E-2"/>
          <c:w val="0.35392128962183533"/>
          <c:h val="0.1625547683096848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panose="020B0604020202020204" pitchFamily="34" charset="0"/>
          <a:cs typeface="Arial" panose="020B0604020202020204" pitchFamily="34" charset="0"/>
        </a:defRPr>
      </a:pPr>
      <a:endParaRPr lang="es-CO"/>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BALANCE!$AP$2</c:f>
              <c:strCache>
                <c:ptCount val="1"/>
                <c:pt idx="0">
                  <c:v>Impuesto de industria y comercio</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BALANCE!$AQ$1:$AW$1</c:f>
              <c:numCache>
                <c:formatCode>General</c:formatCode>
                <c:ptCount val="7"/>
                <c:pt idx="0">
                  <c:v>2019</c:v>
                </c:pt>
                <c:pt idx="1">
                  <c:v>2020</c:v>
                </c:pt>
                <c:pt idx="2">
                  <c:v>2021</c:v>
                </c:pt>
                <c:pt idx="3">
                  <c:v>2022</c:v>
                </c:pt>
                <c:pt idx="4">
                  <c:v>2023</c:v>
                </c:pt>
                <c:pt idx="5">
                  <c:v>2024</c:v>
                </c:pt>
                <c:pt idx="6">
                  <c:v>2025</c:v>
                </c:pt>
              </c:numCache>
            </c:numRef>
          </c:cat>
          <c:val>
            <c:numRef>
              <c:f>BALANCE!$AQ$2:$AW$2</c:f>
              <c:numCache>
                <c:formatCode>0.0%</c:formatCode>
                <c:ptCount val="7"/>
                <c:pt idx="0">
                  <c:v>1.4432626563856703E-2</c:v>
                </c:pt>
                <c:pt idx="1">
                  <c:v>1.4332724590135848E-2</c:v>
                </c:pt>
                <c:pt idx="2">
                  <c:v>1.3928851505852187E-2</c:v>
                </c:pt>
                <c:pt idx="3">
                  <c:v>1.5541864781766506E-2</c:v>
                </c:pt>
                <c:pt idx="4">
                  <c:v>1.6877057106949808E-2</c:v>
                </c:pt>
                <c:pt idx="5">
                  <c:v>1.596170435850568E-2</c:v>
                </c:pt>
                <c:pt idx="6">
                  <c:v>1.5441172902335642E-2</c:v>
                </c:pt>
              </c:numCache>
            </c:numRef>
          </c:val>
          <c:extLst>
            <c:ext xmlns:c16="http://schemas.microsoft.com/office/drawing/2014/chart" uri="{C3380CC4-5D6E-409C-BE32-E72D297353CC}">
              <c16:uniqueId val="{00000000-55A3-4C4C-9D34-20D1005674A6}"/>
            </c:ext>
          </c:extLst>
        </c:ser>
        <c:ser>
          <c:idx val="1"/>
          <c:order val="1"/>
          <c:tx>
            <c:strRef>
              <c:f>BALANCE!$AP$3</c:f>
              <c:strCache>
                <c:ptCount val="1"/>
                <c:pt idx="0">
                  <c:v>Impuesto Predial Unificado</c:v>
                </c:pt>
              </c:strCache>
            </c:strRef>
          </c:tx>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BALANCE!$AQ$1:$AW$1</c:f>
              <c:numCache>
                <c:formatCode>General</c:formatCode>
                <c:ptCount val="7"/>
                <c:pt idx="0">
                  <c:v>2019</c:v>
                </c:pt>
                <c:pt idx="1">
                  <c:v>2020</c:v>
                </c:pt>
                <c:pt idx="2">
                  <c:v>2021</c:v>
                </c:pt>
                <c:pt idx="3">
                  <c:v>2022</c:v>
                </c:pt>
                <c:pt idx="4">
                  <c:v>2023</c:v>
                </c:pt>
                <c:pt idx="5">
                  <c:v>2024</c:v>
                </c:pt>
                <c:pt idx="6">
                  <c:v>2025</c:v>
                </c:pt>
              </c:numCache>
            </c:numRef>
          </c:cat>
          <c:val>
            <c:numRef>
              <c:f>BALANCE!$AQ$3:$AW$3</c:f>
              <c:numCache>
                <c:formatCode>0.0%</c:formatCode>
                <c:ptCount val="7"/>
                <c:pt idx="0">
                  <c:v>1.2284089640660818E-2</c:v>
                </c:pt>
                <c:pt idx="1">
                  <c:v>1.316711701495692E-2</c:v>
                </c:pt>
                <c:pt idx="2">
                  <c:v>1.2119220825985974E-2</c:v>
                </c:pt>
                <c:pt idx="3">
                  <c:v>9.9533858506483733E-3</c:v>
                </c:pt>
                <c:pt idx="4">
                  <c:v>1.0451407067240369E-2</c:v>
                </c:pt>
                <c:pt idx="5">
                  <c:v>1.0350070025548823E-2</c:v>
                </c:pt>
                <c:pt idx="6">
                  <c:v>9.9239703194551297E-3</c:v>
                </c:pt>
              </c:numCache>
            </c:numRef>
          </c:val>
          <c:extLst>
            <c:ext xmlns:c16="http://schemas.microsoft.com/office/drawing/2014/chart" uri="{C3380CC4-5D6E-409C-BE32-E72D297353CC}">
              <c16:uniqueId val="{00000001-55A3-4C4C-9D34-20D1005674A6}"/>
            </c:ext>
          </c:extLst>
        </c:ser>
        <c:ser>
          <c:idx val="2"/>
          <c:order val="2"/>
          <c:tx>
            <c:strRef>
              <c:f>BALANCE!$AP$4</c:f>
              <c:strCache>
                <c:ptCount val="1"/>
                <c:pt idx="0">
                  <c:v>Impuesto sobre vehículos automotores</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BALANCE!$AQ$1:$AW$1</c:f>
              <c:numCache>
                <c:formatCode>General</c:formatCode>
                <c:ptCount val="7"/>
                <c:pt idx="0">
                  <c:v>2019</c:v>
                </c:pt>
                <c:pt idx="1">
                  <c:v>2020</c:v>
                </c:pt>
                <c:pt idx="2">
                  <c:v>2021</c:v>
                </c:pt>
                <c:pt idx="3">
                  <c:v>2022</c:v>
                </c:pt>
                <c:pt idx="4">
                  <c:v>2023</c:v>
                </c:pt>
                <c:pt idx="5">
                  <c:v>2024</c:v>
                </c:pt>
                <c:pt idx="6">
                  <c:v>2025</c:v>
                </c:pt>
              </c:numCache>
            </c:numRef>
          </c:cat>
          <c:val>
            <c:numRef>
              <c:f>BALANCE!$AQ$4:$AW$4</c:f>
              <c:numCache>
                <c:formatCode>0.0%</c:formatCode>
                <c:ptCount val="7"/>
                <c:pt idx="0">
                  <c:v>2.5679450398109916E-3</c:v>
                </c:pt>
                <c:pt idx="1">
                  <c:v>2.8524755492104811E-3</c:v>
                </c:pt>
                <c:pt idx="2">
                  <c:v>2.5268707288304839E-3</c:v>
                </c:pt>
                <c:pt idx="3">
                  <c:v>2.3022657291680987E-3</c:v>
                </c:pt>
                <c:pt idx="4">
                  <c:v>2.6268456063509335E-3</c:v>
                </c:pt>
                <c:pt idx="5">
                  <c:v>2.8228820155755392E-3</c:v>
                </c:pt>
                <c:pt idx="6">
                  <c:v>2.7166002244007909E-3</c:v>
                </c:pt>
              </c:numCache>
            </c:numRef>
          </c:val>
          <c:extLst>
            <c:ext xmlns:c16="http://schemas.microsoft.com/office/drawing/2014/chart" uri="{C3380CC4-5D6E-409C-BE32-E72D297353CC}">
              <c16:uniqueId val="{00000002-55A3-4C4C-9D34-20D1005674A6}"/>
            </c:ext>
          </c:extLst>
        </c:ser>
        <c:ser>
          <c:idx val="3"/>
          <c:order val="3"/>
          <c:tx>
            <c:strRef>
              <c:f>BALANCE!$AP$5</c:f>
              <c:strCache>
                <c:ptCount val="1"/>
                <c:pt idx="0">
                  <c:v>Otros</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BALANCE!$AQ$1:$AW$1</c:f>
              <c:numCache>
                <c:formatCode>General</c:formatCode>
                <c:ptCount val="7"/>
                <c:pt idx="0">
                  <c:v>2019</c:v>
                </c:pt>
                <c:pt idx="1">
                  <c:v>2020</c:v>
                </c:pt>
                <c:pt idx="2">
                  <c:v>2021</c:v>
                </c:pt>
                <c:pt idx="3">
                  <c:v>2022</c:v>
                </c:pt>
                <c:pt idx="4">
                  <c:v>2023</c:v>
                </c:pt>
                <c:pt idx="5">
                  <c:v>2024</c:v>
                </c:pt>
                <c:pt idx="6">
                  <c:v>2025</c:v>
                </c:pt>
              </c:numCache>
            </c:numRef>
          </c:cat>
          <c:val>
            <c:numRef>
              <c:f>BALANCE!$AQ$5:$AW$5</c:f>
              <c:numCache>
                <c:formatCode>0.0%</c:formatCode>
                <c:ptCount val="7"/>
                <c:pt idx="0">
                  <c:v>4.8625550705238291E-3</c:v>
                </c:pt>
                <c:pt idx="1">
                  <c:v>3.9789703852645183E-3</c:v>
                </c:pt>
                <c:pt idx="2">
                  <c:v>3.9247447488755232E-3</c:v>
                </c:pt>
                <c:pt idx="3">
                  <c:v>3.9182644556553237E-3</c:v>
                </c:pt>
                <c:pt idx="4">
                  <c:v>3.8625995321797117E-3</c:v>
                </c:pt>
                <c:pt idx="5">
                  <c:v>3.4861914431886351E-3</c:v>
                </c:pt>
                <c:pt idx="6">
                  <c:v>3.5766923319387276E-3</c:v>
                </c:pt>
              </c:numCache>
            </c:numRef>
          </c:val>
          <c:extLst>
            <c:ext xmlns:c16="http://schemas.microsoft.com/office/drawing/2014/chart" uri="{C3380CC4-5D6E-409C-BE32-E72D297353CC}">
              <c16:uniqueId val="{00000003-55A3-4C4C-9D34-20D1005674A6}"/>
            </c:ext>
          </c:extLst>
        </c:ser>
        <c:dLbls>
          <c:showLegendKey val="0"/>
          <c:showVal val="0"/>
          <c:showCatName val="0"/>
          <c:showSerName val="0"/>
          <c:showPercent val="0"/>
          <c:showBubbleSize val="0"/>
        </c:dLbls>
        <c:gapWidth val="60"/>
        <c:overlap val="100"/>
        <c:axId val="1339944064"/>
        <c:axId val="1339948384"/>
      </c:barChart>
      <c:lineChart>
        <c:grouping val="standard"/>
        <c:varyColors val="0"/>
        <c:ser>
          <c:idx val="4"/>
          <c:order val="4"/>
          <c:tx>
            <c:v>Total</c:v>
          </c:tx>
          <c:spPr>
            <a:ln w="25400" cap="rnd">
              <a:noFill/>
              <a:round/>
            </a:ln>
            <a:effectLst/>
          </c:spPr>
          <c:marker>
            <c:symbol val="circle"/>
            <c:size val="7"/>
            <c:spPr>
              <a:solidFill>
                <a:srgbClr val="C00000"/>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BALANCE!$AQ$6:$AW$6</c:f>
              <c:numCache>
                <c:formatCode>0.0%</c:formatCode>
                <c:ptCount val="7"/>
                <c:pt idx="0">
                  <c:v>3.414721631485234E-2</c:v>
                </c:pt>
                <c:pt idx="1">
                  <c:v>3.4331287539567767E-2</c:v>
                </c:pt>
                <c:pt idx="2">
                  <c:v>3.2499687809544167E-2</c:v>
                </c:pt>
                <c:pt idx="3">
                  <c:v>3.1715780817238304E-2</c:v>
                </c:pt>
                <c:pt idx="4">
                  <c:v>3.3817909312720822E-2</c:v>
                </c:pt>
                <c:pt idx="5">
                  <c:v>3.2620847842818677E-2</c:v>
                </c:pt>
                <c:pt idx="6">
                  <c:v>3.1658435778130288E-2</c:v>
                </c:pt>
              </c:numCache>
            </c:numRef>
          </c:val>
          <c:smooth val="0"/>
          <c:extLst>
            <c:ext xmlns:c16="http://schemas.microsoft.com/office/drawing/2014/chart" uri="{C3380CC4-5D6E-409C-BE32-E72D297353CC}">
              <c16:uniqueId val="{00000004-55A3-4C4C-9D34-20D1005674A6}"/>
            </c:ext>
          </c:extLst>
        </c:ser>
        <c:dLbls>
          <c:showLegendKey val="0"/>
          <c:showVal val="0"/>
          <c:showCatName val="0"/>
          <c:showSerName val="0"/>
          <c:showPercent val="0"/>
          <c:showBubbleSize val="0"/>
        </c:dLbls>
        <c:marker val="1"/>
        <c:smooth val="0"/>
        <c:axId val="1339944064"/>
        <c:axId val="1339948384"/>
      </c:lineChart>
      <c:catAx>
        <c:axId val="133994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1339948384"/>
        <c:crosses val="autoZero"/>
        <c:auto val="1"/>
        <c:lblAlgn val="ctr"/>
        <c:lblOffset val="100"/>
        <c:noMultiLvlLbl val="0"/>
      </c:catAx>
      <c:valAx>
        <c:axId val="1339948384"/>
        <c:scaling>
          <c:orientation val="minMax"/>
        </c:scaling>
        <c:delete val="1"/>
        <c:axPos val="l"/>
        <c:numFmt formatCode="0.0%" sourceLinked="1"/>
        <c:majorTickMark val="none"/>
        <c:minorTickMark val="none"/>
        <c:tickLblPos val="nextTo"/>
        <c:crossAx val="1339944064"/>
        <c:crosses val="autoZero"/>
        <c:crossBetween val="between"/>
      </c:valAx>
      <c:spPr>
        <a:noFill/>
        <a:ln>
          <a:noFill/>
        </a:ln>
        <a:effectLst/>
      </c:spPr>
    </c:plotArea>
    <c:legend>
      <c:legendPos val="b"/>
      <c:layout>
        <c:manualLayout>
          <c:xMode val="edge"/>
          <c:yMode val="edge"/>
          <c:x val="6.1383460431110532E-6"/>
          <c:y val="0.83175309320738722"/>
          <c:w val="0.9986884400621201"/>
          <c:h val="0.15185620406381878"/>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600">
          <a:solidFill>
            <a:sysClr val="windowText" lastClr="000000"/>
          </a:solidFill>
          <a:latin typeface="Arial" panose="020B0604020202020204" pitchFamily="34" charset="0"/>
          <a:cs typeface="Arial" panose="020B0604020202020204" pitchFamily="34" charset="0"/>
        </a:defRPr>
      </a:pPr>
      <a:endParaRPr lang="es-CO"/>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0"/>
          <c:tx>
            <c:strRef>
              <c:f>BALANCE!$B$229</c:f>
              <c:strCache>
                <c:ptCount val="1"/>
                <c:pt idx="0">
                  <c:v>Inversión</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BALANCE!$L$5:$R$5</c:f>
              <c:numCache>
                <c:formatCode>General</c:formatCode>
                <c:ptCount val="7"/>
                <c:pt idx="0">
                  <c:v>2019</c:v>
                </c:pt>
                <c:pt idx="1">
                  <c:v>2020</c:v>
                </c:pt>
                <c:pt idx="2">
                  <c:v>2021</c:v>
                </c:pt>
                <c:pt idx="3">
                  <c:v>2022</c:v>
                </c:pt>
                <c:pt idx="4">
                  <c:v>2023</c:v>
                </c:pt>
                <c:pt idx="5">
                  <c:v>2024</c:v>
                </c:pt>
                <c:pt idx="6">
                  <c:v>2025</c:v>
                </c:pt>
              </c:numCache>
            </c:numRef>
          </c:cat>
          <c:val>
            <c:numRef>
              <c:f>BALANCE!$L$229:$R$229</c:f>
              <c:numCache>
                <c:formatCode>0.0%</c:formatCode>
                <c:ptCount val="7"/>
                <c:pt idx="0">
                  <c:v>5.2399748994769568E-2</c:v>
                </c:pt>
                <c:pt idx="1">
                  <c:v>5.240332556673423E-2</c:v>
                </c:pt>
                <c:pt idx="2">
                  <c:v>5.8590612587023104E-2</c:v>
                </c:pt>
                <c:pt idx="3">
                  <c:v>5.7323321594517952E-2</c:v>
                </c:pt>
                <c:pt idx="4">
                  <c:v>5.5372537026814057E-2</c:v>
                </c:pt>
                <c:pt idx="5">
                  <c:v>5.2187103702171354E-2</c:v>
                </c:pt>
                <c:pt idx="6">
                  <c:v>5.6347513535579902E-2</c:v>
                </c:pt>
              </c:numCache>
            </c:numRef>
          </c:val>
          <c:extLst>
            <c:ext xmlns:c16="http://schemas.microsoft.com/office/drawing/2014/chart" uri="{C3380CC4-5D6E-409C-BE32-E72D297353CC}">
              <c16:uniqueId val="{00000000-9954-4656-B2C3-A60C4A40F8B4}"/>
            </c:ext>
          </c:extLst>
        </c:ser>
        <c:ser>
          <c:idx val="0"/>
          <c:order val="1"/>
          <c:tx>
            <c:strRef>
              <c:f>BALANCE!$B$222</c:f>
              <c:strCache>
                <c:ptCount val="1"/>
                <c:pt idx="0">
                  <c:v>Gastos de Funcionamiento</c:v>
                </c:pt>
              </c:strCache>
            </c:strRef>
          </c:tx>
          <c:spPr>
            <a:solidFill>
              <a:schemeClr val="accent5">
                <a:lumMod val="50000"/>
              </a:schemeClr>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BALANCE!$L$5:$R$5</c:f>
              <c:numCache>
                <c:formatCode>General</c:formatCode>
                <c:ptCount val="7"/>
                <c:pt idx="0">
                  <c:v>2019</c:v>
                </c:pt>
                <c:pt idx="1">
                  <c:v>2020</c:v>
                </c:pt>
                <c:pt idx="2">
                  <c:v>2021</c:v>
                </c:pt>
                <c:pt idx="3">
                  <c:v>2022</c:v>
                </c:pt>
                <c:pt idx="4">
                  <c:v>2023</c:v>
                </c:pt>
                <c:pt idx="5">
                  <c:v>2024</c:v>
                </c:pt>
                <c:pt idx="6">
                  <c:v>2025</c:v>
                </c:pt>
              </c:numCache>
            </c:numRef>
          </c:cat>
          <c:val>
            <c:numRef>
              <c:f>BALANCE!$L$222:$R$222</c:f>
              <c:numCache>
                <c:formatCode>0.0%</c:formatCode>
                <c:ptCount val="7"/>
                <c:pt idx="0">
                  <c:v>9.498105983842894E-3</c:v>
                </c:pt>
                <c:pt idx="1">
                  <c:v>9.5198683884802921E-3</c:v>
                </c:pt>
                <c:pt idx="2">
                  <c:v>8.5159022545454859E-3</c:v>
                </c:pt>
                <c:pt idx="3">
                  <c:v>8.776188381716803E-3</c:v>
                </c:pt>
                <c:pt idx="4">
                  <c:v>8.7995213293965112E-3</c:v>
                </c:pt>
                <c:pt idx="5">
                  <c:v>9.030404678683504E-3</c:v>
                </c:pt>
                <c:pt idx="6">
                  <c:v>8.9830237432646648E-3</c:v>
                </c:pt>
              </c:numCache>
            </c:numRef>
          </c:val>
          <c:extLst>
            <c:ext xmlns:c16="http://schemas.microsoft.com/office/drawing/2014/chart" uri="{C3380CC4-5D6E-409C-BE32-E72D297353CC}">
              <c16:uniqueId val="{00000001-9954-4656-B2C3-A60C4A40F8B4}"/>
            </c:ext>
          </c:extLst>
        </c:ser>
        <c:ser>
          <c:idx val="1"/>
          <c:order val="2"/>
          <c:tx>
            <c:strRef>
              <c:f>BALANCE!$B$223</c:f>
              <c:strCache>
                <c:ptCount val="1"/>
                <c:pt idx="0">
                  <c:v>Servicio de la deuda</c:v>
                </c:pt>
              </c:strCache>
            </c:strRef>
          </c:tx>
          <c:spPr>
            <a:solidFill>
              <a:schemeClr val="bg1">
                <a:lumMod val="65000"/>
              </a:schemeClr>
            </a:solidFill>
            <a:ln>
              <a:noFill/>
            </a:ln>
            <a:effectLst/>
          </c:spPr>
          <c:invertIfNegative val="0"/>
          <c:cat>
            <c:numRef>
              <c:f>BALANCE!$L$5:$R$5</c:f>
              <c:numCache>
                <c:formatCode>General</c:formatCode>
                <c:ptCount val="7"/>
                <c:pt idx="0">
                  <c:v>2019</c:v>
                </c:pt>
                <c:pt idx="1">
                  <c:v>2020</c:v>
                </c:pt>
                <c:pt idx="2">
                  <c:v>2021</c:v>
                </c:pt>
                <c:pt idx="3">
                  <c:v>2022</c:v>
                </c:pt>
                <c:pt idx="4">
                  <c:v>2023</c:v>
                </c:pt>
                <c:pt idx="5">
                  <c:v>2024</c:v>
                </c:pt>
                <c:pt idx="6">
                  <c:v>2025</c:v>
                </c:pt>
              </c:numCache>
            </c:numRef>
          </c:cat>
          <c:val>
            <c:numRef>
              <c:f>BALANCE!$L$223:$R$223</c:f>
              <c:numCache>
                <c:formatCode>0.0%</c:formatCode>
                <c:ptCount val="7"/>
                <c:pt idx="0">
                  <c:v>6.2264707148267052E-4</c:v>
                </c:pt>
                <c:pt idx="1">
                  <c:v>1.0814654170715758E-3</c:v>
                </c:pt>
                <c:pt idx="2">
                  <c:v>9.2011515480863845E-4</c:v>
                </c:pt>
                <c:pt idx="3">
                  <c:v>1.7488241789743169E-3</c:v>
                </c:pt>
                <c:pt idx="4">
                  <c:v>2.678766351259835E-3</c:v>
                </c:pt>
                <c:pt idx="5">
                  <c:v>2.6262720877904349E-3</c:v>
                </c:pt>
                <c:pt idx="6">
                  <c:v>2.4222101805456333E-3</c:v>
                </c:pt>
              </c:numCache>
            </c:numRef>
          </c:val>
          <c:extLst>
            <c:ext xmlns:c16="http://schemas.microsoft.com/office/drawing/2014/chart" uri="{C3380CC4-5D6E-409C-BE32-E72D297353CC}">
              <c16:uniqueId val="{00000002-9954-4656-B2C3-A60C4A40F8B4}"/>
            </c:ext>
          </c:extLst>
        </c:ser>
        <c:dLbls>
          <c:showLegendKey val="0"/>
          <c:showVal val="0"/>
          <c:showCatName val="0"/>
          <c:showSerName val="0"/>
          <c:showPercent val="0"/>
          <c:showBubbleSize val="0"/>
        </c:dLbls>
        <c:gapWidth val="50"/>
        <c:overlap val="100"/>
        <c:axId val="1364916880"/>
        <c:axId val="1364917360"/>
      </c:barChart>
      <c:lineChart>
        <c:grouping val="standard"/>
        <c:varyColors val="0"/>
        <c:ser>
          <c:idx val="3"/>
          <c:order val="3"/>
          <c:tx>
            <c:strRef>
              <c:f>BALANCE!$B$221</c:f>
              <c:strCache>
                <c:ptCount val="1"/>
                <c:pt idx="0">
                  <c:v>Total Gastos Fiscales</c:v>
                </c:pt>
              </c:strCache>
            </c:strRef>
          </c:tx>
          <c:spPr>
            <a:ln w="28575" cap="rnd">
              <a:noFill/>
              <a:round/>
            </a:ln>
            <a:effectLst/>
          </c:spPr>
          <c:marker>
            <c:symbol val="circle"/>
            <c:size val="8"/>
            <c:spPr>
              <a:solidFill>
                <a:srgbClr val="C00000"/>
              </a:solidFill>
              <a:ln w="9525">
                <a:noFill/>
              </a:ln>
              <a:effectLst/>
            </c:spPr>
          </c:marker>
          <c:dLbls>
            <c:numFmt formatCode="0.0%" sourceLinked="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BALANCE!$L$221:$R$221</c:f>
              <c:numCache>
                <c:formatCode>0.0%</c:formatCode>
                <c:ptCount val="7"/>
                <c:pt idx="0">
                  <c:v>6.2520502050095128E-2</c:v>
                </c:pt>
                <c:pt idx="1">
                  <c:v>6.3004659372286109E-2</c:v>
                </c:pt>
                <c:pt idx="2">
                  <c:v>6.8026629996377222E-2</c:v>
                </c:pt>
                <c:pt idx="3">
                  <c:v>6.7848334155209078E-2</c:v>
                </c:pt>
                <c:pt idx="4">
                  <c:v>6.6850824707470405E-2</c:v>
                </c:pt>
                <c:pt idx="5">
                  <c:v>6.3843780468645292E-2</c:v>
                </c:pt>
                <c:pt idx="6">
                  <c:v>6.7752747459390195E-2</c:v>
                </c:pt>
              </c:numCache>
            </c:numRef>
          </c:val>
          <c:smooth val="0"/>
          <c:extLst>
            <c:ext xmlns:c16="http://schemas.microsoft.com/office/drawing/2014/chart" uri="{C3380CC4-5D6E-409C-BE32-E72D297353CC}">
              <c16:uniqueId val="{00000003-9954-4656-B2C3-A60C4A40F8B4}"/>
            </c:ext>
          </c:extLst>
        </c:ser>
        <c:dLbls>
          <c:showLegendKey val="0"/>
          <c:showVal val="0"/>
          <c:showCatName val="0"/>
          <c:showSerName val="0"/>
          <c:showPercent val="0"/>
          <c:showBubbleSize val="0"/>
        </c:dLbls>
        <c:marker val="1"/>
        <c:smooth val="0"/>
        <c:axId val="1364916880"/>
        <c:axId val="1364917360"/>
      </c:lineChart>
      <c:catAx>
        <c:axId val="1364916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364917360"/>
        <c:crosses val="autoZero"/>
        <c:auto val="1"/>
        <c:lblAlgn val="ctr"/>
        <c:lblOffset val="100"/>
        <c:noMultiLvlLbl val="0"/>
      </c:catAx>
      <c:valAx>
        <c:axId val="1364917360"/>
        <c:scaling>
          <c:orientation val="minMax"/>
        </c:scaling>
        <c:delete val="1"/>
        <c:axPos val="l"/>
        <c:numFmt formatCode="0.0%" sourceLinked="1"/>
        <c:majorTickMark val="none"/>
        <c:minorTickMark val="none"/>
        <c:tickLblPos val="nextTo"/>
        <c:crossAx val="1364916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solidFill>
            <a:schemeClr val="tx1"/>
          </a:solidFill>
          <a:latin typeface="Arial" panose="020B0604020202020204" pitchFamily="34" charset="0"/>
          <a:cs typeface="Arial" panose="020B0604020202020204" pitchFamily="34" charset="0"/>
        </a:defRPr>
      </a:pPr>
      <a:endParaRPr lang="es-CO"/>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Arial" panose="020B0604020202020204" pitchFamily="34" charset="0"/>
              <a:ea typeface="+mn-ea"/>
              <a:cs typeface="Arial" panose="020B0604020202020204" pitchFamily="34" charset="0"/>
            </a:defRPr>
          </a:pPr>
          <a:endParaRPr lang="es-CO"/>
        </a:p>
      </c:txPr>
    </c:title>
    <c:autoTitleDeleted val="0"/>
    <c:plotArea>
      <c:layout/>
      <c:barChart>
        <c:barDir val="col"/>
        <c:grouping val="clustered"/>
        <c:varyColors val="0"/>
        <c:ser>
          <c:idx val="0"/>
          <c:order val="0"/>
          <c:tx>
            <c:v>Balance fiscal</c:v>
          </c:tx>
          <c:spPr>
            <a:solidFill>
              <a:srgbClr val="E25E1A"/>
            </a:solidFill>
            <a:ln>
              <a:noFill/>
            </a:ln>
            <a:effectLst/>
          </c:spPr>
          <c:invertIfNegative val="0"/>
          <c:dLbls>
            <c:spPr>
              <a:noFill/>
              <a:ln>
                <a:noFill/>
              </a:ln>
              <a:effectLst/>
            </c:spPr>
            <c:txPr>
              <a:bodyPr rot="-5400000" spcFirstLastPara="1" vertOverflow="ellipsis" wrap="square" anchor="ctr" anchorCtr="1"/>
              <a:lstStyle/>
              <a:p>
                <a:pPr>
                  <a:defRPr sz="1400" b="1" i="0" u="none" strike="noStrike" kern="1200" baseline="0">
                    <a:solidFill>
                      <a:srgbClr val="E25E1A"/>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BALANCE!$L$5:$R$5</c:f>
              <c:numCache>
                <c:formatCode>General</c:formatCode>
                <c:ptCount val="7"/>
                <c:pt idx="0">
                  <c:v>2019</c:v>
                </c:pt>
                <c:pt idx="1">
                  <c:v>2020</c:v>
                </c:pt>
                <c:pt idx="2">
                  <c:v>2021</c:v>
                </c:pt>
                <c:pt idx="3">
                  <c:v>2022</c:v>
                </c:pt>
                <c:pt idx="4">
                  <c:v>2023</c:v>
                </c:pt>
                <c:pt idx="5">
                  <c:v>2024</c:v>
                </c:pt>
                <c:pt idx="6">
                  <c:v>2025</c:v>
                </c:pt>
              </c:numCache>
            </c:numRef>
          </c:cat>
          <c:val>
            <c:numRef>
              <c:f>BALANCE!$L$44:$R$44</c:f>
              <c:numCache>
                <c:formatCode>0.0%</c:formatCode>
                <c:ptCount val="7"/>
                <c:pt idx="0">
                  <c:v>-6.2894531202095866E-3</c:v>
                </c:pt>
                <c:pt idx="1">
                  <c:v>-3.9450772182001732E-3</c:v>
                </c:pt>
                <c:pt idx="2">
                  <c:v>-1.0225003545850047E-2</c:v>
                </c:pt>
                <c:pt idx="3">
                  <c:v>-1.4887283535853335E-2</c:v>
                </c:pt>
                <c:pt idx="4">
                  <c:v>-8.6844604506646338E-3</c:v>
                </c:pt>
                <c:pt idx="5">
                  <c:v>-5.8744143498428523E-3</c:v>
                </c:pt>
                <c:pt idx="6">
                  <c:v>-1.0906806432049016E-2</c:v>
                </c:pt>
              </c:numCache>
            </c:numRef>
          </c:val>
          <c:extLst>
            <c:ext xmlns:c16="http://schemas.microsoft.com/office/drawing/2014/chart" uri="{C3380CC4-5D6E-409C-BE32-E72D297353CC}">
              <c16:uniqueId val="{00000000-5CC2-434F-828A-83173EA0A5F6}"/>
            </c:ext>
          </c:extLst>
        </c:ser>
        <c:ser>
          <c:idx val="1"/>
          <c:order val="1"/>
          <c:tx>
            <c:v>Balance primario</c:v>
          </c:tx>
          <c:spPr>
            <a:solidFill>
              <a:srgbClr val="002060"/>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BALANCE!$L$5:$R$5</c:f>
              <c:numCache>
                <c:formatCode>General</c:formatCode>
                <c:ptCount val="7"/>
                <c:pt idx="0">
                  <c:v>2019</c:v>
                </c:pt>
                <c:pt idx="1">
                  <c:v>2020</c:v>
                </c:pt>
                <c:pt idx="2">
                  <c:v>2021</c:v>
                </c:pt>
                <c:pt idx="3">
                  <c:v>2022</c:v>
                </c:pt>
                <c:pt idx="4">
                  <c:v>2023</c:v>
                </c:pt>
                <c:pt idx="5">
                  <c:v>2024</c:v>
                </c:pt>
                <c:pt idx="6">
                  <c:v>2025</c:v>
                </c:pt>
              </c:numCache>
            </c:numRef>
          </c:cat>
          <c:val>
            <c:numRef>
              <c:f>BALANCE!$L$45:$R$45</c:f>
              <c:numCache>
                <c:formatCode>0.000%</c:formatCode>
                <c:ptCount val="7"/>
                <c:pt idx="0">
                  <c:v>-5.9816380432677471E-3</c:v>
                </c:pt>
                <c:pt idx="1">
                  <c:v>-3.3349868147403714E-3</c:v>
                </c:pt>
                <c:pt idx="2" formatCode="0.0%">
                  <c:v>-9.4868147698041506E-3</c:v>
                </c:pt>
                <c:pt idx="3" formatCode="0.0%">
                  <c:v>-1.3658947432276658E-2</c:v>
                </c:pt>
                <c:pt idx="4" formatCode="0.0%">
                  <c:v>-6.3680246981995684E-3</c:v>
                </c:pt>
                <c:pt idx="5" formatCode="0.0%">
                  <c:v>-3.5393404948135519E-3</c:v>
                </c:pt>
                <c:pt idx="6" formatCode="0.0%">
                  <c:v>-8.8167218081128575E-3</c:v>
                </c:pt>
              </c:numCache>
            </c:numRef>
          </c:val>
          <c:extLst>
            <c:ext xmlns:c16="http://schemas.microsoft.com/office/drawing/2014/chart" uri="{C3380CC4-5D6E-409C-BE32-E72D297353CC}">
              <c16:uniqueId val="{00000001-5CC2-434F-828A-83173EA0A5F6}"/>
            </c:ext>
          </c:extLst>
        </c:ser>
        <c:dLbls>
          <c:showLegendKey val="0"/>
          <c:showVal val="0"/>
          <c:showCatName val="0"/>
          <c:showSerName val="0"/>
          <c:showPercent val="0"/>
          <c:showBubbleSize val="0"/>
        </c:dLbls>
        <c:gapWidth val="50"/>
        <c:overlap val="-27"/>
        <c:axId val="1547701951"/>
        <c:axId val="1547705311"/>
      </c:barChart>
      <c:catAx>
        <c:axId val="1547701951"/>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547705311"/>
        <c:crosses val="autoZero"/>
        <c:auto val="1"/>
        <c:lblAlgn val="ctr"/>
        <c:lblOffset val="100"/>
        <c:noMultiLvlLbl val="0"/>
      </c:catAx>
      <c:valAx>
        <c:axId val="1547705311"/>
        <c:scaling>
          <c:orientation val="minMax"/>
        </c:scaling>
        <c:delete val="1"/>
        <c:axPos val="l"/>
        <c:numFmt formatCode="0.0%" sourceLinked="1"/>
        <c:majorTickMark val="none"/>
        <c:minorTickMark val="none"/>
        <c:tickLblPos val="nextTo"/>
        <c:crossAx val="15477019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Arial" panose="020B0604020202020204" pitchFamily="34" charset="0"/>
          <a:cs typeface="Arial" panose="020B0604020202020204" pitchFamily="34" charset="0"/>
        </a:defRPr>
      </a:pPr>
      <a:endParaRPr lang="es-CO"/>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Arial" panose="020B0604020202020204" pitchFamily="34" charset="0"/>
                <a:ea typeface="+mn-ea"/>
                <a:cs typeface="Arial" panose="020B0604020202020204" pitchFamily="34" charset="0"/>
              </a:defRPr>
            </a:pPr>
            <a:r>
              <a:rPr lang="es-CO" b="1"/>
              <a:t>Indicador de sostenibilidad = </a:t>
            </a:r>
          </a:p>
          <a:p>
            <a:pPr>
              <a:defRPr b="1"/>
            </a:pPr>
            <a:r>
              <a:rPr lang="es-CO" b="1"/>
              <a:t>Sado de la deuda / Ingresos corrientes </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Arial" panose="020B0604020202020204" pitchFamily="34" charset="0"/>
              <a:ea typeface="+mn-ea"/>
              <a:cs typeface="Arial" panose="020B0604020202020204" pitchFamily="34" charset="0"/>
            </a:defRPr>
          </a:pPr>
          <a:endParaRPr lang="es-CO"/>
        </a:p>
      </c:txPr>
    </c:title>
    <c:autoTitleDeleted val="0"/>
    <c:plotArea>
      <c:layout/>
      <c:lineChart>
        <c:grouping val="standard"/>
        <c:varyColors val="0"/>
        <c:ser>
          <c:idx val="0"/>
          <c:order val="0"/>
          <c:spPr>
            <a:ln w="28575" cap="rnd">
              <a:solidFill>
                <a:srgbClr val="002060"/>
              </a:solidFill>
              <a:round/>
            </a:ln>
            <a:effectLst/>
          </c:spPr>
          <c:marker>
            <c:symbol val="circle"/>
            <c:size val="5"/>
            <c:spPr>
              <a:solidFill>
                <a:srgbClr val="002060"/>
              </a:solidFill>
              <a:ln w="9525">
                <a:solidFill>
                  <a:srgbClr val="002060"/>
                </a:solidFill>
              </a:ln>
              <a:effectLst/>
            </c:spPr>
          </c:marker>
          <c:dLbls>
            <c:dLbl>
              <c:idx val="7"/>
              <c:layout>
                <c:manualLayout>
                  <c:x val="-3.3043518518518521E-2"/>
                  <c:y val="7.23262820512820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ABA-4FFB-A0B2-BD78AD63E1D5}"/>
                </c:ext>
              </c:extLst>
            </c:dLbl>
            <c:dLbl>
              <c:idx val="8"/>
              <c:layout>
                <c:manualLayout>
                  <c:x val="-3.5395370370370542E-2"/>
                  <c:y val="7.23262820512819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ABA-4FFB-A0B2-BD78AD63E1D5}"/>
                </c:ext>
              </c:extLst>
            </c:dLbl>
            <c:numFmt formatCode="0.0%" sourceLinked="0"/>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SOSTENIBILIDAD!$L$5:$T$5</c:f>
              <c:numCache>
                <c:formatCode>General</c:formatCode>
                <c:ptCount val="9"/>
                <c:pt idx="0">
                  <c:v>2019</c:v>
                </c:pt>
                <c:pt idx="1">
                  <c:v>2020</c:v>
                </c:pt>
                <c:pt idx="2">
                  <c:v>2021</c:v>
                </c:pt>
                <c:pt idx="3">
                  <c:v>2022</c:v>
                </c:pt>
                <c:pt idx="4">
                  <c:v>2023</c:v>
                </c:pt>
                <c:pt idx="5">
                  <c:v>2024</c:v>
                </c:pt>
                <c:pt idx="6">
                  <c:v>2025</c:v>
                </c:pt>
                <c:pt idx="7">
                  <c:v>2026</c:v>
                </c:pt>
                <c:pt idx="8">
                  <c:v>2027</c:v>
                </c:pt>
              </c:numCache>
            </c:numRef>
          </c:cat>
          <c:val>
            <c:numRef>
              <c:f>SOSTENIBILIDAD!$L$45:$T$45</c:f>
              <c:numCache>
                <c:formatCode>0.0%</c:formatCode>
                <c:ptCount val="9"/>
                <c:pt idx="0">
                  <c:v>0.22931815537431924</c:v>
                </c:pt>
                <c:pt idx="1">
                  <c:v>0.24109280102642772</c:v>
                </c:pt>
                <c:pt idx="2">
                  <c:v>0.42702615372185337</c:v>
                </c:pt>
                <c:pt idx="3" formatCode="0.00%">
                  <c:v>0.58878420078632265</c:v>
                </c:pt>
                <c:pt idx="4" formatCode="0.00%">
                  <c:v>0.56156909861672899</c:v>
                </c:pt>
                <c:pt idx="5" formatCode="0.00%">
                  <c:v>0.52973539853442142</c:v>
                </c:pt>
                <c:pt idx="6" formatCode="0.00%">
                  <c:v>0.66267510463407731</c:v>
                </c:pt>
                <c:pt idx="7">
                  <c:v>0.92834366522111844</c:v>
                </c:pt>
                <c:pt idx="8">
                  <c:v>0.86115525576553109</c:v>
                </c:pt>
              </c:numCache>
            </c:numRef>
          </c:val>
          <c:smooth val="0"/>
          <c:extLst>
            <c:ext xmlns:c16="http://schemas.microsoft.com/office/drawing/2014/chart" uri="{C3380CC4-5D6E-409C-BE32-E72D297353CC}">
              <c16:uniqueId val="{00000000-728D-4C7E-975E-DB8D8F502E5C}"/>
            </c:ext>
          </c:extLst>
        </c:ser>
        <c:ser>
          <c:idx val="1"/>
          <c:order val="1"/>
          <c:spPr>
            <a:ln w="28575" cap="rnd">
              <a:solidFill>
                <a:srgbClr val="C00000"/>
              </a:solidFill>
              <a:prstDash val="lgDash"/>
              <a:round/>
            </a:ln>
            <a:effectLst/>
          </c:spPr>
          <c:marker>
            <c:symbol val="none"/>
          </c:marker>
          <c:cat>
            <c:numRef>
              <c:f>SOSTENIBILIDAD!$L$5:$T$5</c:f>
              <c:numCache>
                <c:formatCode>General</c:formatCode>
                <c:ptCount val="9"/>
                <c:pt idx="0">
                  <c:v>2019</c:v>
                </c:pt>
                <c:pt idx="1">
                  <c:v>2020</c:v>
                </c:pt>
                <c:pt idx="2">
                  <c:v>2021</c:v>
                </c:pt>
                <c:pt idx="3">
                  <c:v>2022</c:v>
                </c:pt>
                <c:pt idx="4">
                  <c:v>2023</c:v>
                </c:pt>
                <c:pt idx="5">
                  <c:v>2024</c:v>
                </c:pt>
                <c:pt idx="6">
                  <c:v>2025</c:v>
                </c:pt>
                <c:pt idx="7">
                  <c:v>2026</c:v>
                </c:pt>
                <c:pt idx="8">
                  <c:v>2027</c:v>
                </c:pt>
              </c:numCache>
            </c:numRef>
          </c:cat>
          <c:val>
            <c:numRef>
              <c:f>SOSTENIBILIDAD!$L$47:$T$47</c:f>
              <c:numCache>
                <c:formatCode>0%</c:formatCode>
                <c:ptCount val="9"/>
                <c:pt idx="0">
                  <c:v>0.8</c:v>
                </c:pt>
                <c:pt idx="1">
                  <c:v>0.8</c:v>
                </c:pt>
                <c:pt idx="2">
                  <c:v>1</c:v>
                </c:pt>
                <c:pt idx="3">
                  <c:v>1</c:v>
                </c:pt>
                <c:pt idx="4">
                  <c:v>1</c:v>
                </c:pt>
                <c:pt idx="5">
                  <c:v>1</c:v>
                </c:pt>
                <c:pt idx="6">
                  <c:v>1</c:v>
                </c:pt>
                <c:pt idx="7">
                  <c:v>1</c:v>
                </c:pt>
                <c:pt idx="8">
                  <c:v>1</c:v>
                </c:pt>
              </c:numCache>
            </c:numRef>
          </c:val>
          <c:smooth val="0"/>
          <c:extLst>
            <c:ext xmlns:c16="http://schemas.microsoft.com/office/drawing/2014/chart" uri="{C3380CC4-5D6E-409C-BE32-E72D297353CC}">
              <c16:uniqueId val="{00000001-728D-4C7E-975E-DB8D8F502E5C}"/>
            </c:ext>
          </c:extLst>
        </c:ser>
        <c:dLbls>
          <c:showLegendKey val="0"/>
          <c:showVal val="0"/>
          <c:showCatName val="0"/>
          <c:showSerName val="0"/>
          <c:showPercent val="0"/>
          <c:showBubbleSize val="0"/>
        </c:dLbls>
        <c:marker val="1"/>
        <c:smooth val="0"/>
        <c:axId val="1344286847"/>
        <c:axId val="77944911"/>
      </c:lineChart>
      <c:catAx>
        <c:axId val="1344286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77944911"/>
        <c:crosses val="autoZero"/>
        <c:auto val="1"/>
        <c:lblAlgn val="ctr"/>
        <c:lblOffset val="100"/>
        <c:noMultiLvlLbl val="0"/>
      </c:catAx>
      <c:valAx>
        <c:axId val="77944911"/>
        <c:scaling>
          <c:orientation val="minMax"/>
        </c:scaling>
        <c:delete val="1"/>
        <c:axPos val="l"/>
        <c:numFmt formatCode="0.0%" sourceLinked="1"/>
        <c:majorTickMark val="none"/>
        <c:minorTickMark val="none"/>
        <c:tickLblPos val="nextTo"/>
        <c:crossAx val="134428684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Arial" panose="020B0604020202020204" pitchFamily="34" charset="0"/>
          <a:cs typeface="Arial" panose="020B0604020202020204" pitchFamily="34" charset="0"/>
        </a:defRPr>
      </a:pPr>
      <a:endParaRPr lang="es-CO"/>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s-CO" b="1"/>
              <a:t>Saldo de la deuda / PIB Distrital</a:t>
            </a:r>
          </a:p>
        </c:rich>
      </c:tx>
      <c:overlay val="0"/>
      <c:spPr>
        <a:noFill/>
        <a:ln>
          <a:noFill/>
        </a:ln>
        <a:effectLst/>
      </c:spPr>
      <c:txPr>
        <a:bodyPr rot="0" spcFirstLastPara="1" vertOverflow="ellipsis" vert="horz" wrap="square" anchor="ctr" anchorCtr="1"/>
        <a:lstStyle/>
        <a:p>
          <a:pPr>
            <a:defRPr sz="168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s-CO"/>
        </a:p>
      </c:txPr>
    </c:title>
    <c:autoTitleDeleted val="0"/>
    <c:plotArea>
      <c:layout/>
      <c:barChart>
        <c:barDir val="col"/>
        <c:grouping val="clustered"/>
        <c:varyColors val="0"/>
        <c:ser>
          <c:idx val="0"/>
          <c:order val="0"/>
          <c:spPr>
            <a:solidFill>
              <a:srgbClr val="002060"/>
            </a:solidFill>
            <a:ln>
              <a:noFill/>
            </a:ln>
            <a:effectLst/>
          </c:spPr>
          <c:invertIfNegative val="0"/>
          <c:dLbls>
            <c:spPr>
              <a:noFill/>
              <a:ln>
                <a:noFill/>
              </a:ln>
              <a:effectLst/>
            </c:spPr>
            <c:txPr>
              <a:bodyPr rot="-5400000" spcFirstLastPara="1" vertOverflow="ellipsis" wrap="square" anchor="ctr" anchorCtr="1"/>
              <a:lstStyle/>
              <a:p>
                <a:pPr>
                  <a:defRPr sz="14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DEUDA!$L$3:$T$3</c:f>
              <c:numCache>
                <c:formatCode>General</c:formatCode>
                <c:ptCount val="9"/>
                <c:pt idx="0">
                  <c:v>2019</c:v>
                </c:pt>
                <c:pt idx="1">
                  <c:v>2020</c:v>
                </c:pt>
                <c:pt idx="2">
                  <c:v>2021</c:v>
                </c:pt>
                <c:pt idx="3">
                  <c:v>2022</c:v>
                </c:pt>
                <c:pt idx="4">
                  <c:v>2023</c:v>
                </c:pt>
                <c:pt idx="5">
                  <c:v>2024</c:v>
                </c:pt>
                <c:pt idx="6">
                  <c:v>2025</c:v>
                </c:pt>
                <c:pt idx="7">
                  <c:v>2026</c:v>
                </c:pt>
                <c:pt idx="8">
                  <c:v>2027</c:v>
                </c:pt>
              </c:numCache>
            </c:numRef>
          </c:cat>
          <c:val>
            <c:numRef>
              <c:f>DEUDA!$L$27:$T$27</c:f>
              <c:numCache>
                <c:formatCode>0.0%</c:formatCode>
                <c:ptCount val="9"/>
                <c:pt idx="0">
                  <c:v>9.2915206250327904E-3</c:v>
                </c:pt>
                <c:pt idx="1">
                  <c:v>1.2901324264050242E-2</c:v>
                </c:pt>
                <c:pt idx="2">
                  <c:v>1.8742406152765158E-2</c:v>
                </c:pt>
                <c:pt idx="3">
                  <c:v>2.1686780635710154E-2</c:v>
                </c:pt>
                <c:pt idx="4">
                  <c:v>2.3406547874582236E-2</c:v>
                </c:pt>
                <c:pt idx="5">
                  <c:v>2.523200540729395E-2</c:v>
                </c:pt>
                <c:pt idx="6">
                  <c:v>3.0846148873818917E-2</c:v>
                </c:pt>
                <c:pt idx="7">
                  <c:v>3.7717879136616374E-2</c:v>
                </c:pt>
                <c:pt idx="8">
                  <c:v>3.9534814038595469E-2</c:v>
                </c:pt>
              </c:numCache>
            </c:numRef>
          </c:val>
          <c:extLst>
            <c:ext xmlns:c16="http://schemas.microsoft.com/office/drawing/2014/chart" uri="{C3380CC4-5D6E-409C-BE32-E72D297353CC}">
              <c16:uniqueId val="{00000000-B0C1-4376-99E6-E4820FE402F6}"/>
            </c:ext>
          </c:extLst>
        </c:ser>
        <c:dLbls>
          <c:showLegendKey val="0"/>
          <c:showVal val="0"/>
          <c:showCatName val="0"/>
          <c:showSerName val="0"/>
          <c:showPercent val="0"/>
          <c:showBubbleSize val="0"/>
        </c:dLbls>
        <c:gapWidth val="50"/>
        <c:overlap val="-27"/>
        <c:axId val="1746967823"/>
        <c:axId val="1746968303"/>
      </c:barChart>
      <c:catAx>
        <c:axId val="1746967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1746968303"/>
        <c:crosses val="autoZero"/>
        <c:auto val="1"/>
        <c:lblAlgn val="ctr"/>
        <c:lblOffset val="100"/>
        <c:noMultiLvlLbl val="0"/>
      </c:catAx>
      <c:valAx>
        <c:axId val="1746968303"/>
        <c:scaling>
          <c:orientation val="minMax"/>
        </c:scaling>
        <c:delete val="1"/>
        <c:axPos val="l"/>
        <c:numFmt formatCode="0.0%" sourceLinked="1"/>
        <c:majorTickMark val="none"/>
        <c:minorTickMark val="none"/>
        <c:tickLblPos val="nextTo"/>
        <c:crossAx val="17469678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400">
          <a:solidFill>
            <a:sysClr val="windowText" lastClr="000000"/>
          </a:solidFill>
          <a:latin typeface="Arial" panose="020B0604020202020204" pitchFamily="34" charset="0"/>
          <a:cs typeface="Arial" panose="020B0604020202020204" pitchFamily="34" charset="0"/>
        </a:defRPr>
      </a:pPr>
      <a:endParaRPr lang="es-CO"/>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doughnutChart>
        <c:varyColors val="1"/>
        <c:dLbls>
          <c:showLegendKey val="0"/>
          <c:showVal val="0"/>
          <c:showCatName val="0"/>
          <c:showSerName val="0"/>
          <c:showPercent val="0"/>
          <c:showBubbleSize val="0"/>
          <c:showLeaderLines val="0"/>
        </c:dLbls>
        <c:firstSliceAng val="14"/>
        <c:holeSize val="43"/>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explosion val="9"/>
          <c:dPt>
            <c:idx val="0"/>
            <c:bubble3D val="0"/>
            <c:explosion val="19"/>
            <c:spPr>
              <a:solidFill>
                <a:schemeClr val="accent2"/>
              </a:solidFill>
              <a:ln w="19050">
                <a:solidFill>
                  <a:schemeClr val="lt1"/>
                </a:solidFill>
              </a:ln>
              <a:effectLst/>
            </c:spPr>
            <c:extLst>
              <c:ext xmlns:c16="http://schemas.microsoft.com/office/drawing/2014/chart" uri="{C3380CC4-5D6E-409C-BE32-E72D297353CC}">
                <c16:uniqueId val="{00000001-08C7-4DA1-940C-AB75A482FFE6}"/>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08C7-4DA1-940C-AB75A482FFE6}"/>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08C7-4DA1-940C-AB75A482FFE6}"/>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08C7-4DA1-940C-AB75A482FFE6}"/>
              </c:ext>
            </c:extLst>
          </c:dPt>
          <c:dPt>
            <c:idx val="4"/>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9-08C7-4DA1-940C-AB75A482FFE6}"/>
              </c:ext>
            </c:extLst>
          </c:dPt>
          <c:dPt>
            <c:idx val="5"/>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B-08C7-4DA1-940C-AB75A482FFE6}"/>
              </c:ext>
            </c:extLst>
          </c:dPt>
          <c:dPt>
            <c:idx val="6"/>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0D-08C7-4DA1-940C-AB75A482FFE6}"/>
              </c:ext>
            </c:extLst>
          </c:dPt>
          <c:dPt>
            <c:idx val="7"/>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0F-08C7-4DA1-940C-AB75A482FFE6}"/>
              </c:ext>
            </c:extLst>
          </c:dPt>
          <c:dPt>
            <c:idx val="8"/>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11-08C7-4DA1-940C-AB75A482FFE6}"/>
              </c:ext>
            </c:extLst>
          </c:dPt>
          <c:dPt>
            <c:idx val="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13-08C7-4DA1-940C-AB75A482FFE6}"/>
              </c:ext>
            </c:extLst>
          </c:dPt>
          <c:dPt>
            <c:idx val="10"/>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15-08C7-4DA1-940C-AB75A482FFE6}"/>
              </c:ext>
            </c:extLst>
          </c:dPt>
          <c:dPt>
            <c:idx val="11"/>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17-08C7-4DA1-940C-AB75A482FFE6}"/>
              </c:ext>
            </c:extLst>
          </c:dPt>
          <c:dPt>
            <c:idx val="1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19-08C7-4DA1-940C-AB75A482FFE6}"/>
              </c:ext>
            </c:extLst>
          </c:dPt>
          <c:dPt>
            <c:idx val="13"/>
            <c:bubble3D val="0"/>
            <c:spPr>
              <a:solidFill>
                <a:schemeClr val="accent4">
                  <a:lumMod val="60000"/>
                  <a:lumOff val="40000"/>
                </a:schemeClr>
              </a:solidFill>
              <a:ln w="19050">
                <a:solidFill>
                  <a:schemeClr val="lt1"/>
                </a:solidFill>
              </a:ln>
              <a:effectLst/>
            </c:spPr>
            <c:extLst>
              <c:ext xmlns:c16="http://schemas.microsoft.com/office/drawing/2014/chart" uri="{C3380CC4-5D6E-409C-BE32-E72D297353CC}">
                <c16:uniqueId val="{0000001B-08C7-4DA1-940C-AB75A482FFE6}"/>
              </c:ext>
            </c:extLst>
          </c:dPt>
          <c:dPt>
            <c:idx val="14"/>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1D-08C7-4DA1-940C-AB75A482FFE6}"/>
              </c:ext>
            </c:extLst>
          </c:dPt>
          <c:dPt>
            <c:idx val="15"/>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1F-08C7-4DA1-940C-AB75A482FFE6}"/>
              </c:ext>
            </c:extLst>
          </c:dPt>
          <c:cat>
            <c:strRef>
              <c:f>Sheet1!$A$2:$A$17</c:f>
              <c:strCache>
                <c:ptCount val="14"/>
                <c:pt idx="0">
                  <c:v>1st Qtr</c:v>
                </c:pt>
                <c:pt idx="1">
                  <c:v>2nd Qtr</c:v>
                </c:pt>
                <c:pt idx="2">
                  <c:v>3rd Qtr</c:v>
                </c:pt>
                <c:pt idx="3">
                  <c:v>4th Qtr</c:v>
                </c:pt>
                <c:pt idx="4">
                  <c:v>5th  Qtr</c:v>
                </c:pt>
                <c:pt idx="5">
                  <c:v>6th Qtr</c:v>
                </c:pt>
                <c:pt idx="6">
                  <c:v>6th Qtr</c:v>
                </c:pt>
                <c:pt idx="7">
                  <c:v>6th Qtr</c:v>
                </c:pt>
                <c:pt idx="8">
                  <c:v>1st Qtr</c:v>
                </c:pt>
                <c:pt idx="9">
                  <c:v>2nd Qtr</c:v>
                </c:pt>
                <c:pt idx="10">
                  <c:v>3rd Qtr</c:v>
                </c:pt>
                <c:pt idx="11">
                  <c:v>4th Qtr</c:v>
                </c:pt>
                <c:pt idx="12">
                  <c:v>5th  Qtr</c:v>
                </c:pt>
                <c:pt idx="13">
                  <c:v>6th Qtr</c:v>
                </c:pt>
              </c:strCache>
            </c:strRef>
          </c:cat>
          <c:val>
            <c:numRef>
              <c:f>Sheet1!$B$2:$B$17</c:f>
              <c:numCache>
                <c:formatCode>General</c:formatCode>
                <c:ptCount val="16"/>
                <c:pt idx="0">
                  <c:v>7.14</c:v>
                </c:pt>
                <c:pt idx="1">
                  <c:v>7.14</c:v>
                </c:pt>
                <c:pt idx="2">
                  <c:v>7.14</c:v>
                </c:pt>
                <c:pt idx="3">
                  <c:v>7.14</c:v>
                </c:pt>
                <c:pt idx="4">
                  <c:v>7.14</c:v>
                </c:pt>
                <c:pt idx="5">
                  <c:v>7.14</c:v>
                </c:pt>
                <c:pt idx="6">
                  <c:v>7.14</c:v>
                </c:pt>
                <c:pt idx="7">
                  <c:v>7.14</c:v>
                </c:pt>
                <c:pt idx="8">
                  <c:v>7.14</c:v>
                </c:pt>
                <c:pt idx="9">
                  <c:v>7.14</c:v>
                </c:pt>
                <c:pt idx="10">
                  <c:v>7.14</c:v>
                </c:pt>
                <c:pt idx="11">
                  <c:v>7.14</c:v>
                </c:pt>
                <c:pt idx="12">
                  <c:v>7.14</c:v>
                </c:pt>
                <c:pt idx="13">
                  <c:v>7.14</c:v>
                </c:pt>
              </c:numCache>
            </c:numRef>
          </c:val>
          <c:extLst>
            <c:ext xmlns:c16="http://schemas.microsoft.com/office/drawing/2014/chart" uri="{C3380CC4-5D6E-409C-BE32-E72D297353CC}">
              <c16:uniqueId val="{00000020-08C7-4DA1-940C-AB75A482FFE6}"/>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doughnutChart>
        <c:varyColors val="1"/>
        <c:dLbls>
          <c:showLegendKey val="0"/>
          <c:showVal val="0"/>
          <c:showCatName val="0"/>
          <c:showSerName val="0"/>
          <c:showPercent val="0"/>
          <c:showBubbleSize val="0"/>
          <c:showLeaderLines val="0"/>
        </c:dLbls>
        <c:firstSliceAng val="14"/>
        <c:holeSize val="43"/>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explosion val="9"/>
          <c:dPt>
            <c:idx val="0"/>
            <c:bubble3D val="0"/>
            <c:explosion val="19"/>
            <c:spPr>
              <a:solidFill>
                <a:schemeClr val="accent2"/>
              </a:solidFill>
              <a:ln w="19050">
                <a:solidFill>
                  <a:schemeClr val="lt1"/>
                </a:solidFill>
              </a:ln>
              <a:effectLst/>
            </c:spPr>
            <c:extLst>
              <c:ext xmlns:c16="http://schemas.microsoft.com/office/drawing/2014/chart" uri="{C3380CC4-5D6E-409C-BE32-E72D297353CC}">
                <c16:uniqueId val="{00000001-08C7-4DA1-940C-AB75A482FFE6}"/>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08C7-4DA1-940C-AB75A482FFE6}"/>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08C7-4DA1-940C-AB75A482FFE6}"/>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08C7-4DA1-940C-AB75A482FFE6}"/>
              </c:ext>
            </c:extLst>
          </c:dPt>
          <c:dPt>
            <c:idx val="4"/>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9-08C7-4DA1-940C-AB75A482FFE6}"/>
              </c:ext>
            </c:extLst>
          </c:dPt>
          <c:dPt>
            <c:idx val="5"/>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B-08C7-4DA1-940C-AB75A482FFE6}"/>
              </c:ext>
            </c:extLst>
          </c:dPt>
          <c:dPt>
            <c:idx val="6"/>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0D-08C7-4DA1-940C-AB75A482FFE6}"/>
              </c:ext>
            </c:extLst>
          </c:dPt>
          <c:dPt>
            <c:idx val="7"/>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0F-08C7-4DA1-940C-AB75A482FFE6}"/>
              </c:ext>
            </c:extLst>
          </c:dPt>
          <c:dPt>
            <c:idx val="8"/>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11-08C7-4DA1-940C-AB75A482FFE6}"/>
              </c:ext>
            </c:extLst>
          </c:dPt>
          <c:dPt>
            <c:idx val="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13-08C7-4DA1-940C-AB75A482FFE6}"/>
              </c:ext>
            </c:extLst>
          </c:dPt>
          <c:dPt>
            <c:idx val="10"/>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15-08C7-4DA1-940C-AB75A482FFE6}"/>
              </c:ext>
            </c:extLst>
          </c:dPt>
          <c:dPt>
            <c:idx val="11"/>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17-08C7-4DA1-940C-AB75A482FFE6}"/>
              </c:ext>
            </c:extLst>
          </c:dPt>
          <c:dPt>
            <c:idx val="1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19-08C7-4DA1-940C-AB75A482FFE6}"/>
              </c:ext>
            </c:extLst>
          </c:dPt>
          <c:dPt>
            <c:idx val="13"/>
            <c:bubble3D val="0"/>
            <c:spPr>
              <a:solidFill>
                <a:schemeClr val="accent4">
                  <a:lumMod val="60000"/>
                  <a:lumOff val="40000"/>
                </a:schemeClr>
              </a:solidFill>
              <a:ln w="19050">
                <a:solidFill>
                  <a:schemeClr val="lt1"/>
                </a:solidFill>
              </a:ln>
              <a:effectLst/>
            </c:spPr>
            <c:extLst>
              <c:ext xmlns:c16="http://schemas.microsoft.com/office/drawing/2014/chart" uri="{C3380CC4-5D6E-409C-BE32-E72D297353CC}">
                <c16:uniqueId val="{0000001B-08C7-4DA1-940C-AB75A482FFE6}"/>
              </c:ext>
            </c:extLst>
          </c:dPt>
          <c:dPt>
            <c:idx val="14"/>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1D-08C7-4DA1-940C-AB75A482FFE6}"/>
              </c:ext>
            </c:extLst>
          </c:dPt>
          <c:dPt>
            <c:idx val="15"/>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1F-08C7-4DA1-940C-AB75A482FFE6}"/>
              </c:ext>
            </c:extLst>
          </c:dPt>
          <c:cat>
            <c:strRef>
              <c:f>Sheet1!$A$2:$A$17</c:f>
              <c:strCache>
                <c:ptCount val="14"/>
                <c:pt idx="0">
                  <c:v>1st Qtr</c:v>
                </c:pt>
                <c:pt idx="1">
                  <c:v>2nd Qtr</c:v>
                </c:pt>
                <c:pt idx="2">
                  <c:v>3rd Qtr</c:v>
                </c:pt>
                <c:pt idx="3">
                  <c:v>4th Qtr</c:v>
                </c:pt>
                <c:pt idx="4">
                  <c:v>5th  Qtr</c:v>
                </c:pt>
                <c:pt idx="5">
                  <c:v>6th Qtr</c:v>
                </c:pt>
                <c:pt idx="6">
                  <c:v>6th Qtr</c:v>
                </c:pt>
                <c:pt idx="7">
                  <c:v>6th Qtr</c:v>
                </c:pt>
                <c:pt idx="8">
                  <c:v>1st Qtr</c:v>
                </c:pt>
                <c:pt idx="9">
                  <c:v>2nd Qtr</c:v>
                </c:pt>
                <c:pt idx="10">
                  <c:v>3rd Qtr</c:v>
                </c:pt>
                <c:pt idx="11">
                  <c:v>4th Qtr</c:v>
                </c:pt>
                <c:pt idx="12">
                  <c:v>5th  Qtr</c:v>
                </c:pt>
                <c:pt idx="13">
                  <c:v>6th Qtr</c:v>
                </c:pt>
              </c:strCache>
            </c:strRef>
          </c:cat>
          <c:val>
            <c:numRef>
              <c:f>Sheet1!$B$2:$B$17</c:f>
              <c:numCache>
                <c:formatCode>General</c:formatCode>
                <c:ptCount val="16"/>
                <c:pt idx="0">
                  <c:v>7.14</c:v>
                </c:pt>
                <c:pt idx="1">
                  <c:v>7.14</c:v>
                </c:pt>
                <c:pt idx="2">
                  <c:v>7.14</c:v>
                </c:pt>
                <c:pt idx="3">
                  <c:v>7.14</c:v>
                </c:pt>
                <c:pt idx="4">
                  <c:v>7.14</c:v>
                </c:pt>
                <c:pt idx="5">
                  <c:v>7.14</c:v>
                </c:pt>
                <c:pt idx="6">
                  <c:v>7.14</c:v>
                </c:pt>
                <c:pt idx="7">
                  <c:v>7.14</c:v>
                </c:pt>
                <c:pt idx="8">
                  <c:v>7.14</c:v>
                </c:pt>
                <c:pt idx="9">
                  <c:v>7.14</c:v>
                </c:pt>
                <c:pt idx="10">
                  <c:v>7.14</c:v>
                </c:pt>
                <c:pt idx="11">
                  <c:v>7.14</c:v>
                </c:pt>
                <c:pt idx="12">
                  <c:v>7.14</c:v>
                </c:pt>
                <c:pt idx="13">
                  <c:v>7.14</c:v>
                </c:pt>
              </c:numCache>
            </c:numRef>
          </c:val>
          <c:extLst>
            <c:ext xmlns:c16="http://schemas.microsoft.com/office/drawing/2014/chart" uri="{C3380CC4-5D6E-409C-BE32-E72D297353CC}">
              <c16:uniqueId val="{00000020-08C7-4DA1-940C-AB75A482FFE6}"/>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clustered"/>
        <c:varyColors val="0"/>
        <c:ser>
          <c:idx val="0"/>
          <c:order val="0"/>
          <c:tx>
            <c:strRef>
              <c:f>'S2'!$C$3</c:f>
              <c:strCache>
                <c:ptCount val="1"/>
                <c:pt idx="0">
                  <c:v>Bogotá</c:v>
                </c:pt>
              </c:strCache>
            </c:strRef>
          </c:tx>
          <c:spPr>
            <a:solidFill>
              <a:srgbClr val="C00000"/>
            </a:solidFill>
            <a:ln>
              <a:solidFill>
                <a:srgbClr val="C00000"/>
              </a:solidFill>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rgbClr val="C00000"/>
                    </a:solidFill>
                    <a:latin typeface="Arial" panose="020B0604020202020204" pitchFamily="34" charset="0"/>
                    <a:ea typeface="+mn-ea"/>
                    <a:cs typeface="Arial" panose="020B0604020202020204" pitchFamily="34" charset="0"/>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'S2'!$B$4:$B$15</c:f>
              <c:strCache>
                <c:ptCount val="12"/>
                <c:pt idx="0">
                  <c:v>Electricidad, gas, agua</c:v>
                </c:pt>
                <c:pt idx="1">
                  <c:v>Agricultura</c:v>
                </c:pt>
                <c:pt idx="2">
                  <c:v>Actividades profesionales</c:v>
                </c:pt>
                <c:pt idx="3">
                  <c:v>Minas y canteras</c:v>
                </c:pt>
                <c:pt idx="4">
                  <c:v>Actividades inmobiliarias</c:v>
                </c:pt>
                <c:pt idx="5">
                  <c:v>Industria</c:v>
                </c:pt>
                <c:pt idx="6">
                  <c:v>Información y comunicaciones</c:v>
                </c:pt>
                <c:pt idx="7">
                  <c:v>Actividades financieras</c:v>
                </c:pt>
                <c:pt idx="8">
                  <c:v>Construcción</c:v>
                </c:pt>
                <c:pt idx="9">
                  <c:v>Admón pública</c:v>
                </c:pt>
                <c:pt idx="10">
                  <c:v>Comercio</c:v>
                </c:pt>
                <c:pt idx="11">
                  <c:v>Actividades artísticas</c:v>
                </c:pt>
              </c:strCache>
            </c:strRef>
          </c:cat>
          <c:val>
            <c:numRef>
              <c:f>'S2'!$C$4:$C$15</c:f>
              <c:numCache>
                <c:formatCode>0.0</c:formatCode>
                <c:ptCount val="12"/>
                <c:pt idx="0">
                  <c:v>0.34278453632279593</c:v>
                </c:pt>
                <c:pt idx="1">
                  <c:v>0.34488701151798296</c:v>
                </c:pt>
                <c:pt idx="2">
                  <c:v>1.5691241247416627</c:v>
                </c:pt>
                <c:pt idx="3">
                  <c:v>1.955921483625616</c:v>
                </c:pt>
                <c:pt idx="4">
                  <c:v>2.0891145100136299</c:v>
                </c:pt>
                <c:pt idx="5">
                  <c:v>2.1786129560248213</c:v>
                </c:pt>
                <c:pt idx="6">
                  <c:v>2.698351416122776</c:v>
                </c:pt>
                <c:pt idx="7">
                  <c:v>3.657390264076497</c:v>
                </c:pt>
                <c:pt idx="8">
                  <c:v>3.717550725930522</c:v>
                </c:pt>
                <c:pt idx="9">
                  <c:v>4.0576569319743498</c:v>
                </c:pt>
                <c:pt idx="10">
                  <c:v>6.0754936562563699</c:v>
                </c:pt>
                <c:pt idx="11">
                  <c:v>8.5988367629286984</c:v>
                </c:pt>
              </c:numCache>
            </c:numRef>
          </c:val>
          <c:extLst>
            <c:ext xmlns:c16="http://schemas.microsoft.com/office/drawing/2014/chart" uri="{C3380CC4-5D6E-409C-BE32-E72D297353CC}">
              <c16:uniqueId val="{00000000-5588-4033-ACA6-2FB5126B9D35}"/>
            </c:ext>
          </c:extLst>
        </c:ser>
        <c:ser>
          <c:idx val="1"/>
          <c:order val="1"/>
          <c:tx>
            <c:strRef>
              <c:f>'S2'!$D$3</c:f>
              <c:strCache>
                <c:ptCount val="1"/>
                <c:pt idx="0">
                  <c:v>Colombia</c:v>
                </c:pt>
              </c:strCache>
            </c:strRef>
          </c:tx>
          <c:spPr>
            <a:solidFill>
              <a:srgbClr val="002060"/>
            </a:solidFill>
            <a:ln>
              <a:solidFill>
                <a:srgbClr val="002060"/>
              </a:solidFill>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'S2'!$B$4:$B$15</c:f>
              <c:strCache>
                <c:ptCount val="12"/>
                <c:pt idx="0">
                  <c:v>Electricidad, gas, agua</c:v>
                </c:pt>
                <c:pt idx="1">
                  <c:v>Agricultura</c:v>
                </c:pt>
                <c:pt idx="2">
                  <c:v>Actividades profesionales</c:v>
                </c:pt>
                <c:pt idx="3">
                  <c:v>Minas y canteras</c:v>
                </c:pt>
                <c:pt idx="4">
                  <c:v>Actividades inmobiliarias</c:v>
                </c:pt>
                <c:pt idx="5">
                  <c:v>Industria</c:v>
                </c:pt>
                <c:pt idx="6">
                  <c:v>Información y comunicaciones</c:v>
                </c:pt>
                <c:pt idx="7">
                  <c:v>Actividades financieras</c:v>
                </c:pt>
                <c:pt idx="8">
                  <c:v>Construcción</c:v>
                </c:pt>
                <c:pt idx="9">
                  <c:v>Admón pública</c:v>
                </c:pt>
                <c:pt idx="10">
                  <c:v>Comercio</c:v>
                </c:pt>
                <c:pt idx="11">
                  <c:v>Actividades artísticas</c:v>
                </c:pt>
              </c:strCache>
            </c:strRef>
          </c:cat>
          <c:val>
            <c:numRef>
              <c:f>'S2'!$D$4:$D$15</c:f>
              <c:numCache>
                <c:formatCode>0.0</c:formatCode>
                <c:ptCount val="12"/>
                <c:pt idx="0">
                  <c:v>0.55067673975506182</c:v>
                </c:pt>
                <c:pt idx="1">
                  <c:v>4.3189497428425909</c:v>
                </c:pt>
                <c:pt idx="2">
                  <c:v>1.3000009417411178</c:v>
                </c:pt>
                <c:pt idx="3">
                  <c:v>-7.2859611833734306</c:v>
                </c:pt>
                <c:pt idx="4">
                  <c:v>2.0121367430444792</c:v>
                </c:pt>
                <c:pt idx="5">
                  <c:v>2.1405482823736719</c:v>
                </c:pt>
                <c:pt idx="6">
                  <c:v>1.7664488211410685</c:v>
                </c:pt>
                <c:pt idx="7">
                  <c:v>3.4832992695780405</c:v>
                </c:pt>
                <c:pt idx="8">
                  <c:v>-2.8206669069097927</c:v>
                </c:pt>
                <c:pt idx="9">
                  <c:v>4.3659472490360542</c:v>
                </c:pt>
                <c:pt idx="10">
                  <c:v>5.0634045350607551</c:v>
                </c:pt>
                <c:pt idx="11">
                  <c:v>9.2883402288770611</c:v>
                </c:pt>
              </c:numCache>
            </c:numRef>
          </c:val>
          <c:extLst>
            <c:ext xmlns:c16="http://schemas.microsoft.com/office/drawing/2014/chart" uri="{C3380CC4-5D6E-409C-BE32-E72D297353CC}">
              <c16:uniqueId val="{00000001-5588-4033-ACA6-2FB5126B9D35}"/>
            </c:ext>
          </c:extLst>
        </c:ser>
        <c:dLbls>
          <c:dLblPos val="outEnd"/>
          <c:showLegendKey val="0"/>
          <c:showVal val="1"/>
          <c:showCatName val="0"/>
          <c:showSerName val="0"/>
          <c:showPercent val="0"/>
          <c:showBubbleSize val="0"/>
        </c:dLbls>
        <c:gapWidth val="182"/>
        <c:axId val="1737095919"/>
        <c:axId val="1737093039"/>
      </c:barChart>
      <c:catAx>
        <c:axId val="1737095919"/>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737093039"/>
        <c:crossesAt val="0"/>
        <c:auto val="1"/>
        <c:lblAlgn val="ctr"/>
        <c:lblOffset val="100"/>
        <c:tickLblSkip val="1"/>
        <c:noMultiLvlLbl val="0"/>
      </c:catAx>
      <c:valAx>
        <c:axId val="1737093039"/>
        <c:scaling>
          <c:orientation val="minMax"/>
        </c:scaling>
        <c:delete val="1"/>
        <c:axPos val="b"/>
        <c:numFmt formatCode="0.0" sourceLinked="1"/>
        <c:majorTickMark val="none"/>
        <c:minorTickMark val="none"/>
        <c:tickLblPos val="low"/>
        <c:crossAx val="1737095919"/>
        <c:crossesAt val="0"/>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Arial" panose="020B0604020202020204" pitchFamily="34" charset="0"/>
          <a:cs typeface="Arial" panose="020B0604020202020204" pitchFamily="34" charset="0"/>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6703902004657741E-2"/>
          <c:y val="4.4156469650702225E-2"/>
          <c:w val="0.89070745697896747"/>
          <c:h val="0.79779356198538298"/>
        </c:manualLayout>
      </c:layout>
      <c:lineChart>
        <c:grouping val="standard"/>
        <c:varyColors val="0"/>
        <c:ser>
          <c:idx val="0"/>
          <c:order val="0"/>
          <c:tx>
            <c:strRef>
              <c:f>Pib!$A$32</c:f>
              <c:strCache>
                <c:ptCount val="1"/>
                <c:pt idx="0">
                  <c:v>Bogotá</c:v>
                </c:pt>
              </c:strCache>
            </c:strRef>
          </c:tx>
          <c:spPr>
            <a:ln w="28575" cap="rnd">
              <a:solidFill>
                <a:srgbClr val="C00000"/>
              </a:solidFill>
              <a:round/>
            </a:ln>
            <a:effectLst/>
          </c:spPr>
          <c:marker>
            <c:symbol val="none"/>
          </c:marker>
          <c:dLbls>
            <c:dLbl>
              <c:idx val="0"/>
              <c:layout>
                <c:manualLayout>
                  <c:x val="-1.0737810924177882E-2"/>
                  <c:y val="-5.27199069386646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D14-4974-8B6B-431E6C459D98}"/>
                </c:ext>
              </c:extLst>
            </c:dLbl>
            <c:dLbl>
              <c:idx val="1"/>
              <c:layout>
                <c:manualLayout>
                  <c:x val="-8.0207103390239634E-2"/>
                  <c:y val="-5.242176922458648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14-4974-8B6B-431E6C459D98}"/>
                </c:ext>
              </c:extLst>
            </c:dLbl>
            <c:dLbl>
              <c:idx val="2"/>
              <c:layout>
                <c:manualLayout>
                  <c:x val="2.6407761606857456E-3"/>
                  <c:y val="-1.31551319251596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D14-4974-8B6B-431E6C459D98}"/>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C00000"/>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Pib!$B$30:$M$31</c:f>
              <c:multiLvlStrCache>
                <c:ptCount val="12"/>
                <c:lvl>
                  <c:pt idx="0">
                    <c:v>I</c:v>
                  </c:pt>
                  <c:pt idx="1">
                    <c:v>II</c:v>
                  </c:pt>
                  <c:pt idx="2">
                    <c:v>III</c:v>
                  </c:pt>
                  <c:pt idx="3">
                    <c:v>IV</c:v>
                  </c:pt>
                  <c:pt idx="4">
                    <c:v>I</c:v>
                  </c:pt>
                  <c:pt idx="5">
                    <c:v>II</c:v>
                  </c:pt>
                  <c:pt idx="6">
                    <c:v>III</c:v>
                  </c:pt>
                  <c:pt idx="7">
                    <c:v>IV</c:v>
                  </c:pt>
                  <c:pt idx="8">
                    <c:v>I</c:v>
                  </c:pt>
                  <c:pt idx="9">
                    <c:v>II</c:v>
                  </c:pt>
                  <c:pt idx="10">
                    <c:v>III</c:v>
                  </c:pt>
                  <c:pt idx="11">
                    <c:v>IV</c:v>
                  </c:pt>
                </c:lvl>
                <c:lvl>
                  <c:pt idx="0">
                    <c:v>2023p</c:v>
                  </c:pt>
                  <c:pt idx="4">
                    <c:v>2024pr</c:v>
                  </c:pt>
                  <c:pt idx="8">
                    <c:v>2025pr</c:v>
                  </c:pt>
                </c:lvl>
              </c:multiLvlStrCache>
            </c:multiLvlStrRef>
          </c:cat>
          <c:val>
            <c:numRef>
              <c:f>Pib!$B$32:$M$32</c:f>
              <c:numCache>
                <c:formatCode>0.0</c:formatCode>
                <c:ptCount val="12"/>
                <c:pt idx="0">
                  <c:v>3.0982207216066655</c:v>
                </c:pt>
                <c:pt idx="1">
                  <c:v>-0.43838885960173002</c:v>
                </c:pt>
                <c:pt idx="2">
                  <c:v>-1.2924604410888065</c:v>
                </c:pt>
                <c:pt idx="3">
                  <c:v>1.2215353645843123</c:v>
                </c:pt>
                <c:pt idx="4">
                  <c:v>0.44654986126808183</c:v>
                </c:pt>
                <c:pt idx="5">
                  <c:v>1.8474596834580126</c:v>
                </c:pt>
                <c:pt idx="6">
                  <c:v>2.1958950578436287</c:v>
                </c:pt>
                <c:pt idx="7">
                  <c:v>3.1155608165475996</c:v>
                </c:pt>
                <c:pt idx="8">
                  <c:v>3.9311212463493774</c:v>
                </c:pt>
                <c:pt idx="9">
                  <c:v>3.1149675071054332</c:v>
                </c:pt>
                <c:pt idx="10">
                  <c:v>4.5837781251813396</c:v>
                </c:pt>
              </c:numCache>
            </c:numRef>
          </c:val>
          <c:smooth val="1"/>
          <c:extLst>
            <c:ext xmlns:c16="http://schemas.microsoft.com/office/drawing/2014/chart" uri="{C3380CC4-5D6E-409C-BE32-E72D297353CC}">
              <c16:uniqueId val="{00000003-4D14-4974-8B6B-431E6C459D98}"/>
            </c:ext>
          </c:extLst>
        </c:ser>
        <c:ser>
          <c:idx val="1"/>
          <c:order val="1"/>
          <c:tx>
            <c:strRef>
              <c:f>Pib!$A$33</c:f>
              <c:strCache>
                <c:ptCount val="1"/>
                <c:pt idx="0">
                  <c:v>Colombia</c:v>
                </c:pt>
              </c:strCache>
            </c:strRef>
          </c:tx>
          <c:spPr>
            <a:ln w="28575" cap="rnd">
              <a:solidFill>
                <a:srgbClr val="002060"/>
              </a:solidFill>
              <a:round/>
            </a:ln>
            <a:effectLst/>
          </c:spPr>
          <c:marker>
            <c:symbol val="none"/>
          </c:marker>
          <c:dLbls>
            <c:dLbl>
              <c:idx val="0"/>
              <c:layout>
                <c:manualLayout>
                  <c:x val="-7.276580235064728E-2"/>
                  <c:y val="3.99273404887081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7AF-46E0-BA8B-F1BE395129AD}"/>
                </c:ext>
              </c:extLst>
            </c:dLbl>
            <c:dLbl>
              <c:idx val="1"/>
              <c:layout>
                <c:manualLayout>
                  <c:x val="-2.1093795868043552E-2"/>
                  <c:y val="-1.45398990506323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D14-4974-8B6B-431E6C459D98}"/>
                </c:ext>
              </c:extLst>
            </c:dLbl>
            <c:dLbl>
              <c:idx val="2"/>
              <c:layout>
                <c:manualLayout>
                  <c:x val="-6.2084129738474686E-2"/>
                  <c:y val="3.6894308466924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D14-4974-8B6B-431E6C459D98}"/>
                </c:ext>
              </c:extLst>
            </c:dLbl>
            <c:dLbl>
              <c:idx val="10"/>
              <c:layout>
                <c:manualLayout>
                  <c:x val="-4.1805765755775076E-2"/>
                  <c:y val="6.45896509763776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D14-4974-8B6B-431E6C459D98}"/>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Pib!$B$30:$M$31</c:f>
              <c:multiLvlStrCache>
                <c:ptCount val="12"/>
                <c:lvl>
                  <c:pt idx="0">
                    <c:v>I</c:v>
                  </c:pt>
                  <c:pt idx="1">
                    <c:v>II</c:v>
                  </c:pt>
                  <c:pt idx="2">
                    <c:v>III</c:v>
                  </c:pt>
                  <c:pt idx="3">
                    <c:v>IV</c:v>
                  </c:pt>
                  <c:pt idx="4">
                    <c:v>I</c:v>
                  </c:pt>
                  <c:pt idx="5">
                    <c:v>II</c:v>
                  </c:pt>
                  <c:pt idx="6">
                    <c:v>III</c:v>
                  </c:pt>
                  <c:pt idx="7">
                    <c:v>IV</c:v>
                  </c:pt>
                  <c:pt idx="8">
                    <c:v>I</c:v>
                  </c:pt>
                  <c:pt idx="9">
                    <c:v>II</c:v>
                  </c:pt>
                  <c:pt idx="10">
                    <c:v>III</c:v>
                  </c:pt>
                  <c:pt idx="11">
                    <c:v>IV</c:v>
                  </c:pt>
                </c:lvl>
                <c:lvl>
                  <c:pt idx="0">
                    <c:v>2023p</c:v>
                  </c:pt>
                  <c:pt idx="4">
                    <c:v>2024pr</c:v>
                  </c:pt>
                  <c:pt idx="8">
                    <c:v>2025pr</c:v>
                  </c:pt>
                </c:lvl>
              </c:multiLvlStrCache>
            </c:multiLvlStrRef>
          </c:cat>
          <c:val>
            <c:numRef>
              <c:f>Pib!$B$33:$M$33</c:f>
              <c:numCache>
                <c:formatCode>0.0</c:formatCode>
                <c:ptCount val="12"/>
                <c:pt idx="0">
                  <c:v>2.8206081880084497</c:v>
                </c:pt>
                <c:pt idx="1">
                  <c:v>0.42199690197072925</c:v>
                </c:pt>
                <c:pt idx="2">
                  <c:v>-0.43674087197382505</c:v>
                </c:pt>
                <c:pt idx="3">
                  <c:v>0.69524949000671654</c:v>
                </c:pt>
                <c:pt idx="4">
                  <c:v>0.22488129053664352</c:v>
                </c:pt>
                <c:pt idx="5">
                  <c:v>1.4920959342443041</c:v>
                </c:pt>
                <c:pt idx="6">
                  <c:v>1.5634168392759165</c:v>
                </c:pt>
                <c:pt idx="7">
                  <c:v>2.5814611015660489</c:v>
                </c:pt>
                <c:pt idx="8">
                  <c:v>2.5276282182215226</c:v>
                </c:pt>
                <c:pt idx="9">
                  <c:v>1.8611339980694481</c:v>
                </c:pt>
                <c:pt idx="10">
                  <c:v>3.7653574591380874</c:v>
                </c:pt>
                <c:pt idx="11">
                  <c:v>2.1343537320602621</c:v>
                </c:pt>
              </c:numCache>
            </c:numRef>
          </c:val>
          <c:smooth val="1"/>
          <c:extLst>
            <c:ext xmlns:c16="http://schemas.microsoft.com/office/drawing/2014/chart" uri="{C3380CC4-5D6E-409C-BE32-E72D297353CC}">
              <c16:uniqueId val="{00000007-4D14-4974-8B6B-431E6C459D98}"/>
            </c:ext>
          </c:extLst>
        </c:ser>
        <c:ser>
          <c:idx val="2"/>
          <c:order val="2"/>
          <c:tx>
            <c:strRef>
              <c:f>Pib!$A$34</c:f>
              <c:strCache>
                <c:ptCount val="1"/>
              </c:strCache>
            </c:strRef>
          </c:tx>
          <c:spPr>
            <a:ln w="12700" cap="rnd">
              <a:solidFill>
                <a:srgbClr val="232A34"/>
              </a:solidFill>
              <a:round/>
            </a:ln>
            <a:effectLst/>
          </c:spPr>
          <c:marker>
            <c:symbol val="none"/>
          </c:marker>
          <c:cat>
            <c:multiLvlStrRef>
              <c:f>Pib!$B$30:$M$31</c:f>
              <c:multiLvlStrCache>
                <c:ptCount val="12"/>
                <c:lvl>
                  <c:pt idx="0">
                    <c:v>I</c:v>
                  </c:pt>
                  <c:pt idx="1">
                    <c:v>II</c:v>
                  </c:pt>
                  <c:pt idx="2">
                    <c:v>III</c:v>
                  </c:pt>
                  <c:pt idx="3">
                    <c:v>IV</c:v>
                  </c:pt>
                  <c:pt idx="4">
                    <c:v>I</c:v>
                  </c:pt>
                  <c:pt idx="5">
                    <c:v>II</c:v>
                  </c:pt>
                  <c:pt idx="6">
                    <c:v>III</c:v>
                  </c:pt>
                  <c:pt idx="7">
                    <c:v>IV</c:v>
                  </c:pt>
                  <c:pt idx="8">
                    <c:v>I</c:v>
                  </c:pt>
                  <c:pt idx="9">
                    <c:v>II</c:v>
                  </c:pt>
                  <c:pt idx="10">
                    <c:v>III</c:v>
                  </c:pt>
                  <c:pt idx="11">
                    <c:v>IV</c:v>
                  </c:pt>
                </c:lvl>
                <c:lvl>
                  <c:pt idx="0">
                    <c:v>2023p</c:v>
                  </c:pt>
                  <c:pt idx="4">
                    <c:v>2024pr</c:v>
                  </c:pt>
                  <c:pt idx="8">
                    <c:v>2025pr</c:v>
                  </c:pt>
                </c:lvl>
              </c:multiLvlStrCache>
            </c:multiLvlStrRef>
          </c:cat>
          <c:val>
            <c:numRef>
              <c:f>Pib!$B$34:$M$34</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8-4D14-4974-8B6B-431E6C459D98}"/>
            </c:ext>
          </c:extLst>
        </c:ser>
        <c:dLbls>
          <c:showLegendKey val="0"/>
          <c:showVal val="0"/>
          <c:showCatName val="0"/>
          <c:showSerName val="0"/>
          <c:showPercent val="0"/>
          <c:showBubbleSize val="0"/>
        </c:dLbls>
        <c:smooth val="0"/>
        <c:axId val="1362914847"/>
        <c:axId val="1362928287"/>
      </c:lineChart>
      <c:catAx>
        <c:axId val="136291484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362928287"/>
        <c:crossesAt val="-10"/>
        <c:auto val="1"/>
        <c:lblAlgn val="ctr"/>
        <c:lblOffset val="100"/>
        <c:noMultiLvlLbl val="0"/>
      </c:catAx>
      <c:valAx>
        <c:axId val="1362928287"/>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362914847"/>
        <c:crosses val="autoZero"/>
        <c:crossBetween val="between"/>
      </c:valAx>
      <c:spPr>
        <a:noFill/>
        <a:ln>
          <a:noFill/>
        </a:ln>
        <a:effectLst/>
      </c:spPr>
    </c:plotArea>
    <c:legend>
      <c:legendPos val="b"/>
      <c:legendEntry>
        <c:idx val="2"/>
        <c:delete val="1"/>
      </c:legendEntry>
      <c:layout>
        <c:manualLayout>
          <c:xMode val="edge"/>
          <c:yMode val="edge"/>
          <c:x val="0.16074588369984277"/>
          <c:y val="7.060287371110735E-2"/>
          <c:w val="0.46283057608631833"/>
          <c:h val="7.4226770293720795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panose="020B0604020202020204" pitchFamily="34" charset="0"/>
          <a:cs typeface="Arial" panose="020B0604020202020204" pitchFamily="34" charset="0"/>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2"/>
          <c:order val="0"/>
          <c:tx>
            <c:strRef>
              <c:f>'Cuadro 2'!$BI$27</c:f>
              <c:strCache>
                <c:ptCount val="1"/>
                <c:pt idx="0">
                  <c:v>Consumo de los hogares</c:v>
                </c:pt>
              </c:strCache>
            </c:strRef>
          </c:tx>
          <c:spPr>
            <a:ln w="28575" cap="rnd">
              <a:solidFill>
                <a:srgbClr val="002060"/>
              </a:solidFill>
              <a:round/>
            </a:ln>
            <a:effectLst/>
          </c:spPr>
          <c:marker>
            <c:symbol val="none"/>
          </c:marker>
          <c:dLbls>
            <c:dLbl>
              <c:idx val="2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14-4706-9985-A0D3974070B4}"/>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'Cuadro 2'!$BJ$23:$CI$24</c:f>
              <c:multiLvlStrCache>
                <c:ptCount val="26"/>
                <c:lvl>
                  <c:pt idx="0">
                    <c:v>IV</c:v>
                  </c:pt>
                  <c:pt idx="1">
                    <c:v>I</c:v>
                  </c:pt>
                  <c:pt idx="2">
                    <c:v>II</c:v>
                  </c:pt>
                  <c:pt idx="3">
                    <c:v>III</c:v>
                  </c:pt>
                  <c:pt idx="4">
                    <c:v>IV</c:v>
                  </c:pt>
                  <c:pt idx="5">
                    <c:v>I</c:v>
                  </c:pt>
                  <c:pt idx="6">
                    <c:v>II</c:v>
                  </c:pt>
                  <c:pt idx="7">
                    <c:v>III</c:v>
                  </c:pt>
                  <c:pt idx="8">
                    <c:v>IV</c:v>
                  </c:pt>
                  <c:pt idx="9">
                    <c:v>I</c:v>
                  </c:pt>
                  <c:pt idx="10">
                    <c:v>II</c:v>
                  </c:pt>
                  <c:pt idx="11">
                    <c:v>III</c:v>
                  </c:pt>
                  <c:pt idx="12">
                    <c:v>IV</c:v>
                  </c:pt>
                  <c:pt idx="13">
                    <c:v>I</c:v>
                  </c:pt>
                  <c:pt idx="14">
                    <c:v>II</c:v>
                  </c:pt>
                  <c:pt idx="15">
                    <c:v>III</c:v>
                  </c:pt>
                  <c:pt idx="16">
                    <c:v>IV</c:v>
                  </c:pt>
                  <c:pt idx="17">
                    <c:v>I</c:v>
                  </c:pt>
                  <c:pt idx="18">
                    <c:v>II</c:v>
                  </c:pt>
                  <c:pt idx="19">
                    <c:v>III</c:v>
                  </c:pt>
                  <c:pt idx="20">
                    <c:v>IV</c:v>
                  </c:pt>
                  <c:pt idx="21">
                    <c:v>I</c:v>
                  </c:pt>
                  <c:pt idx="22">
                    <c:v>II</c:v>
                  </c:pt>
                  <c:pt idx="23">
                    <c:v>III</c:v>
                  </c:pt>
                  <c:pt idx="24">
                    <c:v>IV</c:v>
                  </c:pt>
                  <c:pt idx="25">
                    <c:v>I</c:v>
                  </c:pt>
                </c:lvl>
                <c:lvl>
                  <c:pt idx="0">
                    <c:v>2019</c:v>
                  </c:pt>
                  <c:pt idx="1">
                    <c:v>2020</c:v>
                  </c:pt>
                  <c:pt idx="5">
                    <c:v>2021</c:v>
                  </c:pt>
                  <c:pt idx="9">
                    <c:v>2022</c:v>
                  </c:pt>
                  <c:pt idx="13">
                    <c:v>2023</c:v>
                  </c:pt>
                  <c:pt idx="17">
                    <c:v>2024p</c:v>
                  </c:pt>
                  <c:pt idx="21">
                    <c:v>2025pr</c:v>
                  </c:pt>
                  <c:pt idx="25">
                    <c:v>2026pr</c:v>
                  </c:pt>
                </c:lvl>
              </c:multiLvlStrCache>
            </c:multiLvlStrRef>
          </c:cat>
          <c:val>
            <c:numRef>
              <c:f>'Cuadro 2'!$BJ$27:$CI$27</c:f>
              <c:numCache>
                <c:formatCode>#,##0.0</c:formatCode>
                <c:ptCount val="26"/>
                <c:pt idx="0">
                  <c:v>100</c:v>
                </c:pt>
                <c:pt idx="1">
                  <c:v>101.07190025870072</c:v>
                </c:pt>
                <c:pt idx="2">
                  <c:v>81.225641058714899</c:v>
                </c:pt>
                <c:pt idx="3">
                  <c:v>90.287854716775101</c:v>
                </c:pt>
                <c:pt idx="4">
                  <c:v>100.90619696256586</c:v>
                </c:pt>
                <c:pt idx="5">
                  <c:v>103.716049196995</c:v>
                </c:pt>
                <c:pt idx="6">
                  <c:v>101.76737662024541</c:v>
                </c:pt>
                <c:pt idx="7">
                  <c:v>108.01326001098022</c:v>
                </c:pt>
                <c:pt idx="8">
                  <c:v>114.98814355643196</c:v>
                </c:pt>
                <c:pt idx="9">
                  <c:v>116.36645140761057</c:v>
                </c:pt>
                <c:pt idx="10">
                  <c:v>118.45489014836804</c:v>
                </c:pt>
                <c:pt idx="11">
                  <c:v>119.60434279189467</c:v>
                </c:pt>
                <c:pt idx="12">
                  <c:v>120.29162016135855</c:v>
                </c:pt>
                <c:pt idx="13">
                  <c:v>119.56849018080784</c:v>
                </c:pt>
                <c:pt idx="14">
                  <c:v>119.16626581517104</c:v>
                </c:pt>
                <c:pt idx="15">
                  <c:v>118.99773557085338</c:v>
                </c:pt>
                <c:pt idx="16">
                  <c:v>119.42116943851646</c:v>
                </c:pt>
                <c:pt idx="17">
                  <c:v>119.62525857694617</c:v>
                </c:pt>
                <c:pt idx="18">
                  <c:v>120.87387342033107</c:v>
                </c:pt>
                <c:pt idx="19">
                  <c:v>121.5557753867898</c:v>
                </c:pt>
                <c:pt idx="20">
                  <c:v>122.92482013628666</c:v>
                </c:pt>
                <c:pt idx="21">
                  <c:v>124.92660557384639</c:v>
                </c:pt>
                <c:pt idx="22">
                  <c:v>125.19874749738227</c:v>
                </c:pt>
                <c:pt idx="23">
                  <c:v>126.19253811063776</c:v>
                </c:pt>
                <c:pt idx="24">
                  <c:v>125.70462502729396</c:v>
                </c:pt>
                <c:pt idx="25">
                  <c:v>128.13827799906727</c:v>
                </c:pt>
              </c:numCache>
            </c:numRef>
          </c:val>
          <c:smooth val="1"/>
          <c:extLst>
            <c:ext xmlns:c16="http://schemas.microsoft.com/office/drawing/2014/chart" uri="{C3380CC4-5D6E-409C-BE32-E72D297353CC}">
              <c16:uniqueId val="{00000001-FB14-4706-9985-A0D3974070B4}"/>
            </c:ext>
          </c:extLst>
        </c:ser>
        <c:ser>
          <c:idx val="3"/>
          <c:order val="1"/>
          <c:tx>
            <c:strRef>
              <c:f>'Cuadro 2'!$BI$28</c:f>
              <c:strCache>
                <c:ptCount val="1"/>
                <c:pt idx="0">
                  <c:v>Consumo del gobierno general</c:v>
                </c:pt>
              </c:strCache>
            </c:strRef>
          </c:tx>
          <c:spPr>
            <a:ln w="28575" cap="rnd">
              <a:solidFill>
                <a:schemeClr val="bg1">
                  <a:lumMod val="50000"/>
                </a:schemeClr>
              </a:solidFill>
              <a:round/>
            </a:ln>
            <a:effectLst/>
          </c:spPr>
          <c:marker>
            <c:symbol val="none"/>
          </c:marker>
          <c:dLbls>
            <c:dLbl>
              <c:idx val="2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B14-4706-9985-A0D3974070B4}"/>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lumMod val="50000"/>
                      </a:schemeClr>
                    </a:solidFill>
                    <a:latin typeface="Arial" panose="020B0604020202020204" pitchFamily="34" charset="0"/>
                    <a:ea typeface="+mn-ea"/>
                    <a:cs typeface="Arial" panose="020B0604020202020204" pitchFamily="34" charset="0"/>
                  </a:defRPr>
                </a:pPr>
                <a:endParaRPr lang="es-CO"/>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'Cuadro 2'!$BJ$23:$CI$24</c:f>
              <c:multiLvlStrCache>
                <c:ptCount val="26"/>
                <c:lvl>
                  <c:pt idx="0">
                    <c:v>IV</c:v>
                  </c:pt>
                  <c:pt idx="1">
                    <c:v>I</c:v>
                  </c:pt>
                  <c:pt idx="2">
                    <c:v>II</c:v>
                  </c:pt>
                  <c:pt idx="3">
                    <c:v>III</c:v>
                  </c:pt>
                  <c:pt idx="4">
                    <c:v>IV</c:v>
                  </c:pt>
                  <c:pt idx="5">
                    <c:v>I</c:v>
                  </c:pt>
                  <c:pt idx="6">
                    <c:v>II</c:v>
                  </c:pt>
                  <c:pt idx="7">
                    <c:v>III</c:v>
                  </c:pt>
                  <c:pt idx="8">
                    <c:v>IV</c:v>
                  </c:pt>
                  <c:pt idx="9">
                    <c:v>I</c:v>
                  </c:pt>
                  <c:pt idx="10">
                    <c:v>II</c:v>
                  </c:pt>
                  <c:pt idx="11">
                    <c:v>III</c:v>
                  </c:pt>
                  <c:pt idx="12">
                    <c:v>IV</c:v>
                  </c:pt>
                  <c:pt idx="13">
                    <c:v>I</c:v>
                  </c:pt>
                  <c:pt idx="14">
                    <c:v>II</c:v>
                  </c:pt>
                  <c:pt idx="15">
                    <c:v>III</c:v>
                  </c:pt>
                  <c:pt idx="16">
                    <c:v>IV</c:v>
                  </c:pt>
                  <c:pt idx="17">
                    <c:v>I</c:v>
                  </c:pt>
                  <c:pt idx="18">
                    <c:v>II</c:v>
                  </c:pt>
                  <c:pt idx="19">
                    <c:v>III</c:v>
                  </c:pt>
                  <c:pt idx="20">
                    <c:v>IV</c:v>
                  </c:pt>
                  <c:pt idx="21">
                    <c:v>I</c:v>
                  </c:pt>
                  <c:pt idx="22">
                    <c:v>II</c:v>
                  </c:pt>
                  <c:pt idx="23">
                    <c:v>III</c:v>
                  </c:pt>
                  <c:pt idx="24">
                    <c:v>IV</c:v>
                  </c:pt>
                  <c:pt idx="25">
                    <c:v>I</c:v>
                  </c:pt>
                </c:lvl>
                <c:lvl>
                  <c:pt idx="0">
                    <c:v>2019</c:v>
                  </c:pt>
                  <c:pt idx="1">
                    <c:v>2020</c:v>
                  </c:pt>
                  <c:pt idx="5">
                    <c:v>2021</c:v>
                  </c:pt>
                  <c:pt idx="9">
                    <c:v>2022</c:v>
                  </c:pt>
                  <c:pt idx="13">
                    <c:v>2023</c:v>
                  </c:pt>
                  <c:pt idx="17">
                    <c:v>2024p</c:v>
                  </c:pt>
                  <c:pt idx="21">
                    <c:v>2025pr</c:v>
                  </c:pt>
                  <c:pt idx="25">
                    <c:v>2026pr</c:v>
                  </c:pt>
                </c:lvl>
              </c:multiLvlStrCache>
            </c:multiLvlStrRef>
          </c:cat>
          <c:val>
            <c:numRef>
              <c:f>'Cuadro 2'!$BJ$28:$CI$28</c:f>
              <c:numCache>
                <c:formatCode>#,##0.0</c:formatCode>
                <c:ptCount val="26"/>
                <c:pt idx="0">
                  <c:v>100</c:v>
                </c:pt>
                <c:pt idx="1">
                  <c:v>94.714096694260448</c:v>
                </c:pt>
                <c:pt idx="2">
                  <c:v>96.389524933759958</c:v>
                </c:pt>
                <c:pt idx="3">
                  <c:v>96.833263265341103</c:v>
                </c:pt>
                <c:pt idx="4">
                  <c:v>101.57375960676109</c:v>
                </c:pt>
                <c:pt idx="5">
                  <c:v>104.91377435670128</c:v>
                </c:pt>
                <c:pt idx="6">
                  <c:v>104.6460068185677</c:v>
                </c:pt>
                <c:pt idx="7">
                  <c:v>108.7997265624924</c:v>
                </c:pt>
                <c:pt idx="8">
                  <c:v>109.39508439845369</c:v>
                </c:pt>
                <c:pt idx="9">
                  <c:v>112.45373113786394</c:v>
                </c:pt>
                <c:pt idx="10">
                  <c:v>112.56327549544676</c:v>
                </c:pt>
                <c:pt idx="11">
                  <c:v>104.90467007134903</c:v>
                </c:pt>
                <c:pt idx="12">
                  <c:v>102.05739307816697</c:v>
                </c:pt>
                <c:pt idx="13">
                  <c:v>109.54716109013702</c:v>
                </c:pt>
                <c:pt idx="14">
                  <c:v>111.07528289540008</c:v>
                </c:pt>
                <c:pt idx="15">
                  <c:v>109.63314598543703</c:v>
                </c:pt>
                <c:pt idx="16">
                  <c:v>108.42189992340869</c:v>
                </c:pt>
                <c:pt idx="17">
                  <c:v>110.05825905714764</c:v>
                </c:pt>
                <c:pt idx="18">
                  <c:v>113.25382052507844</c:v>
                </c:pt>
                <c:pt idx="19">
                  <c:v>104.00983622623905</c:v>
                </c:pt>
                <c:pt idx="20">
                  <c:v>113.93167712140038</c:v>
                </c:pt>
                <c:pt idx="21">
                  <c:v>114.7886444772469</c:v>
                </c:pt>
                <c:pt idx="22">
                  <c:v>118.37355979557525</c:v>
                </c:pt>
                <c:pt idx="23">
                  <c:v>121.12836900875783</c:v>
                </c:pt>
                <c:pt idx="24">
                  <c:v>124.18319619890769</c:v>
                </c:pt>
                <c:pt idx="25">
                  <c:v>124.52756616658749</c:v>
                </c:pt>
              </c:numCache>
            </c:numRef>
          </c:val>
          <c:smooth val="1"/>
          <c:extLst>
            <c:ext xmlns:c16="http://schemas.microsoft.com/office/drawing/2014/chart" uri="{C3380CC4-5D6E-409C-BE32-E72D297353CC}">
              <c16:uniqueId val="{00000003-FB14-4706-9985-A0D3974070B4}"/>
            </c:ext>
          </c:extLst>
        </c:ser>
        <c:ser>
          <c:idx val="5"/>
          <c:order val="2"/>
          <c:tx>
            <c:strRef>
              <c:f>'Cuadro 2'!$BI$30</c:f>
              <c:strCache>
                <c:ptCount val="1"/>
                <c:pt idx="0">
                  <c:v>Formación bruta de capital fijo</c:v>
                </c:pt>
              </c:strCache>
            </c:strRef>
          </c:tx>
          <c:spPr>
            <a:ln w="28575" cap="rnd">
              <a:solidFill>
                <a:srgbClr val="C00000"/>
              </a:solidFill>
              <a:round/>
            </a:ln>
            <a:effectLst/>
          </c:spPr>
          <c:marker>
            <c:symbol val="none"/>
          </c:marker>
          <c:dLbls>
            <c:dLbl>
              <c:idx val="2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B14-4706-9985-A0D3974070B4}"/>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C00000"/>
                    </a:solidFill>
                    <a:latin typeface="Arial" panose="020B0604020202020204" pitchFamily="34" charset="0"/>
                    <a:ea typeface="+mn-ea"/>
                    <a:cs typeface="Arial" panose="020B0604020202020204" pitchFamily="34" charset="0"/>
                  </a:defRPr>
                </a:pPr>
                <a:endParaRPr lang="es-CO"/>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'Cuadro 2'!$BJ$23:$CI$24</c:f>
              <c:multiLvlStrCache>
                <c:ptCount val="26"/>
                <c:lvl>
                  <c:pt idx="0">
                    <c:v>IV</c:v>
                  </c:pt>
                  <c:pt idx="1">
                    <c:v>I</c:v>
                  </c:pt>
                  <c:pt idx="2">
                    <c:v>II</c:v>
                  </c:pt>
                  <c:pt idx="3">
                    <c:v>III</c:v>
                  </c:pt>
                  <c:pt idx="4">
                    <c:v>IV</c:v>
                  </c:pt>
                  <c:pt idx="5">
                    <c:v>I</c:v>
                  </c:pt>
                  <c:pt idx="6">
                    <c:v>II</c:v>
                  </c:pt>
                  <c:pt idx="7">
                    <c:v>III</c:v>
                  </c:pt>
                  <c:pt idx="8">
                    <c:v>IV</c:v>
                  </c:pt>
                  <c:pt idx="9">
                    <c:v>I</c:v>
                  </c:pt>
                  <c:pt idx="10">
                    <c:v>II</c:v>
                  </c:pt>
                  <c:pt idx="11">
                    <c:v>III</c:v>
                  </c:pt>
                  <c:pt idx="12">
                    <c:v>IV</c:v>
                  </c:pt>
                  <c:pt idx="13">
                    <c:v>I</c:v>
                  </c:pt>
                  <c:pt idx="14">
                    <c:v>II</c:v>
                  </c:pt>
                  <c:pt idx="15">
                    <c:v>III</c:v>
                  </c:pt>
                  <c:pt idx="16">
                    <c:v>IV</c:v>
                  </c:pt>
                  <c:pt idx="17">
                    <c:v>I</c:v>
                  </c:pt>
                  <c:pt idx="18">
                    <c:v>II</c:v>
                  </c:pt>
                  <c:pt idx="19">
                    <c:v>III</c:v>
                  </c:pt>
                  <c:pt idx="20">
                    <c:v>IV</c:v>
                  </c:pt>
                  <c:pt idx="21">
                    <c:v>I</c:v>
                  </c:pt>
                  <c:pt idx="22">
                    <c:v>II</c:v>
                  </c:pt>
                  <c:pt idx="23">
                    <c:v>III</c:v>
                  </c:pt>
                  <c:pt idx="24">
                    <c:v>IV</c:v>
                  </c:pt>
                  <c:pt idx="25">
                    <c:v>I</c:v>
                  </c:pt>
                </c:lvl>
                <c:lvl>
                  <c:pt idx="0">
                    <c:v>2019</c:v>
                  </c:pt>
                  <c:pt idx="1">
                    <c:v>2020</c:v>
                  </c:pt>
                  <c:pt idx="5">
                    <c:v>2021</c:v>
                  </c:pt>
                  <c:pt idx="9">
                    <c:v>2022</c:v>
                  </c:pt>
                  <c:pt idx="13">
                    <c:v>2023</c:v>
                  </c:pt>
                  <c:pt idx="17">
                    <c:v>2024p</c:v>
                  </c:pt>
                  <c:pt idx="21">
                    <c:v>2025pr</c:v>
                  </c:pt>
                  <c:pt idx="25">
                    <c:v>2026pr</c:v>
                  </c:pt>
                </c:lvl>
              </c:multiLvlStrCache>
            </c:multiLvlStrRef>
          </c:cat>
          <c:val>
            <c:numRef>
              <c:f>'Cuadro 2'!$BJ$30:$CI$30</c:f>
              <c:numCache>
                <c:formatCode>#,##0.0</c:formatCode>
                <c:ptCount val="26"/>
                <c:pt idx="0">
                  <c:v>100</c:v>
                </c:pt>
                <c:pt idx="1">
                  <c:v>92.798285213713712</c:v>
                </c:pt>
                <c:pt idx="2">
                  <c:v>63.105960696249909</c:v>
                </c:pt>
                <c:pt idx="3">
                  <c:v>79.657713381313812</c:v>
                </c:pt>
                <c:pt idx="4">
                  <c:v>84.95497536023224</c:v>
                </c:pt>
                <c:pt idx="5">
                  <c:v>95.66021224791443</c:v>
                </c:pt>
                <c:pt idx="6">
                  <c:v>89.739787589074965</c:v>
                </c:pt>
                <c:pt idx="7">
                  <c:v>91.807064758837768</c:v>
                </c:pt>
                <c:pt idx="8">
                  <c:v>96.823618361034718</c:v>
                </c:pt>
                <c:pt idx="9">
                  <c:v>104.85324515655779</c:v>
                </c:pt>
                <c:pt idx="10">
                  <c:v>102.14854768230219</c:v>
                </c:pt>
                <c:pt idx="11">
                  <c:v>104.70072095063625</c:v>
                </c:pt>
                <c:pt idx="12">
                  <c:v>105.33438261143948</c:v>
                </c:pt>
                <c:pt idx="13">
                  <c:v>98.764848995552768</c:v>
                </c:pt>
                <c:pt idx="14">
                  <c:v>91.211644729566871</c:v>
                </c:pt>
                <c:pt idx="15">
                  <c:v>88.216299831322146</c:v>
                </c:pt>
                <c:pt idx="16">
                  <c:v>85.395862861219683</c:v>
                </c:pt>
                <c:pt idx="17">
                  <c:v>90.732291331900157</c:v>
                </c:pt>
                <c:pt idx="18">
                  <c:v>90.079644679711706</c:v>
                </c:pt>
                <c:pt idx="19">
                  <c:v>90.259887825579838</c:v>
                </c:pt>
                <c:pt idx="20">
                  <c:v>94.951558551027262</c:v>
                </c:pt>
                <c:pt idx="21">
                  <c:v>90.330872337709039</c:v>
                </c:pt>
                <c:pt idx="22">
                  <c:v>93.347873885231479</c:v>
                </c:pt>
                <c:pt idx="23">
                  <c:v>94.765514336423934</c:v>
                </c:pt>
                <c:pt idx="24">
                  <c:v>92.879481007138878</c:v>
                </c:pt>
                <c:pt idx="25">
                  <c:v>94.776326994341304</c:v>
                </c:pt>
              </c:numCache>
            </c:numRef>
          </c:val>
          <c:smooth val="1"/>
          <c:extLst>
            <c:ext xmlns:c16="http://schemas.microsoft.com/office/drawing/2014/chart" uri="{C3380CC4-5D6E-409C-BE32-E72D297353CC}">
              <c16:uniqueId val="{00000005-FB14-4706-9985-A0D3974070B4}"/>
            </c:ext>
          </c:extLst>
        </c:ser>
        <c:ser>
          <c:idx val="6"/>
          <c:order val="3"/>
          <c:tx>
            <c:strRef>
              <c:f>'Cuadro 2'!$BI$31</c:f>
              <c:strCache>
                <c:ptCount val="1"/>
                <c:pt idx="0">
                  <c:v>Exportaciones</c:v>
                </c:pt>
              </c:strCache>
            </c:strRef>
          </c:tx>
          <c:spPr>
            <a:ln w="28575" cap="rnd">
              <a:solidFill>
                <a:schemeClr val="accent6"/>
              </a:solidFill>
              <a:round/>
            </a:ln>
            <a:effectLst/>
          </c:spPr>
          <c:marker>
            <c:symbol val="none"/>
          </c:marker>
          <c:dLbls>
            <c:dLbl>
              <c:idx val="2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B14-4706-9985-A0D3974070B4}"/>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6"/>
                    </a:solidFill>
                    <a:latin typeface="Arial" panose="020B0604020202020204" pitchFamily="34" charset="0"/>
                    <a:ea typeface="+mn-ea"/>
                    <a:cs typeface="Arial" panose="020B0604020202020204" pitchFamily="34" charset="0"/>
                  </a:defRPr>
                </a:pPr>
                <a:endParaRPr lang="es-CO"/>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'Cuadro 2'!$BJ$23:$CI$24</c:f>
              <c:multiLvlStrCache>
                <c:ptCount val="26"/>
                <c:lvl>
                  <c:pt idx="0">
                    <c:v>IV</c:v>
                  </c:pt>
                  <c:pt idx="1">
                    <c:v>I</c:v>
                  </c:pt>
                  <c:pt idx="2">
                    <c:v>II</c:v>
                  </c:pt>
                  <c:pt idx="3">
                    <c:v>III</c:v>
                  </c:pt>
                  <c:pt idx="4">
                    <c:v>IV</c:v>
                  </c:pt>
                  <c:pt idx="5">
                    <c:v>I</c:v>
                  </c:pt>
                  <c:pt idx="6">
                    <c:v>II</c:v>
                  </c:pt>
                  <c:pt idx="7">
                    <c:v>III</c:v>
                  </c:pt>
                  <c:pt idx="8">
                    <c:v>IV</c:v>
                  </c:pt>
                  <c:pt idx="9">
                    <c:v>I</c:v>
                  </c:pt>
                  <c:pt idx="10">
                    <c:v>II</c:v>
                  </c:pt>
                  <c:pt idx="11">
                    <c:v>III</c:v>
                  </c:pt>
                  <c:pt idx="12">
                    <c:v>IV</c:v>
                  </c:pt>
                  <c:pt idx="13">
                    <c:v>I</c:v>
                  </c:pt>
                  <c:pt idx="14">
                    <c:v>II</c:v>
                  </c:pt>
                  <c:pt idx="15">
                    <c:v>III</c:v>
                  </c:pt>
                  <c:pt idx="16">
                    <c:v>IV</c:v>
                  </c:pt>
                  <c:pt idx="17">
                    <c:v>I</c:v>
                  </c:pt>
                  <c:pt idx="18">
                    <c:v>II</c:v>
                  </c:pt>
                  <c:pt idx="19">
                    <c:v>III</c:v>
                  </c:pt>
                  <c:pt idx="20">
                    <c:v>IV</c:v>
                  </c:pt>
                  <c:pt idx="21">
                    <c:v>I</c:v>
                  </c:pt>
                  <c:pt idx="22">
                    <c:v>II</c:v>
                  </c:pt>
                  <c:pt idx="23">
                    <c:v>III</c:v>
                  </c:pt>
                  <c:pt idx="24">
                    <c:v>IV</c:v>
                  </c:pt>
                  <c:pt idx="25">
                    <c:v>I</c:v>
                  </c:pt>
                </c:lvl>
                <c:lvl>
                  <c:pt idx="0">
                    <c:v>2019</c:v>
                  </c:pt>
                  <c:pt idx="1">
                    <c:v>2020</c:v>
                  </c:pt>
                  <c:pt idx="5">
                    <c:v>2021</c:v>
                  </c:pt>
                  <c:pt idx="9">
                    <c:v>2022</c:v>
                  </c:pt>
                  <c:pt idx="13">
                    <c:v>2023</c:v>
                  </c:pt>
                  <c:pt idx="17">
                    <c:v>2024p</c:v>
                  </c:pt>
                  <c:pt idx="21">
                    <c:v>2025pr</c:v>
                  </c:pt>
                  <c:pt idx="25">
                    <c:v>2026pr</c:v>
                  </c:pt>
                </c:lvl>
              </c:multiLvlStrCache>
            </c:multiLvlStrRef>
          </c:cat>
          <c:val>
            <c:numRef>
              <c:f>'Cuadro 2'!$BJ$31:$CI$31</c:f>
              <c:numCache>
                <c:formatCode>#,##0.0</c:formatCode>
                <c:ptCount val="26"/>
                <c:pt idx="0">
                  <c:v>100</c:v>
                </c:pt>
                <c:pt idx="1">
                  <c:v>97.406325758980444</c:v>
                </c:pt>
                <c:pt idx="2">
                  <c:v>73.71703384556065</c:v>
                </c:pt>
                <c:pt idx="3">
                  <c:v>74.622426002219925</c:v>
                </c:pt>
                <c:pt idx="4">
                  <c:v>77.201406895119348</c:v>
                </c:pt>
                <c:pt idx="5">
                  <c:v>88.078198822909201</c:v>
                </c:pt>
                <c:pt idx="6">
                  <c:v>84.825548235025337</c:v>
                </c:pt>
                <c:pt idx="7">
                  <c:v>94.646314694429648</c:v>
                </c:pt>
                <c:pt idx="8">
                  <c:v>102.65761954576706</c:v>
                </c:pt>
                <c:pt idx="9">
                  <c:v>102.88484741102744</c:v>
                </c:pt>
                <c:pt idx="10">
                  <c:v>105.81503846408509</c:v>
                </c:pt>
                <c:pt idx="11">
                  <c:v>107.33397131469897</c:v>
                </c:pt>
                <c:pt idx="12">
                  <c:v>100.30379841145374</c:v>
                </c:pt>
                <c:pt idx="13">
                  <c:v>106.72313743219955</c:v>
                </c:pt>
                <c:pt idx="14">
                  <c:v>108.34238729101051</c:v>
                </c:pt>
                <c:pt idx="15">
                  <c:v>107.59910651680673</c:v>
                </c:pt>
                <c:pt idx="16">
                  <c:v>106.63501146965046</c:v>
                </c:pt>
                <c:pt idx="17">
                  <c:v>108.66945904460697</c:v>
                </c:pt>
                <c:pt idx="18">
                  <c:v>106.77350641723791</c:v>
                </c:pt>
                <c:pt idx="19">
                  <c:v>106.55172835312348</c:v>
                </c:pt>
                <c:pt idx="20">
                  <c:v>108.98047726190667</c:v>
                </c:pt>
                <c:pt idx="21">
                  <c:v>107.00007418448057</c:v>
                </c:pt>
                <c:pt idx="22">
                  <c:v>108.07776846567995</c:v>
                </c:pt>
                <c:pt idx="23">
                  <c:v>111.13496660977489</c:v>
                </c:pt>
                <c:pt idx="24">
                  <c:v>112.7783602155757</c:v>
                </c:pt>
                <c:pt idx="25">
                  <c:v>110.81973930731996</c:v>
                </c:pt>
              </c:numCache>
            </c:numRef>
          </c:val>
          <c:smooth val="1"/>
          <c:extLst>
            <c:ext xmlns:c16="http://schemas.microsoft.com/office/drawing/2014/chart" uri="{C3380CC4-5D6E-409C-BE32-E72D297353CC}">
              <c16:uniqueId val="{00000007-FB14-4706-9985-A0D3974070B4}"/>
            </c:ext>
          </c:extLst>
        </c:ser>
        <c:dLbls>
          <c:showLegendKey val="0"/>
          <c:showVal val="0"/>
          <c:showCatName val="0"/>
          <c:showSerName val="0"/>
          <c:showPercent val="0"/>
          <c:showBubbleSize val="0"/>
        </c:dLbls>
        <c:smooth val="0"/>
        <c:axId val="600758479"/>
        <c:axId val="600766639"/>
      </c:lineChart>
      <c:catAx>
        <c:axId val="600758479"/>
        <c:scaling>
          <c:orientation val="minMax"/>
        </c:scaling>
        <c:delete val="0"/>
        <c:axPos val="b"/>
        <c:numFmt formatCode="General" sourceLinked="1"/>
        <c:majorTickMark val="none"/>
        <c:minorTickMark val="none"/>
        <c:tickLblPos val="nextTo"/>
        <c:spPr>
          <a:noFill/>
          <a:ln w="9525" cap="flat" cmpd="sng" algn="ctr">
            <a:solidFill>
              <a:srgbClr val="232A34"/>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600766639"/>
        <c:crosses val="autoZero"/>
        <c:auto val="1"/>
        <c:lblAlgn val="ctr"/>
        <c:lblOffset val="100"/>
        <c:noMultiLvlLbl val="0"/>
      </c:catAx>
      <c:valAx>
        <c:axId val="600766639"/>
        <c:scaling>
          <c:orientation val="minMax"/>
          <c:min val="60"/>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crossAx val="6007584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s-CO"/>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'Cuadro 6'!$BI$22</c:f>
              <c:strCache>
                <c:ptCount val="1"/>
                <c:pt idx="0">
                  <c:v>Vivienda</c:v>
                </c:pt>
              </c:strCache>
            </c:strRef>
          </c:tx>
          <c:spPr>
            <a:ln w="28575" cap="rnd">
              <a:solidFill>
                <a:srgbClr val="002060"/>
              </a:solidFill>
              <a:round/>
            </a:ln>
            <a:effectLst/>
          </c:spPr>
          <c:marker>
            <c:symbol val="none"/>
          </c:marker>
          <c:dLbls>
            <c:dLbl>
              <c:idx val="2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965-44B3-925D-795F7774243B}"/>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'Cuadro 6'!$BJ$20:$CI$21</c:f>
              <c:multiLvlStrCache>
                <c:ptCount val="26"/>
                <c:lvl>
                  <c:pt idx="0">
                    <c:v>IV</c:v>
                  </c:pt>
                  <c:pt idx="1">
                    <c:v>I</c:v>
                  </c:pt>
                  <c:pt idx="2">
                    <c:v>II</c:v>
                  </c:pt>
                  <c:pt idx="3">
                    <c:v>III</c:v>
                  </c:pt>
                  <c:pt idx="4">
                    <c:v>IV</c:v>
                  </c:pt>
                  <c:pt idx="5">
                    <c:v>I</c:v>
                  </c:pt>
                  <c:pt idx="6">
                    <c:v>II</c:v>
                  </c:pt>
                  <c:pt idx="7">
                    <c:v>III</c:v>
                  </c:pt>
                  <c:pt idx="8">
                    <c:v>IV</c:v>
                  </c:pt>
                  <c:pt idx="9">
                    <c:v>I</c:v>
                  </c:pt>
                  <c:pt idx="10">
                    <c:v>II</c:v>
                  </c:pt>
                  <c:pt idx="11">
                    <c:v>III</c:v>
                  </c:pt>
                  <c:pt idx="12">
                    <c:v>IV</c:v>
                  </c:pt>
                  <c:pt idx="13">
                    <c:v>I</c:v>
                  </c:pt>
                  <c:pt idx="14">
                    <c:v>II</c:v>
                  </c:pt>
                  <c:pt idx="15">
                    <c:v>III</c:v>
                  </c:pt>
                  <c:pt idx="16">
                    <c:v>IV</c:v>
                  </c:pt>
                  <c:pt idx="17">
                    <c:v>I</c:v>
                  </c:pt>
                  <c:pt idx="18">
                    <c:v>II</c:v>
                  </c:pt>
                  <c:pt idx="19">
                    <c:v>III</c:v>
                  </c:pt>
                  <c:pt idx="20">
                    <c:v>IV</c:v>
                  </c:pt>
                  <c:pt idx="21">
                    <c:v>I</c:v>
                  </c:pt>
                  <c:pt idx="22">
                    <c:v>II</c:v>
                  </c:pt>
                  <c:pt idx="23">
                    <c:v>III</c:v>
                  </c:pt>
                  <c:pt idx="24">
                    <c:v>IV</c:v>
                  </c:pt>
                  <c:pt idx="25">
                    <c:v>I</c:v>
                  </c:pt>
                </c:lvl>
                <c:lvl>
                  <c:pt idx="0">
                    <c:v>2019</c:v>
                  </c:pt>
                  <c:pt idx="1">
                    <c:v>2020</c:v>
                  </c:pt>
                  <c:pt idx="5">
                    <c:v>2021</c:v>
                  </c:pt>
                  <c:pt idx="9">
                    <c:v>2022</c:v>
                  </c:pt>
                  <c:pt idx="13">
                    <c:v>2023</c:v>
                  </c:pt>
                  <c:pt idx="17">
                    <c:v>2024p</c:v>
                  </c:pt>
                  <c:pt idx="21">
                    <c:v>2025pr</c:v>
                  </c:pt>
                  <c:pt idx="25">
                    <c:v>2026pr</c:v>
                  </c:pt>
                </c:lvl>
              </c:multiLvlStrCache>
            </c:multiLvlStrRef>
          </c:cat>
          <c:val>
            <c:numRef>
              <c:f>'Cuadro 6'!$BJ$22:$CI$22</c:f>
              <c:numCache>
                <c:formatCode>#,##0.0</c:formatCode>
                <c:ptCount val="26"/>
                <c:pt idx="0">
                  <c:v>100</c:v>
                </c:pt>
                <c:pt idx="1">
                  <c:v>80.706209354122009</c:v>
                </c:pt>
                <c:pt idx="2">
                  <c:v>59.963770781894596</c:v>
                </c:pt>
                <c:pt idx="3">
                  <c:v>77.614658437549892</c:v>
                </c:pt>
                <c:pt idx="4">
                  <c:v>73.923285432735085</c:v>
                </c:pt>
                <c:pt idx="5">
                  <c:v>99.170011882808083</c:v>
                </c:pt>
                <c:pt idx="6">
                  <c:v>98.411101783458022</c:v>
                </c:pt>
                <c:pt idx="7">
                  <c:v>101.86819326154588</c:v>
                </c:pt>
                <c:pt idx="8">
                  <c:v>109.14883985513251</c:v>
                </c:pt>
                <c:pt idx="9">
                  <c:v>100.30277838379253</c:v>
                </c:pt>
                <c:pt idx="10">
                  <c:v>103.10584826196107</c:v>
                </c:pt>
                <c:pt idx="11">
                  <c:v>108.92827081444028</c:v>
                </c:pt>
                <c:pt idx="12">
                  <c:v>104.54549459097105</c:v>
                </c:pt>
                <c:pt idx="13">
                  <c:v>107.22116125365126</c:v>
                </c:pt>
                <c:pt idx="14">
                  <c:v>99.878009367304259</c:v>
                </c:pt>
                <c:pt idx="15">
                  <c:v>99.792575547986544</c:v>
                </c:pt>
                <c:pt idx="16">
                  <c:v>92.372361179562162</c:v>
                </c:pt>
                <c:pt idx="17">
                  <c:v>95.004184856970525</c:v>
                </c:pt>
                <c:pt idx="18">
                  <c:v>94.429726098504787</c:v>
                </c:pt>
                <c:pt idx="19">
                  <c:v>93.872794750485127</c:v>
                </c:pt>
                <c:pt idx="20">
                  <c:v>100.62127817079802</c:v>
                </c:pt>
                <c:pt idx="21">
                  <c:v>90.097798693371573</c:v>
                </c:pt>
                <c:pt idx="22">
                  <c:v>88.714249377931637</c:v>
                </c:pt>
                <c:pt idx="23">
                  <c:v>88.360917791692145</c:v>
                </c:pt>
                <c:pt idx="24">
                  <c:v>91.613483926157031</c:v>
                </c:pt>
                <c:pt idx="25">
                  <c:v>87.555843319218638</c:v>
                </c:pt>
              </c:numCache>
            </c:numRef>
          </c:val>
          <c:smooth val="1"/>
          <c:extLst>
            <c:ext xmlns:c16="http://schemas.microsoft.com/office/drawing/2014/chart" uri="{C3380CC4-5D6E-409C-BE32-E72D297353CC}">
              <c16:uniqueId val="{00000001-C965-44B3-925D-795F7774243B}"/>
            </c:ext>
          </c:extLst>
        </c:ser>
        <c:ser>
          <c:idx val="1"/>
          <c:order val="1"/>
          <c:tx>
            <c:strRef>
              <c:f>'Cuadro 6'!$BI$23</c:f>
              <c:strCache>
                <c:ptCount val="1"/>
                <c:pt idx="0">
                  <c:v>Otros edificios y estructuras</c:v>
                </c:pt>
              </c:strCache>
            </c:strRef>
          </c:tx>
          <c:spPr>
            <a:ln w="28575" cap="rnd">
              <a:solidFill>
                <a:schemeClr val="bg1">
                  <a:lumMod val="50000"/>
                </a:schemeClr>
              </a:solidFill>
              <a:round/>
            </a:ln>
            <a:effectLst/>
          </c:spPr>
          <c:marker>
            <c:symbol val="none"/>
          </c:marker>
          <c:dLbls>
            <c:dLbl>
              <c:idx val="2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965-44B3-925D-795F7774243B}"/>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lumMod val="50000"/>
                      </a:schemeClr>
                    </a:solidFill>
                    <a:latin typeface="Arial" panose="020B0604020202020204" pitchFamily="34" charset="0"/>
                    <a:ea typeface="+mn-ea"/>
                    <a:cs typeface="Arial" panose="020B0604020202020204" pitchFamily="34" charset="0"/>
                  </a:defRPr>
                </a:pPr>
                <a:endParaRPr lang="es-CO"/>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'Cuadro 6'!$BJ$20:$CI$21</c:f>
              <c:multiLvlStrCache>
                <c:ptCount val="26"/>
                <c:lvl>
                  <c:pt idx="0">
                    <c:v>IV</c:v>
                  </c:pt>
                  <c:pt idx="1">
                    <c:v>I</c:v>
                  </c:pt>
                  <c:pt idx="2">
                    <c:v>II</c:v>
                  </c:pt>
                  <c:pt idx="3">
                    <c:v>III</c:v>
                  </c:pt>
                  <c:pt idx="4">
                    <c:v>IV</c:v>
                  </c:pt>
                  <c:pt idx="5">
                    <c:v>I</c:v>
                  </c:pt>
                  <c:pt idx="6">
                    <c:v>II</c:v>
                  </c:pt>
                  <c:pt idx="7">
                    <c:v>III</c:v>
                  </c:pt>
                  <c:pt idx="8">
                    <c:v>IV</c:v>
                  </c:pt>
                  <c:pt idx="9">
                    <c:v>I</c:v>
                  </c:pt>
                  <c:pt idx="10">
                    <c:v>II</c:v>
                  </c:pt>
                  <c:pt idx="11">
                    <c:v>III</c:v>
                  </c:pt>
                  <c:pt idx="12">
                    <c:v>IV</c:v>
                  </c:pt>
                  <c:pt idx="13">
                    <c:v>I</c:v>
                  </c:pt>
                  <c:pt idx="14">
                    <c:v>II</c:v>
                  </c:pt>
                  <c:pt idx="15">
                    <c:v>III</c:v>
                  </c:pt>
                  <c:pt idx="16">
                    <c:v>IV</c:v>
                  </c:pt>
                  <c:pt idx="17">
                    <c:v>I</c:v>
                  </c:pt>
                  <c:pt idx="18">
                    <c:v>II</c:v>
                  </c:pt>
                  <c:pt idx="19">
                    <c:v>III</c:v>
                  </c:pt>
                  <c:pt idx="20">
                    <c:v>IV</c:v>
                  </c:pt>
                  <c:pt idx="21">
                    <c:v>I</c:v>
                  </c:pt>
                  <c:pt idx="22">
                    <c:v>II</c:v>
                  </c:pt>
                  <c:pt idx="23">
                    <c:v>III</c:v>
                  </c:pt>
                  <c:pt idx="24">
                    <c:v>IV</c:v>
                  </c:pt>
                  <c:pt idx="25">
                    <c:v>I</c:v>
                  </c:pt>
                </c:lvl>
                <c:lvl>
                  <c:pt idx="0">
                    <c:v>2019</c:v>
                  </c:pt>
                  <c:pt idx="1">
                    <c:v>2020</c:v>
                  </c:pt>
                  <c:pt idx="5">
                    <c:v>2021</c:v>
                  </c:pt>
                  <c:pt idx="9">
                    <c:v>2022</c:v>
                  </c:pt>
                  <c:pt idx="13">
                    <c:v>2023</c:v>
                  </c:pt>
                  <c:pt idx="17">
                    <c:v>2024p</c:v>
                  </c:pt>
                  <c:pt idx="21">
                    <c:v>2025pr</c:v>
                  </c:pt>
                  <c:pt idx="25">
                    <c:v>2026pr</c:v>
                  </c:pt>
                </c:lvl>
              </c:multiLvlStrCache>
            </c:multiLvlStrRef>
          </c:cat>
          <c:val>
            <c:numRef>
              <c:f>'Cuadro 6'!$BJ$23:$CI$23</c:f>
              <c:numCache>
                <c:formatCode>#,##0.0</c:formatCode>
                <c:ptCount val="26"/>
                <c:pt idx="0">
                  <c:v>100</c:v>
                </c:pt>
                <c:pt idx="1">
                  <c:v>92.923537324922449</c:v>
                </c:pt>
                <c:pt idx="2">
                  <c:v>53.603207265096295</c:v>
                </c:pt>
                <c:pt idx="3">
                  <c:v>68.343981896046913</c:v>
                </c:pt>
                <c:pt idx="4">
                  <c:v>75.607642528035754</c:v>
                </c:pt>
                <c:pt idx="5">
                  <c:v>80.513698715802818</c:v>
                </c:pt>
                <c:pt idx="6">
                  <c:v>70.06984020274011</c:v>
                </c:pt>
                <c:pt idx="7">
                  <c:v>67.922979700510524</c:v>
                </c:pt>
                <c:pt idx="8">
                  <c:v>74.707403589437462</c:v>
                </c:pt>
                <c:pt idx="9">
                  <c:v>73.404409149024872</c:v>
                </c:pt>
                <c:pt idx="10">
                  <c:v>69.273855962530575</c:v>
                </c:pt>
                <c:pt idx="11">
                  <c:v>71.20622744041782</c:v>
                </c:pt>
                <c:pt idx="12">
                  <c:v>66.756079570506017</c:v>
                </c:pt>
                <c:pt idx="13">
                  <c:v>69.90678528511134</c:v>
                </c:pt>
                <c:pt idx="14">
                  <c:v>65.665163669006915</c:v>
                </c:pt>
                <c:pt idx="15">
                  <c:v>63.679947658354088</c:v>
                </c:pt>
                <c:pt idx="16">
                  <c:v>66.142072612917318</c:v>
                </c:pt>
                <c:pt idx="17">
                  <c:v>71.364992146468609</c:v>
                </c:pt>
                <c:pt idx="18">
                  <c:v>68.709743051124988</c:v>
                </c:pt>
                <c:pt idx="19">
                  <c:v>65.858089715098629</c:v>
                </c:pt>
                <c:pt idx="20">
                  <c:v>69.616106792074945</c:v>
                </c:pt>
                <c:pt idx="21">
                  <c:v>63.551712714246889</c:v>
                </c:pt>
                <c:pt idx="22">
                  <c:v>68.26695541558972</c:v>
                </c:pt>
                <c:pt idx="23">
                  <c:v>70.045046701373366</c:v>
                </c:pt>
                <c:pt idx="24">
                  <c:v>67.273913297983384</c:v>
                </c:pt>
                <c:pt idx="25">
                  <c:v>64.33579250492815</c:v>
                </c:pt>
              </c:numCache>
            </c:numRef>
          </c:val>
          <c:smooth val="1"/>
          <c:extLst>
            <c:ext xmlns:c16="http://schemas.microsoft.com/office/drawing/2014/chart" uri="{C3380CC4-5D6E-409C-BE32-E72D297353CC}">
              <c16:uniqueId val="{00000003-C965-44B3-925D-795F7774243B}"/>
            </c:ext>
          </c:extLst>
        </c:ser>
        <c:ser>
          <c:idx val="2"/>
          <c:order val="2"/>
          <c:tx>
            <c:strRef>
              <c:f>'Cuadro 6'!$BI$24</c:f>
              <c:strCache>
                <c:ptCount val="1"/>
                <c:pt idx="0">
                  <c:v>Maquinaria y equipo</c:v>
                </c:pt>
              </c:strCache>
            </c:strRef>
          </c:tx>
          <c:spPr>
            <a:ln w="28575" cap="rnd">
              <a:solidFill>
                <a:schemeClr val="accent2"/>
              </a:solidFill>
              <a:round/>
            </a:ln>
            <a:effectLst/>
          </c:spPr>
          <c:marker>
            <c:symbol val="none"/>
          </c:marker>
          <c:dLbls>
            <c:dLbl>
              <c:idx val="2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965-44B3-925D-795F7774243B}"/>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2"/>
                    </a:solidFill>
                    <a:latin typeface="Arial" panose="020B0604020202020204" pitchFamily="34" charset="0"/>
                    <a:ea typeface="+mn-ea"/>
                    <a:cs typeface="Arial" panose="020B0604020202020204" pitchFamily="34" charset="0"/>
                  </a:defRPr>
                </a:pPr>
                <a:endParaRPr lang="es-CO"/>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'Cuadro 6'!$BJ$20:$CI$21</c:f>
              <c:multiLvlStrCache>
                <c:ptCount val="26"/>
                <c:lvl>
                  <c:pt idx="0">
                    <c:v>IV</c:v>
                  </c:pt>
                  <c:pt idx="1">
                    <c:v>I</c:v>
                  </c:pt>
                  <c:pt idx="2">
                    <c:v>II</c:v>
                  </c:pt>
                  <c:pt idx="3">
                    <c:v>III</c:v>
                  </c:pt>
                  <c:pt idx="4">
                    <c:v>IV</c:v>
                  </c:pt>
                  <c:pt idx="5">
                    <c:v>I</c:v>
                  </c:pt>
                  <c:pt idx="6">
                    <c:v>II</c:v>
                  </c:pt>
                  <c:pt idx="7">
                    <c:v>III</c:v>
                  </c:pt>
                  <c:pt idx="8">
                    <c:v>IV</c:v>
                  </c:pt>
                  <c:pt idx="9">
                    <c:v>I</c:v>
                  </c:pt>
                  <c:pt idx="10">
                    <c:v>II</c:v>
                  </c:pt>
                  <c:pt idx="11">
                    <c:v>III</c:v>
                  </c:pt>
                  <c:pt idx="12">
                    <c:v>IV</c:v>
                  </c:pt>
                  <c:pt idx="13">
                    <c:v>I</c:v>
                  </c:pt>
                  <c:pt idx="14">
                    <c:v>II</c:v>
                  </c:pt>
                  <c:pt idx="15">
                    <c:v>III</c:v>
                  </c:pt>
                  <c:pt idx="16">
                    <c:v>IV</c:v>
                  </c:pt>
                  <c:pt idx="17">
                    <c:v>I</c:v>
                  </c:pt>
                  <c:pt idx="18">
                    <c:v>II</c:v>
                  </c:pt>
                  <c:pt idx="19">
                    <c:v>III</c:v>
                  </c:pt>
                  <c:pt idx="20">
                    <c:v>IV</c:v>
                  </c:pt>
                  <c:pt idx="21">
                    <c:v>I</c:v>
                  </c:pt>
                  <c:pt idx="22">
                    <c:v>II</c:v>
                  </c:pt>
                  <c:pt idx="23">
                    <c:v>III</c:v>
                  </c:pt>
                  <c:pt idx="24">
                    <c:v>IV</c:v>
                  </c:pt>
                  <c:pt idx="25">
                    <c:v>I</c:v>
                  </c:pt>
                </c:lvl>
                <c:lvl>
                  <c:pt idx="0">
                    <c:v>2019</c:v>
                  </c:pt>
                  <c:pt idx="1">
                    <c:v>2020</c:v>
                  </c:pt>
                  <c:pt idx="5">
                    <c:v>2021</c:v>
                  </c:pt>
                  <c:pt idx="9">
                    <c:v>2022</c:v>
                  </c:pt>
                  <c:pt idx="13">
                    <c:v>2023</c:v>
                  </c:pt>
                  <c:pt idx="17">
                    <c:v>2024p</c:v>
                  </c:pt>
                  <c:pt idx="21">
                    <c:v>2025pr</c:v>
                  </c:pt>
                  <c:pt idx="25">
                    <c:v>2026pr</c:v>
                  </c:pt>
                </c:lvl>
              </c:multiLvlStrCache>
            </c:multiLvlStrRef>
          </c:cat>
          <c:val>
            <c:numRef>
              <c:f>'Cuadro 6'!$BJ$24:$CI$24</c:f>
              <c:numCache>
                <c:formatCode>#,##0.0</c:formatCode>
                <c:ptCount val="26"/>
                <c:pt idx="0">
                  <c:v>100</c:v>
                </c:pt>
                <c:pt idx="1">
                  <c:v>99.338833655452774</c:v>
                </c:pt>
                <c:pt idx="2">
                  <c:v>70.472641998811341</c:v>
                </c:pt>
                <c:pt idx="3">
                  <c:v>93.776211319495744</c:v>
                </c:pt>
                <c:pt idx="4">
                  <c:v>101.47554614827668</c:v>
                </c:pt>
                <c:pt idx="5">
                  <c:v>107.16814719489003</c:v>
                </c:pt>
                <c:pt idx="6">
                  <c:v>109.95733955036403</c:v>
                </c:pt>
                <c:pt idx="7">
                  <c:v>115.93021407640067</c:v>
                </c:pt>
                <c:pt idx="8">
                  <c:v>117.23760413455379</c:v>
                </c:pt>
                <c:pt idx="9">
                  <c:v>144.30207935645672</c:v>
                </c:pt>
                <c:pt idx="10">
                  <c:v>146.88034565090112</c:v>
                </c:pt>
                <c:pt idx="11">
                  <c:v>144.20172019427187</c:v>
                </c:pt>
                <c:pt idx="12">
                  <c:v>152.26853417615987</c:v>
                </c:pt>
                <c:pt idx="13">
                  <c:v>125.32836648957728</c:v>
                </c:pt>
                <c:pt idx="14">
                  <c:v>114.50609317045813</c:v>
                </c:pt>
                <c:pt idx="15">
                  <c:v>108.58822838834008</c:v>
                </c:pt>
                <c:pt idx="16">
                  <c:v>103.92611204018701</c:v>
                </c:pt>
                <c:pt idx="17">
                  <c:v>112.03748600785555</c:v>
                </c:pt>
                <c:pt idx="18">
                  <c:v>108.1627522484587</c:v>
                </c:pt>
                <c:pt idx="19">
                  <c:v>114.3559962502523</c:v>
                </c:pt>
                <c:pt idx="20">
                  <c:v>120.8149948150736</c:v>
                </c:pt>
                <c:pt idx="21">
                  <c:v>117.438769451327</c:v>
                </c:pt>
                <c:pt idx="22">
                  <c:v>126.22207160521168</c:v>
                </c:pt>
                <c:pt idx="23">
                  <c:v>128.70673268120311</c:v>
                </c:pt>
                <c:pt idx="24">
                  <c:v>123.35136846465338</c:v>
                </c:pt>
                <c:pt idx="25">
                  <c:v>135.86239640710116</c:v>
                </c:pt>
              </c:numCache>
            </c:numRef>
          </c:val>
          <c:smooth val="1"/>
          <c:extLst>
            <c:ext xmlns:c16="http://schemas.microsoft.com/office/drawing/2014/chart" uri="{C3380CC4-5D6E-409C-BE32-E72D297353CC}">
              <c16:uniqueId val="{00000005-C965-44B3-925D-795F7774243B}"/>
            </c:ext>
          </c:extLst>
        </c:ser>
        <c:dLbls>
          <c:showLegendKey val="0"/>
          <c:showVal val="0"/>
          <c:showCatName val="0"/>
          <c:showSerName val="0"/>
          <c:showPercent val="0"/>
          <c:showBubbleSize val="0"/>
        </c:dLbls>
        <c:smooth val="0"/>
        <c:axId val="690640959"/>
        <c:axId val="690644319"/>
      </c:lineChart>
      <c:catAx>
        <c:axId val="690640959"/>
        <c:scaling>
          <c:orientation val="minMax"/>
        </c:scaling>
        <c:delete val="0"/>
        <c:axPos val="b"/>
        <c:numFmt formatCode="General" sourceLinked="1"/>
        <c:majorTickMark val="none"/>
        <c:minorTickMark val="none"/>
        <c:tickLblPos val="nextTo"/>
        <c:spPr>
          <a:noFill/>
          <a:ln w="9525" cap="flat" cmpd="sng" algn="ctr">
            <a:solidFill>
              <a:srgbClr val="232A34"/>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690644319"/>
        <c:crosses val="autoZero"/>
        <c:auto val="1"/>
        <c:lblAlgn val="ctr"/>
        <c:lblOffset val="100"/>
        <c:noMultiLvlLbl val="0"/>
      </c:catAx>
      <c:valAx>
        <c:axId val="690644319"/>
        <c:scaling>
          <c:orientation val="minMax"/>
          <c:min val="40"/>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6906409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s-CO"/>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'Cuadro 1'!$CM$11</c:f>
              <c:strCache>
                <c:ptCount val="1"/>
                <c:pt idx="0">
                  <c:v>%</c:v>
                </c:pt>
              </c:strCache>
            </c:strRef>
          </c:tx>
          <c:spPr>
            <a:solidFill>
              <a:srgbClr val="002060"/>
            </a:solidFill>
            <a:ln>
              <a:noFill/>
            </a:ln>
            <a:effectLst/>
          </c:spPr>
          <c:invertIfNegative val="0"/>
          <c:dLbls>
            <c:spPr>
              <a:noFill/>
              <a:ln>
                <a:noFill/>
              </a:ln>
              <a:effectLst/>
            </c:spPr>
            <c:txPr>
              <a:bodyPr rot="-5400000" spcFirstLastPara="1" vertOverflow="ellipsis" wrap="square" anchor="ctr" anchorCtr="1"/>
              <a:lstStyle/>
              <a:p>
                <a:pPr>
                  <a:defRPr sz="14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'Cuadro 1'!$CL$12:$CL$33</c:f>
              <c:numCache>
                <c:formatCode>m/d/yyyy</c:formatCode>
                <c:ptCount val="22"/>
                <c:pt idx="0">
                  <c:v>38353</c:v>
                </c:pt>
                <c:pt idx="1">
                  <c:v>38718</c:v>
                </c:pt>
                <c:pt idx="2">
                  <c:v>39083</c:v>
                </c:pt>
                <c:pt idx="3">
                  <c:v>39448</c:v>
                </c:pt>
                <c:pt idx="4">
                  <c:v>39814</c:v>
                </c:pt>
                <c:pt idx="5">
                  <c:v>40179</c:v>
                </c:pt>
                <c:pt idx="6">
                  <c:v>40544</c:v>
                </c:pt>
                <c:pt idx="7">
                  <c:v>40909</c:v>
                </c:pt>
                <c:pt idx="8">
                  <c:v>41275</c:v>
                </c:pt>
                <c:pt idx="9">
                  <c:v>41640</c:v>
                </c:pt>
                <c:pt idx="10">
                  <c:v>42005</c:v>
                </c:pt>
                <c:pt idx="11">
                  <c:v>42370</c:v>
                </c:pt>
                <c:pt idx="12">
                  <c:v>42736</c:v>
                </c:pt>
                <c:pt idx="13">
                  <c:v>43101</c:v>
                </c:pt>
                <c:pt idx="14">
                  <c:v>43466</c:v>
                </c:pt>
                <c:pt idx="15">
                  <c:v>43831</c:v>
                </c:pt>
                <c:pt idx="16">
                  <c:v>44197</c:v>
                </c:pt>
                <c:pt idx="17">
                  <c:v>44562</c:v>
                </c:pt>
                <c:pt idx="18">
                  <c:v>44927</c:v>
                </c:pt>
                <c:pt idx="19">
                  <c:v>45292</c:v>
                </c:pt>
                <c:pt idx="20">
                  <c:v>45658</c:v>
                </c:pt>
                <c:pt idx="21">
                  <c:v>46023</c:v>
                </c:pt>
              </c:numCache>
            </c:numRef>
          </c:cat>
          <c:val>
            <c:numRef>
              <c:f>'Cuadro 1'!$CM$12:$CM$33</c:f>
              <c:numCache>
                <c:formatCode>0.0%</c:formatCode>
                <c:ptCount val="22"/>
                <c:pt idx="0">
                  <c:v>0.20956154315033179</c:v>
                </c:pt>
                <c:pt idx="1">
                  <c:v>0.22577593526273226</c:v>
                </c:pt>
                <c:pt idx="2">
                  <c:v>0.24077375812707322</c:v>
                </c:pt>
                <c:pt idx="3">
                  <c:v>0.21913781019569584</c:v>
                </c:pt>
                <c:pt idx="4">
                  <c:v>0.22646708162703755</c:v>
                </c:pt>
                <c:pt idx="5">
                  <c:v>0.22042973201485044</c:v>
                </c:pt>
                <c:pt idx="6">
                  <c:v>0.21915825421672469</c:v>
                </c:pt>
                <c:pt idx="7">
                  <c:v>0.21125209487672222</c:v>
                </c:pt>
                <c:pt idx="8">
                  <c:v>0.21338397099537365</c:v>
                </c:pt>
                <c:pt idx="9">
                  <c:v>0.22670509881334758</c:v>
                </c:pt>
                <c:pt idx="10">
                  <c:v>0.23374781904132186</c:v>
                </c:pt>
                <c:pt idx="11">
                  <c:v>0.2212965771456217</c:v>
                </c:pt>
                <c:pt idx="12">
                  <c:v>0.2172279191848514</c:v>
                </c:pt>
                <c:pt idx="13">
                  <c:v>0.21227871077991123</c:v>
                </c:pt>
                <c:pt idx="14">
                  <c:v>0.21269107264816917</c:v>
                </c:pt>
                <c:pt idx="15">
                  <c:v>0.18362075613613185</c:v>
                </c:pt>
                <c:pt idx="16">
                  <c:v>0.1898973197141785</c:v>
                </c:pt>
                <c:pt idx="17">
                  <c:v>0.19070491795477962</c:v>
                </c:pt>
                <c:pt idx="18">
                  <c:v>0.16424080141128999</c:v>
                </c:pt>
                <c:pt idx="19">
                  <c:v>0.1621644810414421</c:v>
                </c:pt>
                <c:pt idx="20">
                  <c:v>0.16059236004977523</c:v>
                </c:pt>
                <c:pt idx="21">
                  <c:v>0.16059236004977523</c:v>
                </c:pt>
              </c:numCache>
            </c:numRef>
          </c:val>
          <c:extLst>
            <c:ext xmlns:c16="http://schemas.microsoft.com/office/drawing/2014/chart" uri="{C3380CC4-5D6E-409C-BE32-E72D297353CC}">
              <c16:uniqueId val="{00000000-A46A-436F-8124-963452BC7E43}"/>
            </c:ext>
          </c:extLst>
        </c:ser>
        <c:dLbls>
          <c:showLegendKey val="0"/>
          <c:showVal val="0"/>
          <c:showCatName val="0"/>
          <c:showSerName val="0"/>
          <c:showPercent val="0"/>
          <c:showBubbleSize val="0"/>
        </c:dLbls>
        <c:gapWidth val="100"/>
        <c:overlap val="-27"/>
        <c:axId val="643927407"/>
        <c:axId val="643913007"/>
      </c:barChart>
      <c:dateAx>
        <c:axId val="643927407"/>
        <c:scaling>
          <c:orientation val="minMax"/>
        </c:scaling>
        <c:delete val="0"/>
        <c:axPos val="b"/>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643913007"/>
        <c:crosses val="autoZero"/>
        <c:auto val="1"/>
        <c:lblOffset val="100"/>
        <c:baseTimeUnit val="years"/>
      </c:dateAx>
      <c:valAx>
        <c:axId val="643913007"/>
        <c:scaling>
          <c:orientation val="minMax"/>
        </c:scaling>
        <c:delete val="1"/>
        <c:axPos val="l"/>
        <c:numFmt formatCode="0.0%" sourceLinked="1"/>
        <c:majorTickMark val="none"/>
        <c:minorTickMark val="none"/>
        <c:tickLblPos val="nextTo"/>
        <c:crossAx val="6439274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es-CO" sz="1600" b="1"/>
              <a:t>Balance primario GNC</a:t>
            </a:r>
          </a:p>
          <a:p>
            <a:pPr>
              <a:defRPr sz="1600"/>
            </a:pPr>
            <a:r>
              <a:rPr lang="es-CO" sz="1600"/>
              <a:t>% del PIB</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s-CO"/>
        </a:p>
      </c:txPr>
    </c:title>
    <c:autoTitleDeleted val="0"/>
    <c:plotArea>
      <c:layout/>
      <c:barChart>
        <c:barDir val="col"/>
        <c:grouping val="clustered"/>
        <c:varyColors val="0"/>
        <c:ser>
          <c:idx val="0"/>
          <c:order val="0"/>
          <c:tx>
            <c:strRef>
              <c:f>'%PIB-DANE anual'!$B$101</c:f>
              <c:strCache>
                <c:ptCount val="1"/>
                <c:pt idx="0">
                  <c:v>BALANCE PRIMARIO</c:v>
                </c:pt>
              </c:strCache>
            </c:strRef>
          </c:tx>
          <c:spPr>
            <a:solidFill>
              <a:srgbClr val="002060"/>
            </a:solidFill>
            <a:ln>
              <a:noFill/>
            </a:ln>
            <a:effectLst/>
          </c:spPr>
          <c:invertIfNegative val="0"/>
          <c:dLbls>
            <c:dLbl>
              <c:idx val="16"/>
              <c:layout>
                <c:manualLayout>
                  <c:x val="4.7037037037036171E-3"/>
                  <c:y val="3.207323232323173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7EF-4C29-A501-70E45F9FB60F}"/>
                </c:ext>
              </c:extLst>
            </c:dLbl>
            <c:spPr>
              <a:noFill/>
              <a:ln>
                <a:noFill/>
              </a:ln>
              <a:effectLst/>
            </c:spPr>
            <c:txPr>
              <a:bodyPr rot="-5400000" spcFirstLastPara="1" vertOverflow="ellipsis" wrap="square" anchor="ctr" anchorCtr="1"/>
              <a:lstStyle/>
              <a:p>
                <a:pPr>
                  <a:defRPr sz="105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'%PIB-DANE anual'!$C$4:$AH$4</c:f>
              <c:numCache>
                <c:formatCode>General</c:formatCode>
                <c:ptCount val="32"/>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pt idx="28">
                  <c:v>2022</c:v>
                </c:pt>
                <c:pt idx="29">
                  <c:v>2023</c:v>
                </c:pt>
                <c:pt idx="30">
                  <c:v>2024</c:v>
                </c:pt>
                <c:pt idx="31">
                  <c:v>2025</c:v>
                </c:pt>
              </c:numCache>
            </c:numRef>
          </c:cat>
          <c:val>
            <c:numRef>
              <c:f>'%PIB-DANE anual'!$C$101:$AH$101</c:f>
              <c:numCache>
                <c:formatCode>#,##0.0</c:formatCode>
                <c:ptCount val="32"/>
                <c:pt idx="0">
                  <c:v>9.7761339920381645E-3</c:v>
                </c:pt>
                <c:pt idx="1">
                  <c:v>-1.6390297930090867</c:v>
                </c:pt>
                <c:pt idx="2">
                  <c:v>-2.5034663241772876</c:v>
                </c:pt>
                <c:pt idx="3">
                  <c:v>-2.0537014892952108</c:v>
                </c:pt>
                <c:pt idx="4">
                  <c:v>-2.0278930015125027</c:v>
                </c:pt>
                <c:pt idx="5">
                  <c:v>-3.663701370738913</c:v>
                </c:pt>
                <c:pt idx="6">
                  <c:v>-1.489267140709998</c:v>
                </c:pt>
                <c:pt idx="7">
                  <c:v>-1.4092212171420992</c:v>
                </c:pt>
                <c:pt idx="8">
                  <c:v>-1.731097182830132</c:v>
                </c:pt>
                <c:pt idx="9">
                  <c:v>-0.48876801897755906</c:v>
                </c:pt>
                <c:pt idx="10">
                  <c:v>-0.93683306688121348</c:v>
                </c:pt>
                <c:pt idx="11">
                  <c:v>-0.88562840036688606</c:v>
                </c:pt>
                <c:pt idx="12">
                  <c:v>0.23472553640037477</c:v>
                </c:pt>
                <c:pt idx="13">
                  <c:v>1.0022402061804956</c:v>
                </c:pt>
                <c:pt idx="14">
                  <c:v>0.90185179294328988</c:v>
                </c:pt>
                <c:pt idx="15">
                  <c:v>-1.1096844851208456</c:v>
                </c:pt>
                <c:pt idx="16">
                  <c:v>-1.134443129808854</c:v>
                </c:pt>
                <c:pt idx="17">
                  <c:v>-0.11444137547972617</c:v>
                </c:pt>
                <c:pt idx="18">
                  <c:v>0.24172919414199692</c:v>
                </c:pt>
                <c:pt idx="19">
                  <c:v>-3.9480641665599926E-2</c:v>
                </c:pt>
                <c:pt idx="20">
                  <c:v>-0.18049768891495047</c:v>
                </c:pt>
                <c:pt idx="21">
                  <c:v>-0.45020642068324107</c:v>
                </c:pt>
                <c:pt idx="22">
                  <c:v>-1.1048811219237571</c:v>
                </c:pt>
                <c:pt idx="23">
                  <c:v>-0.76254826139745269</c:v>
                </c:pt>
                <c:pt idx="24">
                  <c:v>-0.28769005462036146</c:v>
                </c:pt>
                <c:pt idx="25">
                  <c:v>0.44826039035369092</c:v>
                </c:pt>
                <c:pt idx="26">
                  <c:v>-4.9502564629566104</c:v>
                </c:pt>
                <c:pt idx="27">
                  <c:v>-3.6449923418790773</c:v>
                </c:pt>
                <c:pt idx="28">
                  <c:v>-0.9798755065628193</c:v>
                </c:pt>
                <c:pt idx="29">
                  <c:v>-0.34385197300939618</c:v>
                </c:pt>
                <c:pt idx="30">
                  <c:v>-2.3521782525147574</c:v>
                </c:pt>
                <c:pt idx="31">
                  <c:v>-3.5450120920355648</c:v>
                </c:pt>
              </c:numCache>
            </c:numRef>
          </c:val>
          <c:extLst>
            <c:ext xmlns:c16="http://schemas.microsoft.com/office/drawing/2014/chart" uri="{C3380CC4-5D6E-409C-BE32-E72D297353CC}">
              <c16:uniqueId val="{00000000-37EF-4C29-A501-70E45F9FB60F}"/>
            </c:ext>
          </c:extLst>
        </c:ser>
        <c:dLbls>
          <c:showLegendKey val="0"/>
          <c:showVal val="0"/>
          <c:showCatName val="0"/>
          <c:showSerName val="0"/>
          <c:showPercent val="0"/>
          <c:showBubbleSize val="0"/>
        </c:dLbls>
        <c:gapWidth val="60"/>
        <c:overlap val="-27"/>
        <c:axId val="550133359"/>
        <c:axId val="550134319"/>
      </c:barChart>
      <c:catAx>
        <c:axId val="550133359"/>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550134319"/>
        <c:crosses val="autoZero"/>
        <c:auto val="1"/>
        <c:lblAlgn val="ctr"/>
        <c:lblOffset val="100"/>
        <c:noMultiLvlLbl val="0"/>
      </c:catAx>
      <c:valAx>
        <c:axId val="550134319"/>
        <c:scaling>
          <c:orientation val="minMax"/>
        </c:scaling>
        <c:delete val="1"/>
        <c:axPos val="l"/>
        <c:numFmt formatCode="#,##0.0" sourceLinked="1"/>
        <c:majorTickMark val="none"/>
        <c:minorTickMark val="none"/>
        <c:tickLblPos val="nextTo"/>
        <c:crossAx val="55013335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s-CO"/>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Arial" panose="020B0604020202020204" pitchFamily="34" charset="0"/>
                <a:ea typeface="+mn-ea"/>
                <a:cs typeface="Arial" panose="020B0604020202020204" pitchFamily="34" charset="0"/>
              </a:defRPr>
            </a:pPr>
            <a:r>
              <a:rPr lang="es-CO" sz="1600" b="1"/>
              <a:t>Deuda bruta GNC</a:t>
            </a:r>
          </a:p>
          <a:p>
            <a:pPr>
              <a:defRPr sz="1600" b="1"/>
            </a:pPr>
            <a:r>
              <a:rPr lang="es-CO" sz="1600" b="0"/>
              <a:t>% del PIB</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s-CO"/>
        </a:p>
      </c:txPr>
    </c:title>
    <c:autoTitleDeleted val="0"/>
    <c:plotArea>
      <c:layout/>
      <c:barChart>
        <c:barDir val="col"/>
        <c:grouping val="clustered"/>
        <c:varyColors val="0"/>
        <c:ser>
          <c:idx val="0"/>
          <c:order val="0"/>
          <c:spPr>
            <a:solidFill>
              <a:srgbClr val="00206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'GNC (2)'!$B$27:$AB$27</c:f>
              <c:numCache>
                <c:formatCode>General</c:formatCode>
                <c:ptCount val="27"/>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pt idx="22">
                  <c:v>2021</c:v>
                </c:pt>
                <c:pt idx="23">
                  <c:v>2022</c:v>
                </c:pt>
                <c:pt idx="24">
                  <c:v>2023</c:v>
                </c:pt>
                <c:pt idx="25">
                  <c:v>2024</c:v>
                </c:pt>
                <c:pt idx="26">
                  <c:v>2025</c:v>
                </c:pt>
              </c:numCache>
            </c:numRef>
          </c:cat>
          <c:val>
            <c:numRef>
              <c:f>'GNC (2)'!$B$28:$AB$28</c:f>
              <c:numCache>
                <c:formatCode>#,##0.0</c:formatCode>
                <c:ptCount val="27"/>
                <c:pt idx="0">
                  <c:v>29.205158009784604</c:v>
                </c:pt>
                <c:pt idx="1">
                  <c:v>36.032046495398632</c:v>
                </c:pt>
                <c:pt idx="2">
                  <c:v>40.408825928983447</c:v>
                </c:pt>
                <c:pt idx="3">
                  <c:v>45.997903762629264</c:v>
                </c:pt>
                <c:pt idx="4">
                  <c:v>45.873412587254705</c:v>
                </c:pt>
                <c:pt idx="5">
                  <c:v>42.77266290755481</c:v>
                </c:pt>
                <c:pt idx="6">
                  <c:v>42.665575359016074</c:v>
                </c:pt>
                <c:pt idx="7">
                  <c:v>40.274948817293051</c:v>
                </c:pt>
                <c:pt idx="8">
                  <c:v>36.534443452495395</c:v>
                </c:pt>
                <c:pt idx="9">
                  <c:v>36.05843139174695</c:v>
                </c:pt>
                <c:pt idx="10">
                  <c:v>37.904102466773281</c:v>
                </c:pt>
                <c:pt idx="11">
                  <c:v>38.437760277734341</c:v>
                </c:pt>
                <c:pt idx="12">
                  <c:v>36.285007561086033</c:v>
                </c:pt>
                <c:pt idx="13">
                  <c:v>34.198177423862674</c:v>
                </c:pt>
                <c:pt idx="14">
                  <c:v>36.645538733435757</c:v>
                </c:pt>
                <c:pt idx="15">
                  <c:v>39.899222986321561</c:v>
                </c:pt>
                <c:pt idx="16">
                  <c:v>44.612536988629216</c:v>
                </c:pt>
                <c:pt idx="17">
                  <c:v>45.627006873620964</c:v>
                </c:pt>
                <c:pt idx="18">
                  <c:v>46.379638750023219</c:v>
                </c:pt>
                <c:pt idx="19">
                  <c:v>49.329171793973927</c:v>
                </c:pt>
                <c:pt idx="20">
                  <c:v>50.344255692009504</c:v>
                </c:pt>
                <c:pt idx="21">
                  <c:v>65.034714134829187</c:v>
                </c:pt>
                <c:pt idx="22" formatCode="#,##0.0;\-#,##0.0">
                  <c:v>62.970236926947003</c:v>
                </c:pt>
                <c:pt idx="23" formatCode="#,##0.0;\-#,##0.0">
                  <c:v>60.781045399310266</c:v>
                </c:pt>
                <c:pt idx="24" formatCode="#,##0.0;\-#,##0.0">
                  <c:v>56.192180521328567</c:v>
                </c:pt>
                <c:pt idx="25" formatCode="#,##0.0;\-#,##0.0">
                  <c:v>61.335660797120653</c:v>
                </c:pt>
                <c:pt idx="26" formatCode="#,##0.0;\-#,##0.0">
                  <c:v>64.446062778332021</c:v>
                </c:pt>
              </c:numCache>
            </c:numRef>
          </c:val>
          <c:extLst>
            <c:ext xmlns:c16="http://schemas.microsoft.com/office/drawing/2014/chart" uri="{C3380CC4-5D6E-409C-BE32-E72D297353CC}">
              <c16:uniqueId val="{00000000-C3DC-46DC-BCF9-74D180AA79D1}"/>
            </c:ext>
          </c:extLst>
        </c:ser>
        <c:dLbls>
          <c:showLegendKey val="0"/>
          <c:showVal val="0"/>
          <c:showCatName val="0"/>
          <c:showSerName val="0"/>
          <c:showPercent val="0"/>
          <c:showBubbleSize val="0"/>
        </c:dLbls>
        <c:gapWidth val="70"/>
        <c:overlap val="-27"/>
        <c:axId val="1882911023"/>
        <c:axId val="1882910063"/>
      </c:barChart>
      <c:catAx>
        <c:axId val="1882911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882910063"/>
        <c:crosses val="autoZero"/>
        <c:auto val="1"/>
        <c:lblAlgn val="ctr"/>
        <c:lblOffset val="100"/>
        <c:noMultiLvlLbl val="0"/>
      </c:catAx>
      <c:valAx>
        <c:axId val="1882910063"/>
        <c:scaling>
          <c:orientation val="minMax"/>
        </c:scaling>
        <c:delete val="1"/>
        <c:axPos val="l"/>
        <c:numFmt formatCode="#,##0.0" sourceLinked="1"/>
        <c:majorTickMark val="none"/>
        <c:minorTickMark val="none"/>
        <c:tickLblPos val="nextTo"/>
        <c:crossAx val="18829110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withinLinearReversed" id="24">
  <a:schemeClr val="accent4"/>
</cs:colorStyle>
</file>

<file path=ppt/charts/colors2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withinLinearReversed" id="24">
  <a:schemeClr val="accent4"/>
</cs:colorStyle>
</file>

<file path=ppt/charts/colors2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E36049-3B67-4BE7-B185-DB5861E79A6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O"/>
        </a:p>
      </dgm:t>
    </dgm:pt>
    <dgm:pt modelId="{399067C9-57B0-4B48-9930-463C3AD33AE5}">
      <dgm:prSet phldrT="[Texto]" custT="1"/>
      <dgm:spPr>
        <a:solidFill>
          <a:srgbClr val="00B0F0"/>
        </a:solidFill>
      </dgm:spPr>
      <dgm:t>
        <a:bodyPr lIns="0" rIns="0"/>
        <a:lstStyle/>
        <a:p>
          <a:r>
            <a:rPr lang="es-MX" sz="1400" b="1">
              <a:solidFill>
                <a:schemeClr val="bg1"/>
              </a:solidFill>
            </a:rPr>
            <a:t>Constitución Política de Colombia</a:t>
          </a:r>
          <a:endParaRPr lang="es-CO" sz="1400">
            <a:solidFill>
              <a:schemeClr val="bg1"/>
            </a:solidFill>
          </a:endParaRPr>
        </a:p>
      </dgm:t>
    </dgm:pt>
    <dgm:pt modelId="{CC0E9AAB-48CD-405E-A041-AD512DFCBB64}" type="parTrans" cxnId="{5FF73AD4-4C6B-4594-9E34-D00FEC669003}">
      <dgm:prSet/>
      <dgm:spPr/>
      <dgm:t>
        <a:bodyPr/>
        <a:lstStyle/>
        <a:p>
          <a:endParaRPr lang="es-CO" sz="1400"/>
        </a:p>
      </dgm:t>
    </dgm:pt>
    <dgm:pt modelId="{D415DB22-E2AA-4D77-B26F-24AE701DA3F6}" type="sibTrans" cxnId="{5FF73AD4-4C6B-4594-9E34-D00FEC669003}">
      <dgm:prSet/>
      <dgm:spPr/>
      <dgm:t>
        <a:bodyPr/>
        <a:lstStyle/>
        <a:p>
          <a:endParaRPr lang="es-CO" sz="1400"/>
        </a:p>
      </dgm:t>
    </dgm:pt>
    <dgm:pt modelId="{CE73E141-CDD0-48D1-A0C5-D111C67A9D3D}">
      <dgm:prSet phldrT="[Texto]" custT="1"/>
      <dgm:spPr>
        <a:solidFill>
          <a:srgbClr val="00B0F0"/>
        </a:solidFill>
      </dgm:spPr>
      <dgm:t>
        <a:bodyPr lIns="0" rIns="0"/>
        <a:lstStyle/>
        <a:p>
          <a:r>
            <a:rPr lang="es-MX" sz="1400" b="1">
              <a:solidFill>
                <a:schemeClr val="bg1"/>
              </a:solidFill>
              <a:latin typeface="+mn-lt"/>
            </a:rPr>
            <a:t>Decreto 111 de 1996 - </a:t>
          </a:r>
          <a:r>
            <a:rPr lang="es-ES" sz="1400" b="1" i="0">
              <a:solidFill>
                <a:schemeClr val="bg1"/>
              </a:solidFill>
            </a:rPr>
            <a:t>Compila Leyes:  38/89, 179/94 y 225/95</a:t>
          </a:r>
          <a:endParaRPr lang="es-CO" sz="1400">
            <a:solidFill>
              <a:schemeClr val="bg1"/>
            </a:solidFill>
          </a:endParaRPr>
        </a:p>
      </dgm:t>
    </dgm:pt>
    <dgm:pt modelId="{73D60C28-277C-4948-9800-9F6FFE818B57}" type="parTrans" cxnId="{9328D0EB-F1E2-4AE2-9A8C-5B0863051CE3}">
      <dgm:prSet/>
      <dgm:spPr/>
      <dgm:t>
        <a:bodyPr/>
        <a:lstStyle/>
        <a:p>
          <a:endParaRPr lang="es-CO" sz="1400"/>
        </a:p>
      </dgm:t>
    </dgm:pt>
    <dgm:pt modelId="{BFD77CF7-24B9-40C5-918C-6E3552D82151}" type="sibTrans" cxnId="{9328D0EB-F1E2-4AE2-9A8C-5B0863051CE3}">
      <dgm:prSet/>
      <dgm:spPr/>
      <dgm:t>
        <a:bodyPr/>
        <a:lstStyle/>
        <a:p>
          <a:endParaRPr lang="es-CO" sz="1400"/>
        </a:p>
      </dgm:t>
    </dgm:pt>
    <dgm:pt modelId="{834DF41B-9B2B-42B3-8A28-3D0BB83A7354}">
      <dgm:prSet phldrT="[Texto]" custT="1"/>
      <dgm:spPr>
        <a:solidFill>
          <a:srgbClr val="00B0F0"/>
        </a:solidFill>
      </dgm:spPr>
      <dgm:t>
        <a:bodyPr lIns="0" rIns="0"/>
        <a:lstStyle/>
        <a:p>
          <a:r>
            <a:rPr lang="es-CO" sz="1400" b="1">
              <a:solidFill>
                <a:schemeClr val="bg1"/>
              </a:solidFill>
            </a:rPr>
            <a:t>Ley 617 de 2000</a:t>
          </a:r>
        </a:p>
      </dgm:t>
    </dgm:pt>
    <dgm:pt modelId="{2DD56F24-8E4F-4F97-B6E1-EB972A3C5D7B}" type="parTrans" cxnId="{39CB32CC-55D3-49C6-9880-6C104BE6A377}">
      <dgm:prSet/>
      <dgm:spPr/>
      <dgm:t>
        <a:bodyPr/>
        <a:lstStyle/>
        <a:p>
          <a:endParaRPr lang="es-CO" sz="1400"/>
        </a:p>
      </dgm:t>
    </dgm:pt>
    <dgm:pt modelId="{F53DF33A-31DA-41C4-8F8B-1E89A6631C6D}" type="sibTrans" cxnId="{39CB32CC-55D3-49C6-9880-6C104BE6A377}">
      <dgm:prSet/>
      <dgm:spPr/>
      <dgm:t>
        <a:bodyPr/>
        <a:lstStyle/>
        <a:p>
          <a:endParaRPr lang="es-CO" sz="1400"/>
        </a:p>
      </dgm:t>
    </dgm:pt>
    <dgm:pt modelId="{6AAE18F4-CACF-4859-94FB-65E44E7ECBCA}">
      <dgm:prSet custT="1"/>
      <dgm:spPr/>
      <dgm:t>
        <a:bodyPr lIns="36000" tIns="324000" rIns="36000" bIns="36000"/>
        <a:lstStyle/>
        <a:p>
          <a:pPr algn="l">
            <a:buNone/>
          </a:pPr>
          <a:r>
            <a:rPr lang="es-ES" sz="1400" b="0" i="0"/>
            <a:t>Estatuto orgánico del presupuesto</a:t>
          </a:r>
          <a:endParaRPr lang="es-CO" sz="1400" b="0"/>
        </a:p>
      </dgm:t>
    </dgm:pt>
    <dgm:pt modelId="{28BC49C8-A9B2-490C-A941-0C23A44DDADF}" type="parTrans" cxnId="{37192A76-DC86-446E-AB95-12C6204470C6}">
      <dgm:prSet/>
      <dgm:spPr/>
      <dgm:t>
        <a:bodyPr/>
        <a:lstStyle/>
        <a:p>
          <a:endParaRPr lang="es-CO"/>
        </a:p>
      </dgm:t>
    </dgm:pt>
    <dgm:pt modelId="{AF175BD3-6B15-43DA-9275-E7A5ED9AF0A2}" type="sibTrans" cxnId="{37192A76-DC86-446E-AB95-12C6204470C6}">
      <dgm:prSet/>
      <dgm:spPr/>
      <dgm:t>
        <a:bodyPr/>
        <a:lstStyle/>
        <a:p>
          <a:endParaRPr lang="es-CO"/>
        </a:p>
      </dgm:t>
    </dgm:pt>
    <dgm:pt modelId="{40612252-7263-4E41-A560-8E988424F5F2}">
      <dgm:prSet custT="1"/>
      <dgm:spPr/>
      <dgm:t>
        <a:bodyPr lIns="36000" tIns="324000" rIns="36000" bIns="36000"/>
        <a:lstStyle/>
        <a:p>
          <a:pPr>
            <a:buNone/>
          </a:pPr>
          <a:r>
            <a:rPr lang="es-MX" sz="1400" b="0">
              <a:solidFill>
                <a:schemeClr val="tx1"/>
              </a:solidFill>
            </a:rPr>
            <a:t>Artículos 345 a 355 sobre Hacienda Pública</a:t>
          </a:r>
          <a:endParaRPr lang="es-CO" sz="1400" b="0"/>
        </a:p>
      </dgm:t>
    </dgm:pt>
    <dgm:pt modelId="{28899699-EF17-4AA7-BEAE-4E2BAEA3DD7A}" type="parTrans" cxnId="{33BB0E6C-08ED-46C5-8AC4-3C397397F27C}">
      <dgm:prSet/>
      <dgm:spPr/>
      <dgm:t>
        <a:bodyPr/>
        <a:lstStyle/>
        <a:p>
          <a:endParaRPr lang="es-CO"/>
        </a:p>
      </dgm:t>
    </dgm:pt>
    <dgm:pt modelId="{9C860FAE-3815-4753-B026-CE5223CF81E9}" type="sibTrans" cxnId="{33BB0E6C-08ED-46C5-8AC4-3C397397F27C}">
      <dgm:prSet/>
      <dgm:spPr/>
      <dgm:t>
        <a:bodyPr/>
        <a:lstStyle/>
        <a:p>
          <a:endParaRPr lang="es-CO"/>
        </a:p>
      </dgm:t>
    </dgm:pt>
    <dgm:pt modelId="{4C6A44C5-FC32-4E24-8FF1-2C90602DCFFC}">
      <dgm:prSet custT="1"/>
      <dgm:spPr/>
      <dgm:t>
        <a:bodyPr lIns="36000" tIns="324000" rIns="36000" bIns="36000"/>
        <a:lstStyle/>
        <a:p>
          <a:pPr>
            <a:buNone/>
          </a:pPr>
          <a:r>
            <a:rPr lang="es-MX" sz="1400">
              <a:latin typeface="+mn-lt"/>
            </a:rPr>
            <a:t>Racionalización del Gasto y Saneamiento Fiscal</a:t>
          </a:r>
          <a:endParaRPr lang="es-CO" sz="1400"/>
        </a:p>
      </dgm:t>
    </dgm:pt>
    <dgm:pt modelId="{BFF47FD3-32E2-4D37-A76C-8EC71B86B966}" type="parTrans" cxnId="{C36D0E99-06BE-4389-99C8-D87AB30AF1E5}">
      <dgm:prSet/>
      <dgm:spPr/>
      <dgm:t>
        <a:bodyPr/>
        <a:lstStyle/>
        <a:p>
          <a:endParaRPr lang="es-CO"/>
        </a:p>
      </dgm:t>
    </dgm:pt>
    <dgm:pt modelId="{F86A596B-7B00-46F8-8C06-261866BA7F8A}" type="sibTrans" cxnId="{C36D0E99-06BE-4389-99C8-D87AB30AF1E5}">
      <dgm:prSet/>
      <dgm:spPr/>
      <dgm:t>
        <a:bodyPr/>
        <a:lstStyle/>
        <a:p>
          <a:endParaRPr lang="es-CO"/>
        </a:p>
      </dgm:t>
    </dgm:pt>
    <dgm:pt modelId="{9B001AF2-AD7B-472A-B909-95E576C3043E}">
      <dgm:prSet custT="1"/>
      <dgm:spPr>
        <a:solidFill>
          <a:srgbClr val="00B0F0"/>
        </a:solidFill>
      </dgm:spPr>
      <dgm:t>
        <a:bodyPr lIns="0" rIns="0"/>
        <a:lstStyle/>
        <a:p>
          <a:pPr>
            <a:buNone/>
          </a:pPr>
          <a:r>
            <a:rPr lang="es-CO" sz="1400" b="1">
              <a:solidFill>
                <a:schemeClr val="bg1"/>
              </a:solidFill>
            </a:rPr>
            <a:t>Ley 819 de 2003</a:t>
          </a:r>
        </a:p>
      </dgm:t>
    </dgm:pt>
    <dgm:pt modelId="{FD9820CD-0F96-4FBD-A98A-5B242799F0CF}" type="parTrans" cxnId="{D1DACAB7-417C-49CE-A5E6-3DC9D0C06672}">
      <dgm:prSet/>
      <dgm:spPr/>
      <dgm:t>
        <a:bodyPr/>
        <a:lstStyle/>
        <a:p>
          <a:endParaRPr lang="es-CO"/>
        </a:p>
      </dgm:t>
    </dgm:pt>
    <dgm:pt modelId="{9E70C7D0-435C-474D-A47C-F75DF4324740}" type="sibTrans" cxnId="{D1DACAB7-417C-49CE-A5E6-3DC9D0C06672}">
      <dgm:prSet/>
      <dgm:spPr/>
      <dgm:t>
        <a:bodyPr/>
        <a:lstStyle/>
        <a:p>
          <a:endParaRPr lang="es-CO"/>
        </a:p>
      </dgm:t>
    </dgm:pt>
    <dgm:pt modelId="{AFA690B1-1FD1-4614-AD57-76FE07683BA4}">
      <dgm:prSet custT="1"/>
      <dgm:spPr/>
      <dgm:t>
        <a:bodyPr lIns="36000" tIns="324000" rIns="36000" bIns="36000"/>
        <a:lstStyle/>
        <a:p>
          <a:pPr>
            <a:buNone/>
          </a:pPr>
          <a:r>
            <a:rPr lang="es-MX" sz="1400">
              <a:latin typeface="+mn-lt"/>
            </a:rPr>
            <a:t>Norma orgánica en materia de presupuesto, responsabilidad y transparencia Fiscal</a:t>
          </a:r>
          <a:endParaRPr lang="es-CO" sz="1400"/>
        </a:p>
      </dgm:t>
    </dgm:pt>
    <dgm:pt modelId="{AE54217E-A750-4A77-B243-CC0236B09ACF}" type="parTrans" cxnId="{B9F9E9CA-4278-42B4-A127-99D3D3DAA96A}">
      <dgm:prSet/>
      <dgm:spPr/>
      <dgm:t>
        <a:bodyPr/>
        <a:lstStyle/>
        <a:p>
          <a:endParaRPr lang="es-CO"/>
        </a:p>
      </dgm:t>
    </dgm:pt>
    <dgm:pt modelId="{82A4E7C5-DA8D-45D7-A9A4-DEA1575C5527}" type="sibTrans" cxnId="{B9F9E9CA-4278-42B4-A127-99D3D3DAA96A}">
      <dgm:prSet/>
      <dgm:spPr/>
      <dgm:t>
        <a:bodyPr/>
        <a:lstStyle/>
        <a:p>
          <a:endParaRPr lang="es-CO"/>
        </a:p>
      </dgm:t>
    </dgm:pt>
    <dgm:pt modelId="{05BCB13C-E734-4C26-87C6-DC2975D4AF6A}">
      <dgm:prSet custT="1"/>
      <dgm:spPr>
        <a:solidFill>
          <a:srgbClr val="00B0F0"/>
        </a:solidFill>
      </dgm:spPr>
      <dgm:t>
        <a:bodyPr lIns="0" rIns="0"/>
        <a:lstStyle/>
        <a:p>
          <a:r>
            <a:rPr lang="es-CO" sz="1400" b="1">
              <a:solidFill>
                <a:schemeClr val="bg1"/>
              </a:solidFill>
            </a:rPr>
            <a:t>Ley 1483 de 2011</a:t>
          </a:r>
        </a:p>
      </dgm:t>
    </dgm:pt>
    <dgm:pt modelId="{B489B080-A771-4EEA-BFD2-14F583AED32A}" type="parTrans" cxnId="{43DD3899-5FD2-4B3A-9C68-6D2373072023}">
      <dgm:prSet/>
      <dgm:spPr/>
      <dgm:t>
        <a:bodyPr/>
        <a:lstStyle/>
        <a:p>
          <a:endParaRPr lang="es-CO"/>
        </a:p>
      </dgm:t>
    </dgm:pt>
    <dgm:pt modelId="{9B9FE233-127E-4FB7-8AF7-327D1CAAF3FF}" type="sibTrans" cxnId="{43DD3899-5FD2-4B3A-9C68-6D2373072023}">
      <dgm:prSet/>
      <dgm:spPr/>
      <dgm:t>
        <a:bodyPr/>
        <a:lstStyle/>
        <a:p>
          <a:endParaRPr lang="es-CO"/>
        </a:p>
      </dgm:t>
    </dgm:pt>
    <dgm:pt modelId="{86112D06-30AB-4F68-939B-E108401D1C61}">
      <dgm:prSet custT="1"/>
      <dgm:spPr/>
      <dgm:t>
        <a:bodyPr lIns="36000" tIns="324000" rIns="36000" bIns="36000"/>
        <a:lstStyle/>
        <a:p>
          <a:pPr>
            <a:buNone/>
          </a:pPr>
          <a:r>
            <a:rPr lang="es-MX" sz="1400" b="0" i="0"/>
            <a:t>Norma orgánica presupuestal para las entidades territoriales (VF excepcionales)</a:t>
          </a:r>
          <a:endParaRPr lang="es-CO" sz="1400"/>
        </a:p>
      </dgm:t>
    </dgm:pt>
    <dgm:pt modelId="{7D5CBB53-D601-45C9-AC00-19FBDE148091}" type="parTrans" cxnId="{4C6FB3ED-B27D-45E5-BC88-9D40E6F72F85}">
      <dgm:prSet/>
      <dgm:spPr/>
      <dgm:t>
        <a:bodyPr/>
        <a:lstStyle/>
        <a:p>
          <a:endParaRPr lang="es-CO"/>
        </a:p>
      </dgm:t>
    </dgm:pt>
    <dgm:pt modelId="{7478A13F-A3E4-4835-ACBB-1BC71498D89F}" type="sibTrans" cxnId="{4C6FB3ED-B27D-45E5-BC88-9D40E6F72F85}">
      <dgm:prSet/>
      <dgm:spPr/>
      <dgm:t>
        <a:bodyPr/>
        <a:lstStyle/>
        <a:p>
          <a:endParaRPr lang="es-CO"/>
        </a:p>
      </dgm:t>
    </dgm:pt>
    <dgm:pt modelId="{A19A8492-0214-4903-9891-2FD585D78CAB}">
      <dgm:prSet custT="1"/>
      <dgm:spPr>
        <a:solidFill>
          <a:srgbClr val="00B0F0"/>
        </a:solidFill>
      </dgm:spPr>
      <dgm:t>
        <a:bodyPr lIns="0" rIns="0"/>
        <a:lstStyle/>
        <a:p>
          <a:r>
            <a:rPr lang="es-CO" sz="1400" b="1">
              <a:solidFill>
                <a:schemeClr val="bg1"/>
              </a:solidFill>
            </a:rPr>
            <a:t>Decreto Ley 1421 de 1993</a:t>
          </a:r>
        </a:p>
      </dgm:t>
    </dgm:pt>
    <dgm:pt modelId="{B4401E13-0876-48A6-890E-644D0FE8788B}" type="parTrans" cxnId="{467C53EB-3FBE-4B4E-9126-14CE679835AB}">
      <dgm:prSet/>
      <dgm:spPr/>
      <dgm:t>
        <a:bodyPr/>
        <a:lstStyle/>
        <a:p>
          <a:endParaRPr lang="es-CO"/>
        </a:p>
      </dgm:t>
    </dgm:pt>
    <dgm:pt modelId="{CA7E4D58-02B8-4F72-8D90-789FB178C7EB}" type="sibTrans" cxnId="{467C53EB-3FBE-4B4E-9126-14CE679835AB}">
      <dgm:prSet/>
      <dgm:spPr/>
      <dgm:t>
        <a:bodyPr/>
        <a:lstStyle/>
        <a:p>
          <a:endParaRPr lang="es-CO"/>
        </a:p>
      </dgm:t>
    </dgm:pt>
    <dgm:pt modelId="{14B71C10-CD48-4C46-84A6-7E2452663BF7}">
      <dgm:prSet custT="1"/>
      <dgm:spPr/>
      <dgm:t>
        <a:bodyPr lIns="36000" tIns="324000" rIns="36000" bIns="0"/>
        <a:lstStyle/>
        <a:p>
          <a:pPr>
            <a:buNone/>
          </a:pPr>
          <a:r>
            <a:rPr lang="es-MX" sz="1400" b="0" i="0"/>
            <a:t>Estatuto Orgánico de Bogotá</a:t>
          </a:r>
          <a:endParaRPr lang="es-CO" sz="1400"/>
        </a:p>
      </dgm:t>
    </dgm:pt>
    <dgm:pt modelId="{F31A63CE-78F0-419D-9EA4-2988539043A0}" type="parTrans" cxnId="{A7EF9DD6-7A67-4035-84D1-0E3F53F7E32F}">
      <dgm:prSet/>
      <dgm:spPr/>
      <dgm:t>
        <a:bodyPr/>
        <a:lstStyle/>
        <a:p>
          <a:endParaRPr lang="es-CO"/>
        </a:p>
      </dgm:t>
    </dgm:pt>
    <dgm:pt modelId="{72171E8C-FA7A-4A1B-9279-82B707D60182}" type="sibTrans" cxnId="{A7EF9DD6-7A67-4035-84D1-0E3F53F7E32F}">
      <dgm:prSet/>
      <dgm:spPr/>
      <dgm:t>
        <a:bodyPr/>
        <a:lstStyle/>
        <a:p>
          <a:endParaRPr lang="es-CO"/>
        </a:p>
      </dgm:t>
    </dgm:pt>
    <dgm:pt modelId="{9938DB56-3A32-4A57-9261-4B0A2A41B4B0}">
      <dgm:prSet custT="1"/>
      <dgm:spPr>
        <a:solidFill>
          <a:srgbClr val="00B0F0"/>
        </a:solidFill>
      </dgm:spPr>
      <dgm:t>
        <a:bodyPr lIns="0" rIns="0"/>
        <a:lstStyle/>
        <a:p>
          <a:r>
            <a:rPr lang="es-MX" sz="1400" b="1">
              <a:solidFill>
                <a:schemeClr val="bg1"/>
              </a:solidFill>
              <a:latin typeface="+mn-lt"/>
            </a:rPr>
            <a:t>Ley 1952 de 2019</a:t>
          </a:r>
          <a:endParaRPr lang="es-CO" sz="1400" b="1">
            <a:solidFill>
              <a:schemeClr val="bg1"/>
            </a:solidFill>
          </a:endParaRPr>
        </a:p>
      </dgm:t>
    </dgm:pt>
    <dgm:pt modelId="{EDF18883-7177-4D08-8A3B-F5A1E275B6E5}" type="parTrans" cxnId="{7A8A6AA9-A973-4F3D-ACBF-14BE61D6456C}">
      <dgm:prSet/>
      <dgm:spPr/>
      <dgm:t>
        <a:bodyPr/>
        <a:lstStyle/>
        <a:p>
          <a:endParaRPr lang="es-CO"/>
        </a:p>
      </dgm:t>
    </dgm:pt>
    <dgm:pt modelId="{6F3777AB-2697-4521-A696-ACECABCF05E7}" type="sibTrans" cxnId="{7A8A6AA9-A973-4F3D-ACBF-14BE61D6456C}">
      <dgm:prSet/>
      <dgm:spPr/>
      <dgm:t>
        <a:bodyPr/>
        <a:lstStyle/>
        <a:p>
          <a:endParaRPr lang="es-CO"/>
        </a:p>
      </dgm:t>
    </dgm:pt>
    <dgm:pt modelId="{E9535AFF-629D-4C21-8977-9E45D6975C2A}">
      <dgm:prSet custT="1"/>
      <dgm:spPr/>
      <dgm:t>
        <a:bodyPr lIns="36000" tIns="324000" rIns="36000" bIns="36000"/>
        <a:lstStyle/>
        <a:p>
          <a:pPr>
            <a:buNone/>
          </a:pPr>
          <a:r>
            <a:rPr lang="es-MX" sz="1400">
              <a:latin typeface="+mn-lt"/>
            </a:rPr>
            <a:t>Código General Disciplinario   (Art. 57. Faltas con la Hacienda Pública)</a:t>
          </a:r>
          <a:endParaRPr lang="es-CO" sz="1400"/>
        </a:p>
      </dgm:t>
    </dgm:pt>
    <dgm:pt modelId="{F7FF4896-D6FE-4DD2-B1B2-C5A59F93EC7A}" type="parTrans" cxnId="{CB2BE014-F02A-4BFA-8D62-606CBA559FB1}">
      <dgm:prSet/>
      <dgm:spPr/>
      <dgm:t>
        <a:bodyPr/>
        <a:lstStyle/>
        <a:p>
          <a:endParaRPr lang="es-CO"/>
        </a:p>
      </dgm:t>
    </dgm:pt>
    <dgm:pt modelId="{5443CC51-F3EB-4B42-82B5-7DD44467EC97}" type="sibTrans" cxnId="{CB2BE014-F02A-4BFA-8D62-606CBA559FB1}">
      <dgm:prSet/>
      <dgm:spPr/>
      <dgm:t>
        <a:bodyPr/>
        <a:lstStyle/>
        <a:p>
          <a:endParaRPr lang="es-CO"/>
        </a:p>
      </dgm:t>
    </dgm:pt>
    <dgm:pt modelId="{76B762EF-7175-4A8F-8BC7-601ABF5BA514}" type="pres">
      <dgm:prSet presAssocID="{45E36049-3B67-4BE7-B185-DB5861E79A65}" presName="linear" presStyleCnt="0">
        <dgm:presLayoutVars>
          <dgm:dir/>
          <dgm:animLvl val="lvl"/>
          <dgm:resizeHandles val="exact"/>
        </dgm:presLayoutVars>
      </dgm:prSet>
      <dgm:spPr/>
    </dgm:pt>
    <dgm:pt modelId="{89D11ACA-99FE-4560-BF95-6F4C00CAF07C}" type="pres">
      <dgm:prSet presAssocID="{399067C9-57B0-4B48-9930-463C3AD33AE5}" presName="parentLin" presStyleCnt="0"/>
      <dgm:spPr/>
    </dgm:pt>
    <dgm:pt modelId="{69A44EE0-00AD-405A-A2D5-4DA806A2A1F6}" type="pres">
      <dgm:prSet presAssocID="{399067C9-57B0-4B48-9930-463C3AD33AE5}" presName="parentLeftMargin" presStyleLbl="node1" presStyleIdx="0" presStyleCnt="7"/>
      <dgm:spPr/>
    </dgm:pt>
    <dgm:pt modelId="{CE2265B4-0B56-4FAF-A36B-98B60CE24488}" type="pres">
      <dgm:prSet presAssocID="{399067C9-57B0-4B48-9930-463C3AD33AE5}" presName="parentText" presStyleLbl="node1" presStyleIdx="0" presStyleCnt="7" custScaleY="55432">
        <dgm:presLayoutVars>
          <dgm:chMax val="0"/>
          <dgm:bulletEnabled val="1"/>
        </dgm:presLayoutVars>
      </dgm:prSet>
      <dgm:spPr/>
    </dgm:pt>
    <dgm:pt modelId="{9F24FC01-EA8C-43E0-9E72-204BBEB4D88C}" type="pres">
      <dgm:prSet presAssocID="{399067C9-57B0-4B48-9930-463C3AD33AE5}" presName="negativeSpace" presStyleCnt="0"/>
      <dgm:spPr/>
    </dgm:pt>
    <dgm:pt modelId="{06A217F1-0CD3-4AAE-8CC9-33A6683A0E25}" type="pres">
      <dgm:prSet presAssocID="{399067C9-57B0-4B48-9930-463C3AD33AE5}" presName="childText" presStyleLbl="conFgAcc1" presStyleIdx="0" presStyleCnt="7" custScaleX="90257">
        <dgm:presLayoutVars>
          <dgm:bulletEnabled val="1"/>
        </dgm:presLayoutVars>
      </dgm:prSet>
      <dgm:spPr/>
    </dgm:pt>
    <dgm:pt modelId="{3C53B157-2312-4A6C-932F-78261626B125}" type="pres">
      <dgm:prSet presAssocID="{D415DB22-E2AA-4D77-B26F-24AE701DA3F6}" presName="spaceBetweenRectangles" presStyleCnt="0"/>
      <dgm:spPr/>
    </dgm:pt>
    <dgm:pt modelId="{D74EADAE-FFC2-4458-A31E-0D6E383CA6D8}" type="pres">
      <dgm:prSet presAssocID="{CE73E141-CDD0-48D1-A0C5-D111C67A9D3D}" presName="parentLin" presStyleCnt="0"/>
      <dgm:spPr/>
    </dgm:pt>
    <dgm:pt modelId="{AFA37AE6-161D-4C78-BA07-BAF50275A8CA}" type="pres">
      <dgm:prSet presAssocID="{CE73E141-CDD0-48D1-A0C5-D111C67A9D3D}" presName="parentLeftMargin" presStyleLbl="node1" presStyleIdx="0" presStyleCnt="7"/>
      <dgm:spPr/>
    </dgm:pt>
    <dgm:pt modelId="{9EA1E456-C28C-4ECD-9A0A-7F110960AA16}" type="pres">
      <dgm:prSet presAssocID="{CE73E141-CDD0-48D1-A0C5-D111C67A9D3D}" presName="parentText" presStyleLbl="node1" presStyleIdx="1" presStyleCnt="7" custScaleY="63879">
        <dgm:presLayoutVars>
          <dgm:chMax val="0"/>
          <dgm:bulletEnabled val="1"/>
        </dgm:presLayoutVars>
      </dgm:prSet>
      <dgm:spPr/>
    </dgm:pt>
    <dgm:pt modelId="{DED1FBF8-8B62-40BC-B39D-85BB3B838F5C}" type="pres">
      <dgm:prSet presAssocID="{CE73E141-CDD0-48D1-A0C5-D111C67A9D3D}" presName="negativeSpace" presStyleCnt="0"/>
      <dgm:spPr/>
    </dgm:pt>
    <dgm:pt modelId="{73D960FC-4170-4B97-9BB9-F121994419A8}" type="pres">
      <dgm:prSet presAssocID="{CE73E141-CDD0-48D1-A0C5-D111C67A9D3D}" presName="childText" presStyleLbl="conFgAcc1" presStyleIdx="1" presStyleCnt="7" custScaleX="90257" custLinFactNeighborX="-9347" custLinFactNeighborY="-12379">
        <dgm:presLayoutVars>
          <dgm:bulletEnabled val="1"/>
        </dgm:presLayoutVars>
      </dgm:prSet>
      <dgm:spPr/>
    </dgm:pt>
    <dgm:pt modelId="{5E7A736C-16F7-44E1-AB8E-87F257DC1A47}" type="pres">
      <dgm:prSet presAssocID="{BFD77CF7-24B9-40C5-918C-6E3552D82151}" presName="spaceBetweenRectangles" presStyleCnt="0"/>
      <dgm:spPr/>
    </dgm:pt>
    <dgm:pt modelId="{AFABDB45-5DE7-45C6-9DE7-688FF749C81A}" type="pres">
      <dgm:prSet presAssocID="{834DF41B-9B2B-42B3-8A28-3D0BB83A7354}" presName="parentLin" presStyleCnt="0"/>
      <dgm:spPr/>
    </dgm:pt>
    <dgm:pt modelId="{6D7DF54D-ECDA-4D61-B5B7-E8622073AAB7}" type="pres">
      <dgm:prSet presAssocID="{834DF41B-9B2B-42B3-8A28-3D0BB83A7354}" presName="parentLeftMargin" presStyleLbl="node1" presStyleIdx="1" presStyleCnt="7"/>
      <dgm:spPr/>
    </dgm:pt>
    <dgm:pt modelId="{C51FA7E6-9B54-461F-B0CC-4AC408DF466A}" type="pres">
      <dgm:prSet presAssocID="{834DF41B-9B2B-42B3-8A28-3D0BB83A7354}" presName="parentText" presStyleLbl="node1" presStyleIdx="2" presStyleCnt="7" custScaleY="48780">
        <dgm:presLayoutVars>
          <dgm:chMax val="0"/>
          <dgm:bulletEnabled val="1"/>
        </dgm:presLayoutVars>
      </dgm:prSet>
      <dgm:spPr/>
    </dgm:pt>
    <dgm:pt modelId="{0534E0EF-4521-427D-9AEC-C29A7838520C}" type="pres">
      <dgm:prSet presAssocID="{834DF41B-9B2B-42B3-8A28-3D0BB83A7354}" presName="negativeSpace" presStyleCnt="0"/>
      <dgm:spPr/>
    </dgm:pt>
    <dgm:pt modelId="{55F1620C-862B-4AEB-8855-194F1757BDF6}" type="pres">
      <dgm:prSet presAssocID="{834DF41B-9B2B-42B3-8A28-3D0BB83A7354}" presName="childText" presStyleLbl="conFgAcc1" presStyleIdx="2" presStyleCnt="7" custScaleX="90257">
        <dgm:presLayoutVars>
          <dgm:bulletEnabled val="1"/>
        </dgm:presLayoutVars>
      </dgm:prSet>
      <dgm:spPr/>
    </dgm:pt>
    <dgm:pt modelId="{5E7F87DA-9B23-4C5F-8BB8-FA586C190C25}" type="pres">
      <dgm:prSet presAssocID="{F53DF33A-31DA-41C4-8F8B-1E89A6631C6D}" presName="spaceBetweenRectangles" presStyleCnt="0"/>
      <dgm:spPr/>
    </dgm:pt>
    <dgm:pt modelId="{9D95CA6A-A13D-407C-808D-23E4ED7B8467}" type="pres">
      <dgm:prSet presAssocID="{9B001AF2-AD7B-472A-B909-95E576C3043E}" presName="parentLin" presStyleCnt="0"/>
      <dgm:spPr/>
    </dgm:pt>
    <dgm:pt modelId="{A6C3550C-50EC-49F0-B0B1-A388F4607414}" type="pres">
      <dgm:prSet presAssocID="{9B001AF2-AD7B-472A-B909-95E576C3043E}" presName="parentLeftMargin" presStyleLbl="node1" presStyleIdx="2" presStyleCnt="7"/>
      <dgm:spPr/>
    </dgm:pt>
    <dgm:pt modelId="{C481CF63-C5CE-4CA6-B32F-8AEBE4D6AAA4}" type="pres">
      <dgm:prSet presAssocID="{9B001AF2-AD7B-472A-B909-95E576C3043E}" presName="parentText" presStyleLbl="node1" presStyleIdx="3" presStyleCnt="7" custScaleY="48780">
        <dgm:presLayoutVars>
          <dgm:chMax val="0"/>
          <dgm:bulletEnabled val="1"/>
        </dgm:presLayoutVars>
      </dgm:prSet>
      <dgm:spPr/>
    </dgm:pt>
    <dgm:pt modelId="{D5616E8F-BDCF-4BE5-B65D-A17A401E41F4}" type="pres">
      <dgm:prSet presAssocID="{9B001AF2-AD7B-472A-B909-95E576C3043E}" presName="negativeSpace" presStyleCnt="0"/>
      <dgm:spPr/>
    </dgm:pt>
    <dgm:pt modelId="{AF4DBA45-8FCA-454E-B85E-B07D76EC1149}" type="pres">
      <dgm:prSet presAssocID="{9B001AF2-AD7B-472A-B909-95E576C3043E}" presName="childText" presStyleLbl="conFgAcc1" presStyleIdx="3" presStyleCnt="7" custScaleX="90257">
        <dgm:presLayoutVars>
          <dgm:bulletEnabled val="1"/>
        </dgm:presLayoutVars>
      </dgm:prSet>
      <dgm:spPr/>
    </dgm:pt>
    <dgm:pt modelId="{D7595860-EC50-48B7-94B4-938878AF7EAE}" type="pres">
      <dgm:prSet presAssocID="{9E70C7D0-435C-474D-A47C-F75DF4324740}" presName="spaceBetweenRectangles" presStyleCnt="0"/>
      <dgm:spPr/>
    </dgm:pt>
    <dgm:pt modelId="{DD0BB3C8-2020-4FBB-ABCE-447F79D69402}" type="pres">
      <dgm:prSet presAssocID="{05BCB13C-E734-4C26-87C6-DC2975D4AF6A}" presName="parentLin" presStyleCnt="0"/>
      <dgm:spPr/>
    </dgm:pt>
    <dgm:pt modelId="{51C75502-DADA-4873-AF3D-5BC3FA27A2D8}" type="pres">
      <dgm:prSet presAssocID="{05BCB13C-E734-4C26-87C6-DC2975D4AF6A}" presName="parentLeftMargin" presStyleLbl="node1" presStyleIdx="3" presStyleCnt="7"/>
      <dgm:spPr/>
    </dgm:pt>
    <dgm:pt modelId="{F672A90B-96DB-4CE6-908A-0003605C2FFE}" type="pres">
      <dgm:prSet presAssocID="{05BCB13C-E734-4C26-87C6-DC2975D4AF6A}" presName="parentText" presStyleLbl="node1" presStyleIdx="4" presStyleCnt="7" custScaleY="48780">
        <dgm:presLayoutVars>
          <dgm:chMax val="0"/>
          <dgm:bulletEnabled val="1"/>
        </dgm:presLayoutVars>
      </dgm:prSet>
      <dgm:spPr/>
    </dgm:pt>
    <dgm:pt modelId="{0B172EC0-4E75-40DD-B003-FC30F9FFC9C3}" type="pres">
      <dgm:prSet presAssocID="{05BCB13C-E734-4C26-87C6-DC2975D4AF6A}" presName="negativeSpace" presStyleCnt="0"/>
      <dgm:spPr/>
    </dgm:pt>
    <dgm:pt modelId="{2BE7BC68-4F5F-4CDE-831A-1D6074598B6F}" type="pres">
      <dgm:prSet presAssocID="{05BCB13C-E734-4C26-87C6-DC2975D4AF6A}" presName="childText" presStyleLbl="conFgAcc1" presStyleIdx="4" presStyleCnt="7" custScaleX="90257">
        <dgm:presLayoutVars>
          <dgm:bulletEnabled val="1"/>
        </dgm:presLayoutVars>
      </dgm:prSet>
      <dgm:spPr/>
    </dgm:pt>
    <dgm:pt modelId="{73A701AC-4BF1-4716-909C-F5E11E9507DD}" type="pres">
      <dgm:prSet presAssocID="{9B9FE233-127E-4FB7-8AF7-327D1CAAF3FF}" presName="spaceBetweenRectangles" presStyleCnt="0"/>
      <dgm:spPr/>
    </dgm:pt>
    <dgm:pt modelId="{10DACE83-5A43-467B-873E-9139379EC4A5}" type="pres">
      <dgm:prSet presAssocID="{A19A8492-0214-4903-9891-2FD585D78CAB}" presName="parentLin" presStyleCnt="0"/>
      <dgm:spPr/>
    </dgm:pt>
    <dgm:pt modelId="{507E9DC0-196B-43A8-9A0E-205FE0604EAF}" type="pres">
      <dgm:prSet presAssocID="{A19A8492-0214-4903-9891-2FD585D78CAB}" presName="parentLeftMargin" presStyleLbl="node1" presStyleIdx="4" presStyleCnt="7"/>
      <dgm:spPr/>
    </dgm:pt>
    <dgm:pt modelId="{7ACE4B41-769A-4AC4-B102-10E542317244}" type="pres">
      <dgm:prSet presAssocID="{A19A8492-0214-4903-9891-2FD585D78CAB}" presName="parentText" presStyleLbl="node1" presStyleIdx="5" presStyleCnt="7" custScaleY="48780">
        <dgm:presLayoutVars>
          <dgm:chMax val="0"/>
          <dgm:bulletEnabled val="1"/>
        </dgm:presLayoutVars>
      </dgm:prSet>
      <dgm:spPr/>
    </dgm:pt>
    <dgm:pt modelId="{CBBAAE2B-A1C9-41FD-A622-186DD83F8D6A}" type="pres">
      <dgm:prSet presAssocID="{A19A8492-0214-4903-9891-2FD585D78CAB}" presName="negativeSpace" presStyleCnt="0"/>
      <dgm:spPr/>
    </dgm:pt>
    <dgm:pt modelId="{96AA0C8C-3E21-46E8-8DAE-84E76012D52F}" type="pres">
      <dgm:prSet presAssocID="{A19A8492-0214-4903-9891-2FD585D78CAB}" presName="childText" presStyleLbl="conFgAcc1" presStyleIdx="5" presStyleCnt="7" custScaleX="90257" custScaleY="114286">
        <dgm:presLayoutVars>
          <dgm:bulletEnabled val="1"/>
        </dgm:presLayoutVars>
      </dgm:prSet>
      <dgm:spPr/>
    </dgm:pt>
    <dgm:pt modelId="{A6B828B1-45F2-4DAF-BC58-9E7533566280}" type="pres">
      <dgm:prSet presAssocID="{CA7E4D58-02B8-4F72-8D90-789FB178C7EB}" presName="spaceBetweenRectangles" presStyleCnt="0"/>
      <dgm:spPr/>
    </dgm:pt>
    <dgm:pt modelId="{0DCFA675-A25B-4EF5-986E-5184BFA81041}" type="pres">
      <dgm:prSet presAssocID="{9938DB56-3A32-4A57-9261-4B0A2A41B4B0}" presName="parentLin" presStyleCnt="0"/>
      <dgm:spPr/>
    </dgm:pt>
    <dgm:pt modelId="{B7EE69C5-D4B6-4ED2-9534-0EA599EE1C18}" type="pres">
      <dgm:prSet presAssocID="{9938DB56-3A32-4A57-9261-4B0A2A41B4B0}" presName="parentLeftMargin" presStyleLbl="node1" presStyleIdx="5" presStyleCnt="7"/>
      <dgm:spPr/>
    </dgm:pt>
    <dgm:pt modelId="{A6F19E56-46DD-45B9-BCF2-2BF54C7057E6}" type="pres">
      <dgm:prSet presAssocID="{9938DB56-3A32-4A57-9261-4B0A2A41B4B0}" presName="parentText" presStyleLbl="node1" presStyleIdx="6" presStyleCnt="7" custScaleY="48780">
        <dgm:presLayoutVars>
          <dgm:chMax val="0"/>
          <dgm:bulletEnabled val="1"/>
        </dgm:presLayoutVars>
      </dgm:prSet>
      <dgm:spPr/>
    </dgm:pt>
    <dgm:pt modelId="{7CB8F331-AB85-4E3E-A19E-C7C963196A94}" type="pres">
      <dgm:prSet presAssocID="{9938DB56-3A32-4A57-9261-4B0A2A41B4B0}" presName="negativeSpace" presStyleCnt="0"/>
      <dgm:spPr/>
    </dgm:pt>
    <dgm:pt modelId="{280145D6-2974-443F-AB29-3F05B6B757D1}" type="pres">
      <dgm:prSet presAssocID="{9938DB56-3A32-4A57-9261-4B0A2A41B4B0}" presName="childText" presStyleLbl="conFgAcc1" presStyleIdx="6" presStyleCnt="7" custScaleX="90257">
        <dgm:presLayoutVars>
          <dgm:bulletEnabled val="1"/>
        </dgm:presLayoutVars>
      </dgm:prSet>
      <dgm:spPr/>
    </dgm:pt>
  </dgm:ptLst>
  <dgm:cxnLst>
    <dgm:cxn modelId="{528A540A-1CDD-4F04-9D1A-3C425BDF1F3D}" type="presOf" srcId="{AFA690B1-1FD1-4614-AD57-76FE07683BA4}" destId="{AF4DBA45-8FCA-454E-B85E-B07D76EC1149}" srcOrd="0" destOrd="0" presId="urn:microsoft.com/office/officeart/2005/8/layout/list1"/>
    <dgm:cxn modelId="{34FFBE0D-57C7-400B-8231-0149E9302085}" type="presOf" srcId="{834DF41B-9B2B-42B3-8A28-3D0BB83A7354}" destId="{6D7DF54D-ECDA-4D61-B5B7-E8622073AAB7}" srcOrd="0" destOrd="0" presId="urn:microsoft.com/office/officeart/2005/8/layout/list1"/>
    <dgm:cxn modelId="{CB2BE014-F02A-4BFA-8D62-606CBA559FB1}" srcId="{9938DB56-3A32-4A57-9261-4B0A2A41B4B0}" destId="{E9535AFF-629D-4C21-8977-9E45D6975C2A}" srcOrd="0" destOrd="0" parTransId="{F7FF4896-D6FE-4DD2-B1B2-C5A59F93EC7A}" sibTransId="{5443CC51-F3EB-4B42-82B5-7DD44467EC97}"/>
    <dgm:cxn modelId="{FBCD9F17-E8E1-4EAC-BD53-3352BE676A01}" type="presOf" srcId="{399067C9-57B0-4B48-9930-463C3AD33AE5}" destId="{69A44EE0-00AD-405A-A2D5-4DA806A2A1F6}" srcOrd="0" destOrd="0" presId="urn:microsoft.com/office/officeart/2005/8/layout/list1"/>
    <dgm:cxn modelId="{6863A527-0C6C-49A2-B004-0B4AF54097BF}" type="presOf" srcId="{CE73E141-CDD0-48D1-A0C5-D111C67A9D3D}" destId="{9EA1E456-C28C-4ECD-9A0A-7F110960AA16}" srcOrd="1" destOrd="0" presId="urn:microsoft.com/office/officeart/2005/8/layout/list1"/>
    <dgm:cxn modelId="{00B24532-08F4-4D6A-AB37-5B7AC09D07F6}" type="presOf" srcId="{40612252-7263-4E41-A560-8E988424F5F2}" destId="{06A217F1-0CD3-4AAE-8CC9-33A6683A0E25}" srcOrd="0" destOrd="0" presId="urn:microsoft.com/office/officeart/2005/8/layout/list1"/>
    <dgm:cxn modelId="{2D833035-58A4-46BB-B40C-881283F88D80}" type="presOf" srcId="{A19A8492-0214-4903-9891-2FD585D78CAB}" destId="{507E9DC0-196B-43A8-9A0E-205FE0604EAF}" srcOrd="0" destOrd="0" presId="urn:microsoft.com/office/officeart/2005/8/layout/list1"/>
    <dgm:cxn modelId="{10A66C37-4B54-4FA5-AA74-CADE2BBD883D}" type="presOf" srcId="{05BCB13C-E734-4C26-87C6-DC2975D4AF6A}" destId="{51C75502-DADA-4873-AF3D-5BC3FA27A2D8}" srcOrd="0" destOrd="0" presId="urn:microsoft.com/office/officeart/2005/8/layout/list1"/>
    <dgm:cxn modelId="{57FD2266-CCFE-4311-87CE-30C8DB132C68}" type="presOf" srcId="{4C6A44C5-FC32-4E24-8FF1-2C90602DCFFC}" destId="{55F1620C-862B-4AEB-8855-194F1757BDF6}" srcOrd="0" destOrd="0" presId="urn:microsoft.com/office/officeart/2005/8/layout/list1"/>
    <dgm:cxn modelId="{BA47FA47-B391-40D1-9FC6-C36F8E894EF7}" type="presOf" srcId="{45E36049-3B67-4BE7-B185-DB5861E79A65}" destId="{76B762EF-7175-4A8F-8BC7-601ABF5BA514}" srcOrd="0" destOrd="0" presId="urn:microsoft.com/office/officeart/2005/8/layout/list1"/>
    <dgm:cxn modelId="{16686048-DEB1-4A81-9255-7ED567666B25}" type="presOf" srcId="{9938DB56-3A32-4A57-9261-4B0A2A41B4B0}" destId="{B7EE69C5-D4B6-4ED2-9534-0EA599EE1C18}" srcOrd="0" destOrd="0" presId="urn:microsoft.com/office/officeart/2005/8/layout/list1"/>
    <dgm:cxn modelId="{33BB0E6C-08ED-46C5-8AC4-3C397397F27C}" srcId="{399067C9-57B0-4B48-9930-463C3AD33AE5}" destId="{40612252-7263-4E41-A560-8E988424F5F2}" srcOrd="0" destOrd="0" parTransId="{28899699-EF17-4AA7-BEAE-4E2BAEA3DD7A}" sibTransId="{9C860FAE-3815-4753-B026-CE5223CF81E9}"/>
    <dgm:cxn modelId="{94D4344C-CBA4-4ED6-B1CE-8F774DEED99F}" type="presOf" srcId="{399067C9-57B0-4B48-9930-463C3AD33AE5}" destId="{CE2265B4-0B56-4FAF-A36B-98B60CE24488}" srcOrd="1" destOrd="0" presId="urn:microsoft.com/office/officeart/2005/8/layout/list1"/>
    <dgm:cxn modelId="{37192A76-DC86-446E-AB95-12C6204470C6}" srcId="{CE73E141-CDD0-48D1-A0C5-D111C67A9D3D}" destId="{6AAE18F4-CACF-4859-94FB-65E44E7ECBCA}" srcOrd="0" destOrd="0" parTransId="{28BC49C8-A9B2-490C-A941-0C23A44DDADF}" sibTransId="{AF175BD3-6B15-43DA-9275-E7A5ED9AF0A2}"/>
    <dgm:cxn modelId="{A2F33C5A-5E14-448C-9E27-11C8BB42BE5E}" type="presOf" srcId="{9938DB56-3A32-4A57-9261-4B0A2A41B4B0}" destId="{A6F19E56-46DD-45B9-BCF2-2BF54C7057E6}" srcOrd="1" destOrd="0" presId="urn:microsoft.com/office/officeart/2005/8/layout/list1"/>
    <dgm:cxn modelId="{C36D0E99-06BE-4389-99C8-D87AB30AF1E5}" srcId="{834DF41B-9B2B-42B3-8A28-3D0BB83A7354}" destId="{4C6A44C5-FC32-4E24-8FF1-2C90602DCFFC}" srcOrd="0" destOrd="0" parTransId="{BFF47FD3-32E2-4D37-A76C-8EC71B86B966}" sibTransId="{F86A596B-7B00-46F8-8C06-261866BA7F8A}"/>
    <dgm:cxn modelId="{43DD3899-5FD2-4B3A-9C68-6D2373072023}" srcId="{45E36049-3B67-4BE7-B185-DB5861E79A65}" destId="{05BCB13C-E734-4C26-87C6-DC2975D4AF6A}" srcOrd="4" destOrd="0" parTransId="{B489B080-A771-4EEA-BFD2-14F583AED32A}" sibTransId="{9B9FE233-127E-4FB7-8AF7-327D1CAAF3FF}"/>
    <dgm:cxn modelId="{2D228E9F-07FD-4A53-A4F0-84C0997B4C3B}" type="presOf" srcId="{9B001AF2-AD7B-472A-B909-95E576C3043E}" destId="{A6C3550C-50EC-49F0-B0B1-A388F4607414}" srcOrd="0" destOrd="0" presId="urn:microsoft.com/office/officeart/2005/8/layout/list1"/>
    <dgm:cxn modelId="{58D2CCA2-A77B-4830-9F4E-EC66FC40CDE7}" type="presOf" srcId="{6AAE18F4-CACF-4859-94FB-65E44E7ECBCA}" destId="{73D960FC-4170-4B97-9BB9-F121994419A8}" srcOrd="0" destOrd="0" presId="urn:microsoft.com/office/officeart/2005/8/layout/list1"/>
    <dgm:cxn modelId="{FECFAEA6-30C6-4672-B0EF-694324A7809F}" type="presOf" srcId="{A19A8492-0214-4903-9891-2FD585D78CAB}" destId="{7ACE4B41-769A-4AC4-B102-10E542317244}" srcOrd="1" destOrd="0" presId="urn:microsoft.com/office/officeart/2005/8/layout/list1"/>
    <dgm:cxn modelId="{7A8A6AA9-A973-4F3D-ACBF-14BE61D6456C}" srcId="{45E36049-3B67-4BE7-B185-DB5861E79A65}" destId="{9938DB56-3A32-4A57-9261-4B0A2A41B4B0}" srcOrd="6" destOrd="0" parTransId="{EDF18883-7177-4D08-8A3B-F5A1E275B6E5}" sibTransId="{6F3777AB-2697-4521-A696-ACECABCF05E7}"/>
    <dgm:cxn modelId="{7400BAB0-49DF-4BA2-AD35-0CC0235C07F6}" type="presOf" srcId="{E9535AFF-629D-4C21-8977-9E45D6975C2A}" destId="{280145D6-2974-443F-AB29-3F05B6B757D1}" srcOrd="0" destOrd="0" presId="urn:microsoft.com/office/officeart/2005/8/layout/list1"/>
    <dgm:cxn modelId="{0F3BA9B4-4AE1-47DA-B2BC-A67D4C0C97A9}" type="presOf" srcId="{86112D06-30AB-4F68-939B-E108401D1C61}" destId="{2BE7BC68-4F5F-4CDE-831A-1D6074598B6F}" srcOrd="0" destOrd="0" presId="urn:microsoft.com/office/officeart/2005/8/layout/list1"/>
    <dgm:cxn modelId="{D1DACAB7-417C-49CE-A5E6-3DC9D0C06672}" srcId="{45E36049-3B67-4BE7-B185-DB5861E79A65}" destId="{9B001AF2-AD7B-472A-B909-95E576C3043E}" srcOrd="3" destOrd="0" parTransId="{FD9820CD-0F96-4FBD-A98A-5B242799F0CF}" sibTransId="{9E70C7D0-435C-474D-A47C-F75DF4324740}"/>
    <dgm:cxn modelId="{99E2E3BC-0A33-4699-801C-9F9F12821A9F}" type="presOf" srcId="{14B71C10-CD48-4C46-84A6-7E2452663BF7}" destId="{96AA0C8C-3E21-46E8-8DAE-84E76012D52F}" srcOrd="0" destOrd="0" presId="urn:microsoft.com/office/officeart/2005/8/layout/list1"/>
    <dgm:cxn modelId="{46B4F6C9-9ADB-4FB4-868A-1EC117ABE4DB}" type="presOf" srcId="{9B001AF2-AD7B-472A-B909-95E576C3043E}" destId="{C481CF63-C5CE-4CA6-B32F-8AEBE4D6AAA4}" srcOrd="1" destOrd="0" presId="urn:microsoft.com/office/officeart/2005/8/layout/list1"/>
    <dgm:cxn modelId="{B9F9E9CA-4278-42B4-A127-99D3D3DAA96A}" srcId="{9B001AF2-AD7B-472A-B909-95E576C3043E}" destId="{AFA690B1-1FD1-4614-AD57-76FE07683BA4}" srcOrd="0" destOrd="0" parTransId="{AE54217E-A750-4A77-B243-CC0236B09ACF}" sibTransId="{82A4E7C5-DA8D-45D7-A9A4-DEA1575C5527}"/>
    <dgm:cxn modelId="{C3B416CB-56AF-41A2-882B-5EA598ADCA35}" type="presOf" srcId="{05BCB13C-E734-4C26-87C6-DC2975D4AF6A}" destId="{F672A90B-96DB-4CE6-908A-0003605C2FFE}" srcOrd="1" destOrd="0" presId="urn:microsoft.com/office/officeart/2005/8/layout/list1"/>
    <dgm:cxn modelId="{39CB32CC-55D3-49C6-9880-6C104BE6A377}" srcId="{45E36049-3B67-4BE7-B185-DB5861E79A65}" destId="{834DF41B-9B2B-42B3-8A28-3D0BB83A7354}" srcOrd="2" destOrd="0" parTransId="{2DD56F24-8E4F-4F97-B6E1-EB972A3C5D7B}" sibTransId="{F53DF33A-31DA-41C4-8F8B-1E89A6631C6D}"/>
    <dgm:cxn modelId="{9E4898CC-F5C6-49D7-8F67-1947C10D2025}" type="presOf" srcId="{834DF41B-9B2B-42B3-8A28-3D0BB83A7354}" destId="{C51FA7E6-9B54-461F-B0CC-4AC408DF466A}" srcOrd="1" destOrd="0" presId="urn:microsoft.com/office/officeart/2005/8/layout/list1"/>
    <dgm:cxn modelId="{5FF73AD4-4C6B-4594-9E34-D00FEC669003}" srcId="{45E36049-3B67-4BE7-B185-DB5861E79A65}" destId="{399067C9-57B0-4B48-9930-463C3AD33AE5}" srcOrd="0" destOrd="0" parTransId="{CC0E9AAB-48CD-405E-A041-AD512DFCBB64}" sibTransId="{D415DB22-E2AA-4D77-B26F-24AE701DA3F6}"/>
    <dgm:cxn modelId="{A7EF9DD6-7A67-4035-84D1-0E3F53F7E32F}" srcId="{A19A8492-0214-4903-9891-2FD585D78CAB}" destId="{14B71C10-CD48-4C46-84A6-7E2452663BF7}" srcOrd="0" destOrd="0" parTransId="{F31A63CE-78F0-419D-9EA4-2988539043A0}" sibTransId="{72171E8C-FA7A-4A1B-9279-82B707D60182}"/>
    <dgm:cxn modelId="{467C53EB-3FBE-4B4E-9126-14CE679835AB}" srcId="{45E36049-3B67-4BE7-B185-DB5861E79A65}" destId="{A19A8492-0214-4903-9891-2FD585D78CAB}" srcOrd="5" destOrd="0" parTransId="{B4401E13-0876-48A6-890E-644D0FE8788B}" sibTransId="{CA7E4D58-02B8-4F72-8D90-789FB178C7EB}"/>
    <dgm:cxn modelId="{9328D0EB-F1E2-4AE2-9A8C-5B0863051CE3}" srcId="{45E36049-3B67-4BE7-B185-DB5861E79A65}" destId="{CE73E141-CDD0-48D1-A0C5-D111C67A9D3D}" srcOrd="1" destOrd="0" parTransId="{73D60C28-277C-4948-9800-9F6FFE818B57}" sibTransId="{BFD77CF7-24B9-40C5-918C-6E3552D82151}"/>
    <dgm:cxn modelId="{4C6FB3ED-B27D-45E5-BC88-9D40E6F72F85}" srcId="{05BCB13C-E734-4C26-87C6-DC2975D4AF6A}" destId="{86112D06-30AB-4F68-939B-E108401D1C61}" srcOrd="0" destOrd="0" parTransId="{7D5CBB53-D601-45C9-AC00-19FBDE148091}" sibTransId="{7478A13F-A3E4-4835-ACBB-1BC71498D89F}"/>
    <dgm:cxn modelId="{B3FC80F5-842E-4ABC-ACD3-DF811DC98918}" type="presOf" srcId="{CE73E141-CDD0-48D1-A0C5-D111C67A9D3D}" destId="{AFA37AE6-161D-4C78-BA07-BAF50275A8CA}" srcOrd="0" destOrd="0" presId="urn:microsoft.com/office/officeart/2005/8/layout/list1"/>
    <dgm:cxn modelId="{455D9DAA-A76E-4E32-BBE1-913A8C8B1F46}" type="presParOf" srcId="{76B762EF-7175-4A8F-8BC7-601ABF5BA514}" destId="{89D11ACA-99FE-4560-BF95-6F4C00CAF07C}" srcOrd="0" destOrd="0" presId="urn:microsoft.com/office/officeart/2005/8/layout/list1"/>
    <dgm:cxn modelId="{B8595FFB-58C4-44D8-A87F-1C895484B935}" type="presParOf" srcId="{89D11ACA-99FE-4560-BF95-6F4C00CAF07C}" destId="{69A44EE0-00AD-405A-A2D5-4DA806A2A1F6}" srcOrd="0" destOrd="0" presId="urn:microsoft.com/office/officeart/2005/8/layout/list1"/>
    <dgm:cxn modelId="{FD7EAA93-CCC6-4399-831F-8C54F8DEAD8A}" type="presParOf" srcId="{89D11ACA-99FE-4560-BF95-6F4C00CAF07C}" destId="{CE2265B4-0B56-4FAF-A36B-98B60CE24488}" srcOrd="1" destOrd="0" presId="urn:microsoft.com/office/officeart/2005/8/layout/list1"/>
    <dgm:cxn modelId="{CF4D35A8-2503-45BE-A001-4893A7AE97EB}" type="presParOf" srcId="{76B762EF-7175-4A8F-8BC7-601ABF5BA514}" destId="{9F24FC01-EA8C-43E0-9E72-204BBEB4D88C}" srcOrd="1" destOrd="0" presId="urn:microsoft.com/office/officeart/2005/8/layout/list1"/>
    <dgm:cxn modelId="{30A7624E-B0C7-44F6-9986-BC4AA27B3BC5}" type="presParOf" srcId="{76B762EF-7175-4A8F-8BC7-601ABF5BA514}" destId="{06A217F1-0CD3-4AAE-8CC9-33A6683A0E25}" srcOrd="2" destOrd="0" presId="urn:microsoft.com/office/officeart/2005/8/layout/list1"/>
    <dgm:cxn modelId="{BB7BBA2C-9C46-44EA-BFDE-6CD9CA3D9215}" type="presParOf" srcId="{76B762EF-7175-4A8F-8BC7-601ABF5BA514}" destId="{3C53B157-2312-4A6C-932F-78261626B125}" srcOrd="3" destOrd="0" presId="urn:microsoft.com/office/officeart/2005/8/layout/list1"/>
    <dgm:cxn modelId="{1572D28A-269A-4B74-AA8D-282DD30C01B6}" type="presParOf" srcId="{76B762EF-7175-4A8F-8BC7-601ABF5BA514}" destId="{D74EADAE-FFC2-4458-A31E-0D6E383CA6D8}" srcOrd="4" destOrd="0" presId="urn:microsoft.com/office/officeart/2005/8/layout/list1"/>
    <dgm:cxn modelId="{29D79A58-DCA6-436A-84DD-9AAAD936275F}" type="presParOf" srcId="{D74EADAE-FFC2-4458-A31E-0D6E383CA6D8}" destId="{AFA37AE6-161D-4C78-BA07-BAF50275A8CA}" srcOrd="0" destOrd="0" presId="urn:microsoft.com/office/officeart/2005/8/layout/list1"/>
    <dgm:cxn modelId="{BB907154-A001-40C6-9AA8-585F4D7EF634}" type="presParOf" srcId="{D74EADAE-FFC2-4458-A31E-0D6E383CA6D8}" destId="{9EA1E456-C28C-4ECD-9A0A-7F110960AA16}" srcOrd="1" destOrd="0" presId="urn:microsoft.com/office/officeart/2005/8/layout/list1"/>
    <dgm:cxn modelId="{5BB1808A-DC2D-4B89-8586-024DA4F7D373}" type="presParOf" srcId="{76B762EF-7175-4A8F-8BC7-601ABF5BA514}" destId="{DED1FBF8-8B62-40BC-B39D-85BB3B838F5C}" srcOrd="5" destOrd="0" presId="urn:microsoft.com/office/officeart/2005/8/layout/list1"/>
    <dgm:cxn modelId="{15F9131D-0D3F-4AD8-B4AF-88A95CE5CC8F}" type="presParOf" srcId="{76B762EF-7175-4A8F-8BC7-601ABF5BA514}" destId="{73D960FC-4170-4B97-9BB9-F121994419A8}" srcOrd="6" destOrd="0" presId="urn:microsoft.com/office/officeart/2005/8/layout/list1"/>
    <dgm:cxn modelId="{246605E0-2B39-4A69-9CE4-DBA711357C72}" type="presParOf" srcId="{76B762EF-7175-4A8F-8BC7-601ABF5BA514}" destId="{5E7A736C-16F7-44E1-AB8E-87F257DC1A47}" srcOrd="7" destOrd="0" presId="urn:microsoft.com/office/officeart/2005/8/layout/list1"/>
    <dgm:cxn modelId="{46F68A76-2452-489D-9BF6-4E7AC1FC1AC8}" type="presParOf" srcId="{76B762EF-7175-4A8F-8BC7-601ABF5BA514}" destId="{AFABDB45-5DE7-45C6-9DE7-688FF749C81A}" srcOrd="8" destOrd="0" presId="urn:microsoft.com/office/officeart/2005/8/layout/list1"/>
    <dgm:cxn modelId="{D69FF313-E71D-4450-BBBB-2B0BD128B24C}" type="presParOf" srcId="{AFABDB45-5DE7-45C6-9DE7-688FF749C81A}" destId="{6D7DF54D-ECDA-4D61-B5B7-E8622073AAB7}" srcOrd="0" destOrd="0" presId="urn:microsoft.com/office/officeart/2005/8/layout/list1"/>
    <dgm:cxn modelId="{D8962AA4-AC69-444F-B578-3A0C1033295B}" type="presParOf" srcId="{AFABDB45-5DE7-45C6-9DE7-688FF749C81A}" destId="{C51FA7E6-9B54-461F-B0CC-4AC408DF466A}" srcOrd="1" destOrd="0" presId="urn:microsoft.com/office/officeart/2005/8/layout/list1"/>
    <dgm:cxn modelId="{D6A5CE13-AFB6-4E72-8954-B557B66B35B5}" type="presParOf" srcId="{76B762EF-7175-4A8F-8BC7-601ABF5BA514}" destId="{0534E0EF-4521-427D-9AEC-C29A7838520C}" srcOrd="9" destOrd="0" presId="urn:microsoft.com/office/officeart/2005/8/layout/list1"/>
    <dgm:cxn modelId="{0CD64A75-61FD-4459-9388-39B04CF17424}" type="presParOf" srcId="{76B762EF-7175-4A8F-8BC7-601ABF5BA514}" destId="{55F1620C-862B-4AEB-8855-194F1757BDF6}" srcOrd="10" destOrd="0" presId="urn:microsoft.com/office/officeart/2005/8/layout/list1"/>
    <dgm:cxn modelId="{E5A31DB0-6581-4B14-B613-006084B9F50E}" type="presParOf" srcId="{76B762EF-7175-4A8F-8BC7-601ABF5BA514}" destId="{5E7F87DA-9B23-4C5F-8BB8-FA586C190C25}" srcOrd="11" destOrd="0" presId="urn:microsoft.com/office/officeart/2005/8/layout/list1"/>
    <dgm:cxn modelId="{00BBC5D9-3319-439F-977A-DD8750495288}" type="presParOf" srcId="{76B762EF-7175-4A8F-8BC7-601ABF5BA514}" destId="{9D95CA6A-A13D-407C-808D-23E4ED7B8467}" srcOrd="12" destOrd="0" presId="urn:microsoft.com/office/officeart/2005/8/layout/list1"/>
    <dgm:cxn modelId="{9E2ABB7A-0AC0-4F2E-AE5E-1709CB1F15A1}" type="presParOf" srcId="{9D95CA6A-A13D-407C-808D-23E4ED7B8467}" destId="{A6C3550C-50EC-49F0-B0B1-A388F4607414}" srcOrd="0" destOrd="0" presId="urn:microsoft.com/office/officeart/2005/8/layout/list1"/>
    <dgm:cxn modelId="{77A516F1-41E4-4ED0-A62A-5F2864EB616E}" type="presParOf" srcId="{9D95CA6A-A13D-407C-808D-23E4ED7B8467}" destId="{C481CF63-C5CE-4CA6-B32F-8AEBE4D6AAA4}" srcOrd="1" destOrd="0" presId="urn:microsoft.com/office/officeart/2005/8/layout/list1"/>
    <dgm:cxn modelId="{7BB29969-D41E-418F-9A6C-8373E4238CEF}" type="presParOf" srcId="{76B762EF-7175-4A8F-8BC7-601ABF5BA514}" destId="{D5616E8F-BDCF-4BE5-B65D-A17A401E41F4}" srcOrd="13" destOrd="0" presId="urn:microsoft.com/office/officeart/2005/8/layout/list1"/>
    <dgm:cxn modelId="{031F7E0B-9B27-48D3-BE13-161BEE7BF9AB}" type="presParOf" srcId="{76B762EF-7175-4A8F-8BC7-601ABF5BA514}" destId="{AF4DBA45-8FCA-454E-B85E-B07D76EC1149}" srcOrd="14" destOrd="0" presId="urn:microsoft.com/office/officeart/2005/8/layout/list1"/>
    <dgm:cxn modelId="{EC1C8FF2-7C2C-4C8A-BFDD-72B528BFE458}" type="presParOf" srcId="{76B762EF-7175-4A8F-8BC7-601ABF5BA514}" destId="{D7595860-EC50-48B7-94B4-938878AF7EAE}" srcOrd="15" destOrd="0" presId="urn:microsoft.com/office/officeart/2005/8/layout/list1"/>
    <dgm:cxn modelId="{BD82DB81-D115-43F1-BBA0-C609867F957A}" type="presParOf" srcId="{76B762EF-7175-4A8F-8BC7-601ABF5BA514}" destId="{DD0BB3C8-2020-4FBB-ABCE-447F79D69402}" srcOrd="16" destOrd="0" presId="urn:microsoft.com/office/officeart/2005/8/layout/list1"/>
    <dgm:cxn modelId="{87E6C0DE-B506-4845-BB3E-3AA66C13F55E}" type="presParOf" srcId="{DD0BB3C8-2020-4FBB-ABCE-447F79D69402}" destId="{51C75502-DADA-4873-AF3D-5BC3FA27A2D8}" srcOrd="0" destOrd="0" presId="urn:microsoft.com/office/officeart/2005/8/layout/list1"/>
    <dgm:cxn modelId="{311C0E61-3FA5-4EF6-9A66-B7DA908C199E}" type="presParOf" srcId="{DD0BB3C8-2020-4FBB-ABCE-447F79D69402}" destId="{F672A90B-96DB-4CE6-908A-0003605C2FFE}" srcOrd="1" destOrd="0" presId="urn:microsoft.com/office/officeart/2005/8/layout/list1"/>
    <dgm:cxn modelId="{40F2A046-A004-485B-8133-C263ED12D8B0}" type="presParOf" srcId="{76B762EF-7175-4A8F-8BC7-601ABF5BA514}" destId="{0B172EC0-4E75-40DD-B003-FC30F9FFC9C3}" srcOrd="17" destOrd="0" presId="urn:microsoft.com/office/officeart/2005/8/layout/list1"/>
    <dgm:cxn modelId="{56734A18-5FCC-416B-ABF7-B21DF4A0DEE7}" type="presParOf" srcId="{76B762EF-7175-4A8F-8BC7-601ABF5BA514}" destId="{2BE7BC68-4F5F-4CDE-831A-1D6074598B6F}" srcOrd="18" destOrd="0" presId="urn:microsoft.com/office/officeart/2005/8/layout/list1"/>
    <dgm:cxn modelId="{2F835DDF-4902-405D-905D-4CC5C8E7F97E}" type="presParOf" srcId="{76B762EF-7175-4A8F-8BC7-601ABF5BA514}" destId="{73A701AC-4BF1-4716-909C-F5E11E9507DD}" srcOrd="19" destOrd="0" presId="urn:microsoft.com/office/officeart/2005/8/layout/list1"/>
    <dgm:cxn modelId="{AA88D09F-2404-4A9D-8F2B-E9A745429951}" type="presParOf" srcId="{76B762EF-7175-4A8F-8BC7-601ABF5BA514}" destId="{10DACE83-5A43-467B-873E-9139379EC4A5}" srcOrd="20" destOrd="0" presId="urn:microsoft.com/office/officeart/2005/8/layout/list1"/>
    <dgm:cxn modelId="{498F5140-4C3A-4A60-9CE7-BE908F9BAEC3}" type="presParOf" srcId="{10DACE83-5A43-467B-873E-9139379EC4A5}" destId="{507E9DC0-196B-43A8-9A0E-205FE0604EAF}" srcOrd="0" destOrd="0" presId="urn:microsoft.com/office/officeart/2005/8/layout/list1"/>
    <dgm:cxn modelId="{F00B97BB-B1A1-430F-892D-14852E9422C2}" type="presParOf" srcId="{10DACE83-5A43-467B-873E-9139379EC4A5}" destId="{7ACE4B41-769A-4AC4-B102-10E542317244}" srcOrd="1" destOrd="0" presId="urn:microsoft.com/office/officeart/2005/8/layout/list1"/>
    <dgm:cxn modelId="{9D3559F5-46F6-4E41-996F-4497AAB3C009}" type="presParOf" srcId="{76B762EF-7175-4A8F-8BC7-601ABF5BA514}" destId="{CBBAAE2B-A1C9-41FD-A622-186DD83F8D6A}" srcOrd="21" destOrd="0" presId="urn:microsoft.com/office/officeart/2005/8/layout/list1"/>
    <dgm:cxn modelId="{A85C8285-172C-42DF-8543-E82FF55C6DAB}" type="presParOf" srcId="{76B762EF-7175-4A8F-8BC7-601ABF5BA514}" destId="{96AA0C8C-3E21-46E8-8DAE-84E76012D52F}" srcOrd="22" destOrd="0" presId="urn:microsoft.com/office/officeart/2005/8/layout/list1"/>
    <dgm:cxn modelId="{21DCB0A2-34B4-44D2-A996-FB72AB259799}" type="presParOf" srcId="{76B762EF-7175-4A8F-8BC7-601ABF5BA514}" destId="{A6B828B1-45F2-4DAF-BC58-9E7533566280}" srcOrd="23" destOrd="0" presId="urn:microsoft.com/office/officeart/2005/8/layout/list1"/>
    <dgm:cxn modelId="{88B806CE-93B0-4B92-802E-6B9C8875D71C}" type="presParOf" srcId="{76B762EF-7175-4A8F-8BC7-601ABF5BA514}" destId="{0DCFA675-A25B-4EF5-986E-5184BFA81041}" srcOrd="24" destOrd="0" presId="urn:microsoft.com/office/officeart/2005/8/layout/list1"/>
    <dgm:cxn modelId="{744EBA81-DB03-4530-A365-3C4006A60589}" type="presParOf" srcId="{0DCFA675-A25B-4EF5-986E-5184BFA81041}" destId="{B7EE69C5-D4B6-4ED2-9534-0EA599EE1C18}" srcOrd="0" destOrd="0" presId="urn:microsoft.com/office/officeart/2005/8/layout/list1"/>
    <dgm:cxn modelId="{A3BAEF09-61EB-494D-AA3B-068DAE62826E}" type="presParOf" srcId="{0DCFA675-A25B-4EF5-986E-5184BFA81041}" destId="{A6F19E56-46DD-45B9-BCF2-2BF54C7057E6}" srcOrd="1" destOrd="0" presId="urn:microsoft.com/office/officeart/2005/8/layout/list1"/>
    <dgm:cxn modelId="{447694F6-3C0F-4244-8EC1-DF30D3F9802A}" type="presParOf" srcId="{76B762EF-7175-4A8F-8BC7-601ABF5BA514}" destId="{7CB8F331-AB85-4E3E-A19E-C7C963196A94}" srcOrd="25" destOrd="0" presId="urn:microsoft.com/office/officeart/2005/8/layout/list1"/>
    <dgm:cxn modelId="{F127B508-0CA7-44E2-8573-93923FA63539}" type="presParOf" srcId="{76B762EF-7175-4A8F-8BC7-601ABF5BA514}" destId="{280145D6-2974-443F-AB29-3F05B6B757D1}" srcOrd="2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987AA87-9DDF-40A9-B249-4DB044AE034D}" type="doc">
      <dgm:prSet loTypeId="urn:microsoft.com/office/officeart/2005/8/layout/funnel1" loCatId="relationship" qsTypeId="urn:microsoft.com/office/officeart/2005/8/quickstyle/simple1" qsCatId="simple" csTypeId="urn:microsoft.com/office/officeart/2005/8/colors/colorful3" csCatId="colorful" phldr="1"/>
      <dgm:spPr/>
      <dgm:t>
        <a:bodyPr/>
        <a:lstStyle/>
        <a:p>
          <a:endParaRPr lang="es-CO"/>
        </a:p>
      </dgm:t>
    </dgm:pt>
    <dgm:pt modelId="{994C2ECC-AFB5-4D5E-A8E9-A6AD4456639A}">
      <dgm:prSet phldrT="[Texto]" phldr="0"/>
      <dgm:spPr/>
      <dgm:t>
        <a:bodyPr/>
        <a:lstStyle/>
        <a:p>
          <a:r>
            <a:rPr lang="es-ES"/>
            <a:t>Coordinación Sectorial</a:t>
          </a:r>
          <a:endParaRPr lang="es-CO"/>
        </a:p>
      </dgm:t>
    </dgm:pt>
    <dgm:pt modelId="{A64093E8-CEF5-4E6A-8459-4D23571B4E3B}" type="parTrans" cxnId="{D0C131B1-8F36-4B3D-8AD3-6D1CF86E3C91}">
      <dgm:prSet/>
      <dgm:spPr/>
      <dgm:t>
        <a:bodyPr/>
        <a:lstStyle/>
        <a:p>
          <a:endParaRPr lang="es-CO"/>
        </a:p>
      </dgm:t>
    </dgm:pt>
    <dgm:pt modelId="{5F96350D-30CD-40C3-876A-BD8B4F718DE7}" type="sibTrans" cxnId="{D0C131B1-8F36-4B3D-8AD3-6D1CF86E3C91}">
      <dgm:prSet/>
      <dgm:spPr/>
      <dgm:t>
        <a:bodyPr/>
        <a:lstStyle/>
        <a:p>
          <a:endParaRPr lang="es-CO"/>
        </a:p>
      </dgm:t>
    </dgm:pt>
    <dgm:pt modelId="{70C7A3E6-3800-46D5-AB8C-376FA8D58352}">
      <dgm:prSet phldrT="[Texto]" phldr="0"/>
      <dgm:spPr/>
      <dgm:t>
        <a:bodyPr/>
        <a:lstStyle/>
        <a:p>
          <a:r>
            <a:rPr lang="es-ES"/>
            <a:t>Ley de Garantías</a:t>
          </a:r>
          <a:endParaRPr lang="es-CO"/>
        </a:p>
      </dgm:t>
    </dgm:pt>
    <dgm:pt modelId="{84A852FC-3992-4675-95E8-B1151ABD9412}" type="parTrans" cxnId="{AAEC2DF6-6553-478E-98D5-BB0C6E211E62}">
      <dgm:prSet/>
      <dgm:spPr/>
      <dgm:t>
        <a:bodyPr/>
        <a:lstStyle/>
        <a:p>
          <a:endParaRPr lang="es-CO"/>
        </a:p>
      </dgm:t>
    </dgm:pt>
    <dgm:pt modelId="{E3D72664-A93E-4331-AE59-7712C4347D8E}" type="sibTrans" cxnId="{AAEC2DF6-6553-478E-98D5-BB0C6E211E62}">
      <dgm:prSet/>
      <dgm:spPr/>
      <dgm:t>
        <a:bodyPr/>
        <a:lstStyle/>
        <a:p>
          <a:endParaRPr lang="es-CO"/>
        </a:p>
      </dgm:t>
    </dgm:pt>
    <dgm:pt modelId="{E9732495-EE9E-443A-8612-DE92B23C1AEF}">
      <dgm:prSet phldrT="[Texto]" phldr="0"/>
      <dgm:spPr/>
      <dgm:t>
        <a:bodyPr/>
        <a:lstStyle/>
        <a:p>
          <a:r>
            <a:rPr lang="es-ES"/>
            <a:t>Marco de Gasto de Mediano Plazo</a:t>
          </a:r>
          <a:endParaRPr lang="es-CO"/>
        </a:p>
      </dgm:t>
    </dgm:pt>
    <dgm:pt modelId="{9C78852E-8BD5-4EA3-9499-3BDAA0393B77}" type="parTrans" cxnId="{08E4FF06-251C-4F56-BC72-FC47CEA06900}">
      <dgm:prSet/>
      <dgm:spPr/>
      <dgm:t>
        <a:bodyPr/>
        <a:lstStyle/>
        <a:p>
          <a:endParaRPr lang="es-CO"/>
        </a:p>
      </dgm:t>
    </dgm:pt>
    <dgm:pt modelId="{BC1AB657-08FE-4107-8626-2F7BDBEA0871}" type="sibTrans" cxnId="{08E4FF06-251C-4F56-BC72-FC47CEA06900}">
      <dgm:prSet/>
      <dgm:spPr/>
      <dgm:t>
        <a:bodyPr/>
        <a:lstStyle/>
        <a:p>
          <a:endParaRPr lang="es-CO"/>
        </a:p>
      </dgm:t>
    </dgm:pt>
    <dgm:pt modelId="{52EAFC6D-25D1-413B-8AFE-9EF6011FE6DE}">
      <dgm:prSet phldrT="[Texto]" phldr="0"/>
      <dgm:spPr/>
      <dgm:t>
        <a:bodyPr/>
        <a:lstStyle/>
        <a:p>
          <a:r>
            <a:rPr lang="es-ES"/>
            <a:t>Priorización: Operación básica, Consolidación y culminación de proyectos de inversión en marcha</a:t>
          </a:r>
          <a:endParaRPr lang="es-CO"/>
        </a:p>
      </dgm:t>
    </dgm:pt>
    <dgm:pt modelId="{19B9CAC7-AFAB-47B0-864A-252BE24C7241}" type="parTrans" cxnId="{3157CB6D-B7D1-48CC-B701-5AB450A97A8A}">
      <dgm:prSet/>
      <dgm:spPr/>
      <dgm:t>
        <a:bodyPr/>
        <a:lstStyle/>
        <a:p>
          <a:endParaRPr lang="es-CO"/>
        </a:p>
      </dgm:t>
    </dgm:pt>
    <dgm:pt modelId="{E3E4BEA2-B034-48B8-81AD-0D313ADC0E2E}" type="sibTrans" cxnId="{3157CB6D-B7D1-48CC-B701-5AB450A97A8A}">
      <dgm:prSet/>
      <dgm:spPr/>
      <dgm:t>
        <a:bodyPr/>
        <a:lstStyle/>
        <a:p>
          <a:endParaRPr lang="es-CO"/>
        </a:p>
      </dgm:t>
    </dgm:pt>
    <dgm:pt modelId="{DBA7B328-994A-4608-B95F-607759709D6C}" type="pres">
      <dgm:prSet presAssocID="{2987AA87-9DDF-40A9-B249-4DB044AE034D}" presName="Name0" presStyleCnt="0">
        <dgm:presLayoutVars>
          <dgm:chMax val="4"/>
          <dgm:resizeHandles val="exact"/>
        </dgm:presLayoutVars>
      </dgm:prSet>
      <dgm:spPr/>
    </dgm:pt>
    <dgm:pt modelId="{48503EE8-13E7-4FDA-9150-570EE9C456DB}" type="pres">
      <dgm:prSet presAssocID="{2987AA87-9DDF-40A9-B249-4DB044AE034D}" presName="ellipse" presStyleLbl="trBgShp" presStyleIdx="0" presStyleCnt="1"/>
      <dgm:spPr/>
    </dgm:pt>
    <dgm:pt modelId="{D31883BA-31E8-49AA-81B4-0269E8AE517E}" type="pres">
      <dgm:prSet presAssocID="{2987AA87-9DDF-40A9-B249-4DB044AE034D}" presName="arrow1" presStyleLbl="fgShp" presStyleIdx="0" presStyleCnt="1"/>
      <dgm:spPr/>
    </dgm:pt>
    <dgm:pt modelId="{4155ADAA-D200-4B71-820E-12682925C78C}" type="pres">
      <dgm:prSet presAssocID="{2987AA87-9DDF-40A9-B249-4DB044AE034D}" presName="rectangle" presStyleLbl="revTx" presStyleIdx="0" presStyleCnt="1">
        <dgm:presLayoutVars>
          <dgm:bulletEnabled val="1"/>
        </dgm:presLayoutVars>
      </dgm:prSet>
      <dgm:spPr/>
    </dgm:pt>
    <dgm:pt modelId="{BE2041E7-A68E-4EE1-B5D5-5EB9438BF281}" type="pres">
      <dgm:prSet presAssocID="{994C2ECC-AFB5-4D5E-A8E9-A6AD4456639A}" presName="item1" presStyleLbl="node1" presStyleIdx="0" presStyleCnt="3">
        <dgm:presLayoutVars>
          <dgm:bulletEnabled val="1"/>
        </dgm:presLayoutVars>
      </dgm:prSet>
      <dgm:spPr/>
    </dgm:pt>
    <dgm:pt modelId="{6635306C-9B40-4E01-BA57-0E83C975720A}" type="pres">
      <dgm:prSet presAssocID="{70C7A3E6-3800-46D5-AB8C-376FA8D58352}" presName="item2" presStyleLbl="node1" presStyleIdx="1" presStyleCnt="3">
        <dgm:presLayoutVars>
          <dgm:bulletEnabled val="1"/>
        </dgm:presLayoutVars>
      </dgm:prSet>
      <dgm:spPr/>
    </dgm:pt>
    <dgm:pt modelId="{5790A440-1C6D-4134-B03C-4410F82B62A1}" type="pres">
      <dgm:prSet presAssocID="{52EAFC6D-25D1-413B-8AFE-9EF6011FE6DE}" presName="item3" presStyleLbl="node1" presStyleIdx="2" presStyleCnt="3">
        <dgm:presLayoutVars>
          <dgm:bulletEnabled val="1"/>
        </dgm:presLayoutVars>
      </dgm:prSet>
      <dgm:spPr/>
    </dgm:pt>
    <dgm:pt modelId="{6A192D35-310C-4EDA-9F6D-49074D3F9F87}" type="pres">
      <dgm:prSet presAssocID="{2987AA87-9DDF-40A9-B249-4DB044AE034D}" presName="funnel" presStyleLbl="trAlignAcc1" presStyleIdx="0" presStyleCnt="1"/>
      <dgm:spPr/>
    </dgm:pt>
  </dgm:ptLst>
  <dgm:cxnLst>
    <dgm:cxn modelId="{415ECE05-6408-496C-B97F-2B9480AB1DC9}" type="presOf" srcId="{2987AA87-9DDF-40A9-B249-4DB044AE034D}" destId="{DBA7B328-994A-4608-B95F-607759709D6C}" srcOrd="0" destOrd="0" presId="urn:microsoft.com/office/officeart/2005/8/layout/funnel1"/>
    <dgm:cxn modelId="{08E4FF06-251C-4F56-BC72-FC47CEA06900}" srcId="{2987AA87-9DDF-40A9-B249-4DB044AE034D}" destId="{E9732495-EE9E-443A-8612-DE92B23C1AEF}" srcOrd="0" destOrd="0" parTransId="{9C78852E-8BD5-4EA3-9499-3BDAA0393B77}" sibTransId="{BC1AB657-08FE-4107-8626-2F7BDBEA0871}"/>
    <dgm:cxn modelId="{C8B7C45C-E165-41C4-A1D8-894362EE01A6}" type="presOf" srcId="{70C7A3E6-3800-46D5-AB8C-376FA8D58352}" destId="{BE2041E7-A68E-4EE1-B5D5-5EB9438BF281}" srcOrd="0" destOrd="0" presId="urn:microsoft.com/office/officeart/2005/8/layout/funnel1"/>
    <dgm:cxn modelId="{3157CB6D-B7D1-48CC-B701-5AB450A97A8A}" srcId="{2987AA87-9DDF-40A9-B249-4DB044AE034D}" destId="{52EAFC6D-25D1-413B-8AFE-9EF6011FE6DE}" srcOrd="3" destOrd="0" parTransId="{19B9CAC7-AFAB-47B0-864A-252BE24C7241}" sibTransId="{E3E4BEA2-B034-48B8-81AD-0D313ADC0E2E}"/>
    <dgm:cxn modelId="{CEF6BD96-21BB-42BE-A1A0-DA011AB4A333}" type="presOf" srcId="{994C2ECC-AFB5-4D5E-A8E9-A6AD4456639A}" destId="{6635306C-9B40-4E01-BA57-0E83C975720A}" srcOrd="0" destOrd="0" presId="urn:microsoft.com/office/officeart/2005/8/layout/funnel1"/>
    <dgm:cxn modelId="{D0C131B1-8F36-4B3D-8AD3-6D1CF86E3C91}" srcId="{2987AA87-9DDF-40A9-B249-4DB044AE034D}" destId="{994C2ECC-AFB5-4D5E-A8E9-A6AD4456639A}" srcOrd="1" destOrd="0" parTransId="{A64093E8-CEF5-4E6A-8459-4D23571B4E3B}" sibTransId="{5F96350D-30CD-40C3-876A-BD8B4F718DE7}"/>
    <dgm:cxn modelId="{B5E967BF-8E64-4F23-8555-D41F0C671722}" type="presOf" srcId="{52EAFC6D-25D1-413B-8AFE-9EF6011FE6DE}" destId="{4155ADAA-D200-4B71-820E-12682925C78C}" srcOrd="0" destOrd="0" presId="urn:microsoft.com/office/officeart/2005/8/layout/funnel1"/>
    <dgm:cxn modelId="{2B91E0D0-D6A4-4C32-9177-E4CC4D835096}" type="presOf" srcId="{E9732495-EE9E-443A-8612-DE92B23C1AEF}" destId="{5790A440-1C6D-4134-B03C-4410F82B62A1}" srcOrd="0" destOrd="0" presId="urn:microsoft.com/office/officeart/2005/8/layout/funnel1"/>
    <dgm:cxn modelId="{AAEC2DF6-6553-478E-98D5-BB0C6E211E62}" srcId="{2987AA87-9DDF-40A9-B249-4DB044AE034D}" destId="{70C7A3E6-3800-46D5-AB8C-376FA8D58352}" srcOrd="2" destOrd="0" parTransId="{84A852FC-3992-4675-95E8-B1151ABD9412}" sibTransId="{E3D72664-A93E-4331-AE59-7712C4347D8E}"/>
    <dgm:cxn modelId="{4C03EFCB-2340-49B9-BEB5-7D5AAFF40EDE}" type="presParOf" srcId="{DBA7B328-994A-4608-B95F-607759709D6C}" destId="{48503EE8-13E7-4FDA-9150-570EE9C456DB}" srcOrd="0" destOrd="0" presId="urn:microsoft.com/office/officeart/2005/8/layout/funnel1"/>
    <dgm:cxn modelId="{3EC0FA31-FA37-4F63-AD59-15DA44F0196D}" type="presParOf" srcId="{DBA7B328-994A-4608-B95F-607759709D6C}" destId="{D31883BA-31E8-49AA-81B4-0269E8AE517E}" srcOrd="1" destOrd="0" presId="urn:microsoft.com/office/officeart/2005/8/layout/funnel1"/>
    <dgm:cxn modelId="{A97F8190-CBC4-406F-8838-7D1521C660A1}" type="presParOf" srcId="{DBA7B328-994A-4608-B95F-607759709D6C}" destId="{4155ADAA-D200-4B71-820E-12682925C78C}" srcOrd="2" destOrd="0" presId="urn:microsoft.com/office/officeart/2005/8/layout/funnel1"/>
    <dgm:cxn modelId="{C41477DB-5DEF-4DA4-B377-4608860087DA}" type="presParOf" srcId="{DBA7B328-994A-4608-B95F-607759709D6C}" destId="{BE2041E7-A68E-4EE1-B5D5-5EB9438BF281}" srcOrd="3" destOrd="0" presId="urn:microsoft.com/office/officeart/2005/8/layout/funnel1"/>
    <dgm:cxn modelId="{C340976E-C7A2-4E9A-9FD8-F81BA321C314}" type="presParOf" srcId="{DBA7B328-994A-4608-B95F-607759709D6C}" destId="{6635306C-9B40-4E01-BA57-0E83C975720A}" srcOrd="4" destOrd="0" presId="urn:microsoft.com/office/officeart/2005/8/layout/funnel1"/>
    <dgm:cxn modelId="{00B28C81-2F9F-4154-934E-4958C08F589F}" type="presParOf" srcId="{DBA7B328-994A-4608-B95F-607759709D6C}" destId="{5790A440-1C6D-4134-B03C-4410F82B62A1}" srcOrd="5" destOrd="0" presId="urn:microsoft.com/office/officeart/2005/8/layout/funnel1"/>
    <dgm:cxn modelId="{F5DB5AAC-823C-42A8-823F-D3296AC46828}" type="presParOf" srcId="{DBA7B328-994A-4608-B95F-607759709D6C}" destId="{6A192D35-310C-4EDA-9F6D-49074D3F9F87}"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AEE747A-00D2-4456-AF10-CCB4EAAEB6DE}" type="doc">
      <dgm:prSet loTypeId="urn:microsoft.com/office/officeart/2005/8/layout/arrow2" loCatId="process" qsTypeId="urn:microsoft.com/office/officeart/2005/8/quickstyle/simple1" qsCatId="simple" csTypeId="urn:microsoft.com/office/officeart/2005/8/colors/accent1_2" csCatId="accent1" phldr="1"/>
      <dgm:spPr/>
    </dgm:pt>
    <dgm:pt modelId="{1490F7A2-47A3-41C4-8EA0-6925B9F8DAB7}">
      <dgm:prSet phldrT="[Texto]" phldr="0"/>
      <dgm:spPr/>
      <dgm:t>
        <a:bodyPr/>
        <a:lstStyle/>
        <a:p>
          <a:pPr rtl="0"/>
          <a:r>
            <a:rPr lang="es-ES">
              <a:latin typeface="Oswald Medium"/>
            </a:rPr>
            <a:t>Calidad de los registros (Pospres) - Anexo austeridad.</a:t>
          </a:r>
          <a:endParaRPr lang="es-ES"/>
        </a:p>
      </dgm:t>
    </dgm:pt>
    <dgm:pt modelId="{816FFB2F-8A3B-446D-9DA0-CBB739692D89}" type="parTrans" cxnId="{5D95FA58-17A6-400F-949A-111AA0957B68}">
      <dgm:prSet/>
      <dgm:spPr/>
      <dgm:t>
        <a:bodyPr/>
        <a:lstStyle/>
        <a:p>
          <a:endParaRPr lang="es-CO"/>
        </a:p>
      </dgm:t>
    </dgm:pt>
    <dgm:pt modelId="{222D89C7-9BB6-4B2F-BD40-1E470FF0490D}" type="sibTrans" cxnId="{5D95FA58-17A6-400F-949A-111AA0957B68}">
      <dgm:prSet/>
      <dgm:spPr/>
      <dgm:t>
        <a:bodyPr/>
        <a:lstStyle/>
        <a:p>
          <a:endParaRPr lang="es-CO"/>
        </a:p>
      </dgm:t>
    </dgm:pt>
    <dgm:pt modelId="{A97DD0F4-65A0-4302-BBC2-59245F27075F}">
      <dgm:prSet phldrT="[Texto]" phldr="0"/>
      <dgm:spPr/>
      <dgm:t>
        <a:bodyPr/>
        <a:lstStyle/>
        <a:p>
          <a:pPr rtl="0"/>
          <a:r>
            <a:rPr lang="es-ES">
              <a:latin typeface="Oswald Medium"/>
            </a:rPr>
            <a:t>Contraste y revisión rigurosa de líneas base a cada concepto de austeridad.</a:t>
          </a:r>
          <a:endParaRPr lang="es-ES"/>
        </a:p>
      </dgm:t>
    </dgm:pt>
    <dgm:pt modelId="{CCE2DBDB-9557-4B19-939E-672ACC26EF20}" type="parTrans" cxnId="{A0E474A3-3A98-44AD-8F0B-6B77AEC045F7}">
      <dgm:prSet/>
      <dgm:spPr/>
      <dgm:t>
        <a:bodyPr/>
        <a:lstStyle/>
        <a:p>
          <a:endParaRPr lang="es-CO"/>
        </a:p>
      </dgm:t>
    </dgm:pt>
    <dgm:pt modelId="{807472F6-F7C5-4C74-B596-95AB00E471C4}" type="sibTrans" cxnId="{A0E474A3-3A98-44AD-8F0B-6B77AEC045F7}">
      <dgm:prSet/>
      <dgm:spPr/>
      <dgm:t>
        <a:bodyPr/>
        <a:lstStyle/>
        <a:p>
          <a:endParaRPr lang="es-CO"/>
        </a:p>
      </dgm:t>
    </dgm:pt>
    <dgm:pt modelId="{2E891E06-AFEA-4FB5-A5A3-3B664EF35A4E}">
      <dgm:prSet phldrT="[Texto]" custT="1"/>
      <dgm:spPr/>
      <dgm:t>
        <a:bodyPr/>
        <a:lstStyle/>
        <a:p>
          <a:r>
            <a:rPr lang="es-ES" sz="1600" kern="1200">
              <a:solidFill>
                <a:srgbClr val="232A34">
                  <a:hueOff val="0"/>
                  <a:satOff val="0"/>
                  <a:lumOff val="0"/>
                  <a:alphaOff val="0"/>
                </a:srgbClr>
              </a:solidFill>
              <a:latin typeface="Oswald Medium"/>
              <a:ea typeface="+mn-ea"/>
              <a:cs typeface="+mn-cs"/>
            </a:rPr>
            <a:t> Incorporar criterios de eficiencia, racionalización y priorización del gasto</a:t>
          </a:r>
        </a:p>
      </dgm:t>
    </dgm:pt>
    <dgm:pt modelId="{450A3F6A-9DFA-4239-8985-7F0C4CFF6AF3}" type="parTrans" cxnId="{C1C3A05B-5895-4A8A-9254-4F21D500DC28}">
      <dgm:prSet/>
      <dgm:spPr/>
      <dgm:t>
        <a:bodyPr/>
        <a:lstStyle/>
        <a:p>
          <a:endParaRPr lang="es-CO"/>
        </a:p>
      </dgm:t>
    </dgm:pt>
    <dgm:pt modelId="{E69958D3-8A40-4958-9730-48D8D3FA68C0}" type="sibTrans" cxnId="{C1C3A05B-5895-4A8A-9254-4F21D500DC28}">
      <dgm:prSet/>
      <dgm:spPr/>
      <dgm:t>
        <a:bodyPr/>
        <a:lstStyle/>
        <a:p>
          <a:endParaRPr lang="es-CO"/>
        </a:p>
      </dgm:t>
    </dgm:pt>
    <dgm:pt modelId="{30065A2F-8934-4B98-9DBA-A79693E2F743}" type="pres">
      <dgm:prSet presAssocID="{1AEE747A-00D2-4456-AF10-CCB4EAAEB6DE}" presName="arrowDiagram" presStyleCnt="0">
        <dgm:presLayoutVars>
          <dgm:chMax val="5"/>
          <dgm:dir/>
          <dgm:resizeHandles val="exact"/>
        </dgm:presLayoutVars>
      </dgm:prSet>
      <dgm:spPr/>
    </dgm:pt>
    <dgm:pt modelId="{1291330D-6751-4B26-BF6C-359892823D8B}" type="pres">
      <dgm:prSet presAssocID="{1AEE747A-00D2-4456-AF10-CCB4EAAEB6DE}" presName="arrow" presStyleLbl="bgShp" presStyleIdx="0" presStyleCnt="1"/>
      <dgm:spPr/>
    </dgm:pt>
    <dgm:pt modelId="{3C7CB736-66E2-4434-AF33-B2B4A5B202D4}" type="pres">
      <dgm:prSet presAssocID="{1AEE747A-00D2-4456-AF10-CCB4EAAEB6DE}" presName="arrowDiagram3" presStyleCnt="0"/>
      <dgm:spPr/>
    </dgm:pt>
    <dgm:pt modelId="{19C367F0-7A2A-4D95-AB65-FF238BFE630E}" type="pres">
      <dgm:prSet presAssocID="{1490F7A2-47A3-41C4-8EA0-6925B9F8DAB7}" presName="bullet3a" presStyleLbl="node1" presStyleIdx="0" presStyleCnt="3"/>
      <dgm:spPr/>
    </dgm:pt>
    <dgm:pt modelId="{CCC32806-95A6-4803-8144-3C846019F7F7}" type="pres">
      <dgm:prSet presAssocID="{1490F7A2-47A3-41C4-8EA0-6925B9F8DAB7}" presName="textBox3a" presStyleLbl="revTx" presStyleIdx="0" presStyleCnt="3">
        <dgm:presLayoutVars>
          <dgm:bulletEnabled val="1"/>
        </dgm:presLayoutVars>
      </dgm:prSet>
      <dgm:spPr/>
    </dgm:pt>
    <dgm:pt modelId="{136AF28C-2781-4660-AE1A-35289B99C124}" type="pres">
      <dgm:prSet presAssocID="{A97DD0F4-65A0-4302-BBC2-59245F27075F}" presName="bullet3b" presStyleLbl="node1" presStyleIdx="1" presStyleCnt="3"/>
      <dgm:spPr/>
    </dgm:pt>
    <dgm:pt modelId="{D8D6F2D5-E16F-4757-8C27-6E21AAD91612}" type="pres">
      <dgm:prSet presAssocID="{A97DD0F4-65A0-4302-BBC2-59245F27075F}" presName="textBox3b" presStyleLbl="revTx" presStyleIdx="1" presStyleCnt="3">
        <dgm:presLayoutVars>
          <dgm:bulletEnabled val="1"/>
        </dgm:presLayoutVars>
      </dgm:prSet>
      <dgm:spPr/>
    </dgm:pt>
    <dgm:pt modelId="{C3435D9C-7BA4-477A-9A5E-7555AAAAF134}" type="pres">
      <dgm:prSet presAssocID="{2E891E06-AFEA-4FB5-A5A3-3B664EF35A4E}" presName="bullet3c" presStyleLbl="node1" presStyleIdx="2" presStyleCnt="3"/>
      <dgm:spPr/>
    </dgm:pt>
    <dgm:pt modelId="{02FE0FFC-FB60-41B6-ABDB-8C7BBCF2D036}" type="pres">
      <dgm:prSet presAssocID="{2E891E06-AFEA-4FB5-A5A3-3B664EF35A4E}" presName="textBox3c" presStyleLbl="revTx" presStyleIdx="2" presStyleCnt="3">
        <dgm:presLayoutVars>
          <dgm:bulletEnabled val="1"/>
        </dgm:presLayoutVars>
      </dgm:prSet>
      <dgm:spPr/>
    </dgm:pt>
  </dgm:ptLst>
  <dgm:cxnLst>
    <dgm:cxn modelId="{C1C3A05B-5895-4A8A-9254-4F21D500DC28}" srcId="{1AEE747A-00D2-4456-AF10-CCB4EAAEB6DE}" destId="{2E891E06-AFEA-4FB5-A5A3-3B664EF35A4E}" srcOrd="2" destOrd="0" parTransId="{450A3F6A-9DFA-4239-8985-7F0C4CFF6AF3}" sibTransId="{E69958D3-8A40-4958-9730-48D8D3FA68C0}"/>
    <dgm:cxn modelId="{15D5DF6C-6641-4647-B605-E393AB80CD0E}" type="presOf" srcId="{1490F7A2-47A3-41C4-8EA0-6925B9F8DAB7}" destId="{CCC32806-95A6-4803-8144-3C846019F7F7}" srcOrd="0" destOrd="0" presId="urn:microsoft.com/office/officeart/2005/8/layout/arrow2"/>
    <dgm:cxn modelId="{5D95FA58-17A6-400F-949A-111AA0957B68}" srcId="{1AEE747A-00D2-4456-AF10-CCB4EAAEB6DE}" destId="{1490F7A2-47A3-41C4-8EA0-6925B9F8DAB7}" srcOrd="0" destOrd="0" parTransId="{816FFB2F-8A3B-446D-9DA0-CBB739692D89}" sibTransId="{222D89C7-9BB6-4B2F-BD40-1E470FF0490D}"/>
    <dgm:cxn modelId="{A0E474A3-3A98-44AD-8F0B-6B77AEC045F7}" srcId="{1AEE747A-00D2-4456-AF10-CCB4EAAEB6DE}" destId="{A97DD0F4-65A0-4302-BBC2-59245F27075F}" srcOrd="1" destOrd="0" parTransId="{CCE2DBDB-9557-4B19-939E-672ACC26EF20}" sibTransId="{807472F6-F7C5-4C74-B596-95AB00E471C4}"/>
    <dgm:cxn modelId="{7C3E1BBA-AE98-45DC-AAA3-AF436D26B34B}" type="presOf" srcId="{2E891E06-AFEA-4FB5-A5A3-3B664EF35A4E}" destId="{02FE0FFC-FB60-41B6-ABDB-8C7BBCF2D036}" srcOrd="0" destOrd="0" presId="urn:microsoft.com/office/officeart/2005/8/layout/arrow2"/>
    <dgm:cxn modelId="{9F1BEEE2-3623-499F-B69C-52B89EE0BAB8}" type="presOf" srcId="{1AEE747A-00D2-4456-AF10-CCB4EAAEB6DE}" destId="{30065A2F-8934-4B98-9DBA-A79693E2F743}" srcOrd="0" destOrd="0" presId="urn:microsoft.com/office/officeart/2005/8/layout/arrow2"/>
    <dgm:cxn modelId="{8B89C4FC-92DF-4571-A407-783F69E94D47}" type="presOf" srcId="{A97DD0F4-65A0-4302-BBC2-59245F27075F}" destId="{D8D6F2D5-E16F-4757-8C27-6E21AAD91612}" srcOrd="0" destOrd="0" presId="urn:microsoft.com/office/officeart/2005/8/layout/arrow2"/>
    <dgm:cxn modelId="{F8B81CF5-7B1E-4BB0-A583-A24A4271D24F}" type="presParOf" srcId="{30065A2F-8934-4B98-9DBA-A79693E2F743}" destId="{1291330D-6751-4B26-BF6C-359892823D8B}" srcOrd="0" destOrd="0" presId="urn:microsoft.com/office/officeart/2005/8/layout/arrow2"/>
    <dgm:cxn modelId="{5135F1FB-525F-4037-BF01-6C6B45D9C2EC}" type="presParOf" srcId="{30065A2F-8934-4B98-9DBA-A79693E2F743}" destId="{3C7CB736-66E2-4434-AF33-B2B4A5B202D4}" srcOrd="1" destOrd="0" presId="urn:microsoft.com/office/officeart/2005/8/layout/arrow2"/>
    <dgm:cxn modelId="{80D66F9C-C867-4139-9DCC-1EC9FD8367D3}" type="presParOf" srcId="{3C7CB736-66E2-4434-AF33-B2B4A5B202D4}" destId="{19C367F0-7A2A-4D95-AB65-FF238BFE630E}" srcOrd="0" destOrd="0" presId="urn:microsoft.com/office/officeart/2005/8/layout/arrow2"/>
    <dgm:cxn modelId="{C5D87F07-76B5-4965-BBCF-E0AFF4561E9F}" type="presParOf" srcId="{3C7CB736-66E2-4434-AF33-B2B4A5B202D4}" destId="{CCC32806-95A6-4803-8144-3C846019F7F7}" srcOrd="1" destOrd="0" presId="urn:microsoft.com/office/officeart/2005/8/layout/arrow2"/>
    <dgm:cxn modelId="{0E4C1B4E-4F71-4091-A464-329618A5E353}" type="presParOf" srcId="{3C7CB736-66E2-4434-AF33-B2B4A5B202D4}" destId="{136AF28C-2781-4660-AE1A-35289B99C124}" srcOrd="2" destOrd="0" presId="urn:microsoft.com/office/officeart/2005/8/layout/arrow2"/>
    <dgm:cxn modelId="{1EB912B3-E5FF-4174-9346-624F2B40C95D}" type="presParOf" srcId="{3C7CB736-66E2-4434-AF33-B2B4A5B202D4}" destId="{D8D6F2D5-E16F-4757-8C27-6E21AAD91612}" srcOrd="3" destOrd="0" presId="urn:microsoft.com/office/officeart/2005/8/layout/arrow2"/>
    <dgm:cxn modelId="{BB5826C4-CDCE-4827-82B5-B5A3C56A08F1}" type="presParOf" srcId="{3C7CB736-66E2-4434-AF33-B2B4A5B202D4}" destId="{C3435D9C-7BA4-477A-9A5E-7555AAAAF134}" srcOrd="4" destOrd="0" presId="urn:microsoft.com/office/officeart/2005/8/layout/arrow2"/>
    <dgm:cxn modelId="{4ED33D2D-99D5-46C0-A2F6-3365EDC06990}" type="presParOf" srcId="{3C7CB736-66E2-4434-AF33-B2B4A5B202D4}" destId="{02FE0FFC-FB60-41B6-ABDB-8C7BBCF2D036}" srcOrd="5"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E36049-3B67-4BE7-B185-DB5861E79A6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O"/>
        </a:p>
      </dgm:t>
    </dgm:pt>
    <dgm:pt modelId="{834DF41B-9B2B-42B3-8A28-3D0BB83A7354}">
      <dgm:prSet phldrT="[Texto]" custT="1"/>
      <dgm:spPr>
        <a:solidFill>
          <a:schemeClr val="accent5">
            <a:lumMod val="60000"/>
            <a:lumOff val="40000"/>
          </a:schemeClr>
        </a:solidFill>
      </dgm:spPr>
      <dgm:t>
        <a:bodyPr lIns="0" rIns="0"/>
        <a:lstStyle/>
        <a:p>
          <a:r>
            <a:rPr lang="es-CO" sz="1400" b="1">
              <a:solidFill>
                <a:schemeClr val="tx1"/>
              </a:solidFill>
            </a:rPr>
            <a:t>Decretos 192 de 2021 y 356 de 2022</a:t>
          </a:r>
        </a:p>
      </dgm:t>
    </dgm:pt>
    <dgm:pt modelId="{2DD56F24-8E4F-4F97-B6E1-EB972A3C5D7B}" type="parTrans" cxnId="{39CB32CC-55D3-49C6-9880-6C104BE6A377}">
      <dgm:prSet/>
      <dgm:spPr/>
      <dgm:t>
        <a:bodyPr/>
        <a:lstStyle/>
        <a:p>
          <a:endParaRPr lang="es-CO" sz="1400"/>
        </a:p>
      </dgm:t>
    </dgm:pt>
    <dgm:pt modelId="{F53DF33A-31DA-41C4-8F8B-1E89A6631C6D}" type="sibTrans" cxnId="{39CB32CC-55D3-49C6-9880-6C104BE6A377}">
      <dgm:prSet/>
      <dgm:spPr/>
      <dgm:t>
        <a:bodyPr/>
        <a:lstStyle/>
        <a:p>
          <a:endParaRPr lang="es-CO" sz="1400"/>
        </a:p>
      </dgm:t>
    </dgm:pt>
    <dgm:pt modelId="{4C6A44C5-FC32-4E24-8FF1-2C90602DCFFC}">
      <dgm:prSet custT="1"/>
      <dgm:spPr/>
      <dgm:t>
        <a:bodyPr lIns="36000" tIns="288000" rIns="0" bIns="0"/>
        <a:lstStyle/>
        <a:p>
          <a:pPr>
            <a:buNone/>
          </a:pPr>
          <a:r>
            <a:rPr lang="es-ES" sz="1400">
              <a:latin typeface="+mn-lt"/>
            </a:rPr>
            <a:t>Reglamenta el Estatuto Orgánico del </a:t>
          </a:r>
          <a:r>
            <a:rPr lang="es-ES" sz="1400" err="1">
              <a:latin typeface="+mn-lt"/>
            </a:rPr>
            <a:t>Pto</a:t>
          </a:r>
          <a:r>
            <a:rPr lang="es-ES" sz="1400">
              <a:latin typeface="+mn-lt"/>
            </a:rPr>
            <a:t> Distrital</a:t>
          </a:r>
          <a:endParaRPr lang="es-CO" sz="1400"/>
        </a:p>
      </dgm:t>
    </dgm:pt>
    <dgm:pt modelId="{BFF47FD3-32E2-4D37-A76C-8EC71B86B966}" type="parTrans" cxnId="{C36D0E99-06BE-4389-99C8-D87AB30AF1E5}">
      <dgm:prSet/>
      <dgm:spPr/>
      <dgm:t>
        <a:bodyPr/>
        <a:lstStyle/>
        <a:p>
          <a:endParaRPr lang="es-CO"/>
        </a:p>
      </dgm:t>
    </dgm:pt>
    <dgm:pt modelId="{F86A596B-7B00-46F8-8C06-261866BA7F8A}" type="sibTrans" cxnId="{C36D0E99-06BE-4389-99C8-D87AB30AF1E5}">
      <dgm:prSet/>
      <dgm:spPr/>
      <dgm:t>
        <a:bodyPr/>
        <a:lstStyle/>
        <a:p>
          <a:endParaRPr lang="es-CO"/>
        </a:p>
      </dgm:t>
    </dgm:pt>
    <dgm:pt modelId="{9B001AF2-AD7B-472A-B909-95E576C3043E}">
      <dgm:prSet custT="1"/>
      <dgm:spPr>
        <a:solidFill>
          <a:schemeClr val="accent5">
            <a:lumMod val="60000"/>
            <a:lumOff val="40000"/>
          </a:schemeClr>
        </a:solidFill>
      </dgm:spPr>
      <dgm:t>
        <a:bodyPr lIns="0" rIns="0"/>
        <a:lstStyle/>
        <a:p>
          <a:pPr>
            <a:buNone/>
          </a:pPr>
          <a:r>
            <a:rPr lang="es-CO" sz="1400" b="1">
              <a:solidFill>
                <a:schemeClr val="tx1"/>
              </a:solidFill>
            </a:rPr>
            <a:t>Decretos 662 de 2018 y  191 de 2021</a:t>
          </a:r>
        </a:p>
      </dgm:t>
    </dgm:pt>
    <dgm:pt modelId="{FD9820CD-0F96-4FBD-A98A-5B242799F0CF}" type="parTrans" cxnId="{D1DACAB7-417C-49CE-A5E6-3DC9D0C06672}">
      <dgm:prSet/>
      <dgm:spPr/>
      <dgm:t>
        <a:bodyPr/>
        <a:lstStyle/>
        <a:p>
          <a:endParaRPr lang="es-CO"/>
        </a:p>
      </dgm:t>
    </dgm:pt>
    <dgm:pt modelId="{9E70C7D0-435C-474D-A47C-F75DF4324740}" type="sibTrans" cxnId="{D1DACAB7-417C-49CE-A5E6-3DC9D0C06672}">
      <dgm:prSet/>
      <dgm:spPr/>
      <dgm:t>
        <a:bodyPr/>
        <a:lstStyle/>
        <a:p>
          <a:endParaRPr lang="es-CO"/>
        </a:p>
      </dgm:t>
    </dgm:pt>
    <dgm:pt modelId="{AFA690B1-1FD1-4614-AD57-76FE07683BA4}">
      <dgm:prSet custT="1"/>
      <dgm:spPr>
        <a:noFill/>
      </dgm:spPr>
      <dgm:t>
        <a:bodyPr lIns="36000" tIns="288000" rIns="0" bIns="0"/>
        <a:lstStyle/>
        <a:p>
          <a:pPr>
            <a:buNone/>
          </a:pPr>
          <a:r>
            <a:rPr lang="es-ES" sz="1400">
              <a:latin typeface="+mn-lt"/>
            </a:rPr>
            <a:t>Reglamenta el proceso presupuestal de las Empresas EICE, Empresas Sociales del Estado</a:t>
          </a:r>
          <a:endParaRPr lang="es-CO" sz="1400"/>
        </a:p>
      </dgm:t>
    </dgm:pt>
    <dgm:pt modelId="{AE54217E-A750-4A77-B243-CC0236B09ACF}" type="parTrans" cxnId="{B9F9E9CA-4278-42B4-A127-99D3D3DAA96A}">
      <dgm:prSet/>
      <dgm:spPr/>
      <dgm:t>
        <a:bodyPr/>
        <a:lstStyle/>
        <a:p>
          <a:endParaRPr lang="es-CO"/>
        </a:p>
      </dgm:t>
    </dgm:pt>
    <dgm:pt modelId="{82A4E7C5-DA8D-45D7-A9A4-DEA1575C5527}" type="sibTrans" cxnId="{B9F9E9CA-4278-42B4-A127-99D3D3DAA96A}">
      <dgm:prSet/>
      <dgm:spPr/>
      <dgm:t>
        <a:bodyPr/>
        <a:lstStyle/>
        <a:p>
          <a:endParaRPr lang="es-CO"/>
        </a:p>
      </dgm:t>
    </dgm:pt>
    <dgm:pt modelId="{05BCB13C-E734-4C26-87C6-DC2975D4AF6A}">
      <dgm:prSet custT="1"/>
      <dgm:spPr>
        <a:solidFill>
          <a:schemeClr val="accent5">
            <a:lumMod val="60000"/>
            <a:lumOff val="40000"/>
          </a:schemeClr>
        </a:solidFill>
      </dgm:spPr>
      <dgm:t>
        <a:bodyPr lIns="0" rIns="0"/>
        <a:lstStyle/>
        <a:p>
          <a:r>
            <a:rPr lang="es-CO" sz="1400" b="1">
              <a:solidFill>
                <a:schemeClr val="tx1"/>
              </a:solidFill>
            </a:rPr>
            <a:t>Decreto 062 de 2024</a:t>
          </a:r>
        </a:p>
      </dgm:t>
    </dgm:pt>
    <dgm:pt modelId="{B489B080-A771-4EEA-BFD2-14F583AED32A}" type="parTrans" cxnId="{43DD3899-5FD2-4B3A-9C68-6D2373072023}">
      <dgm:prSet/>
      <dgm:spPr/>
      <dgm:t>
        <a:bodyPr/>
        <a:lstStyle/>
        <a:p>
          <a:endParaRPr lang="es-CO"/>
        </a:p>
      </dgm:t>
    </dgm:pt>
    <dgm:pt modelId="{9B9FE233-127E-4FB7-8AF7-327D1CAAF3FF}" type="sibTrans" cxnId="{43DD3899-5FD2-4B3A-9C68-6D2373072023}">
      <dgm:prSet/>
      <dgm:spPr/>
      <dgm:t>
        <a:bodyPr/>
        <a:lstStyle/>
        <a:p>
          <a:endParaRPr lang="es-CO"/>
        </a:p>
      </dgm:t>
    </dgm:pt>
    <dgm:pt modelId="{86112D06-30AB-4F68-939B-E108401D1C61}">
      <dgm:prSet custT="1"/>
      <dgm:spPr/>
      <dgm:t>
        <a:bodyPr lIns="36000" tIns="252000" rIns="0" bIns="0"/>
        <a:lstStyle/>
        <a:p>
          <a:pPr>
            <a:buNone/>
          </a:pPr>
          <a:r>
            <a:rPr lang="es-ES" sz="1400" b="0" i="0"/>
            <a:t>Ordena implementar medidas de austeridad y eficiencia del gasto público </a:t>
          </a:r>
          <a:endParaRPr lang="es-CO" sz="1400"/>
        </a:p>
      </dgm:t>
    </dgm:pt>
    <dgm:pt modelId="{7D5CBB53-D601-45C9-AC00-19FBDE148091}" type="parTrans" cxnId="{4C6FB3ED-B27D-45E5-BC88-9D40E6F72F85}">
      <dgm:prSet/>
      <dgm:spPr/>
      <dgm:t>
        <a:bodyPr/>
        <a:lstStyle/>
        <a:p>
          <a:endParaRPr lang="es-CO"/>
        </a:p>
      </dgm:t>
    </dgm:pt>
    <dgm:pt modelId="{7478A13F-A3E4-4835-ACBB-1BC71498D89F}" type="sibTrans" cxnId="{4C6FB3ED-B27D-45E5-BC88-9D40E6F72F85}">
      <dgm:prSet/>
      <dgm:spPr/>
      <dgm:t>
        <a:bodyPr/>
        <a:lstStyle/>
        <a:p>
          <a:endParaRPr lang="es-CO"/>
        </a:p>
      </dgm:t>
    </dgm:pt>
    <dgm:pt modelId="{3B0FB094-04AB-45AA-AB0E-E27D8E026C7D}">
      <dgm:prSet custT="1"/>
      <dgm:spPr>
        <a:solidFill>
          <a:schemeClr val="accent5">
            <a:lumMod val="60000"/>
            <a:lumOff val="40000"/>
          </a:schemeClr>
        </a:solidFill>
      </dgm:spPr>
      <dgm:t>
        <a:bodyPr lIns="0" rIns="0"/>
        <a:lstStyle/>
        <a:p>
          <a:pPr>
            <a:buNone/>
          </a:pPr>
          <a:r>
            <a:rPr lang="es-ES" sz="1400" b="1">
              <a:solidFill>
                <a:schemeClr val="tx1"/>
              </a:solidFill>
            </a:rPr>
            <a:t>Decreto 158 de 2025</a:t>
          </a:r>
          <a:endParaRPr lang="es-CO" sz="1400" b="1">
            <a:solidFill>
              <a:schemeClr val="tx1"/>
            </a:solidFill>
          </a:endParaRPr>
        </a:p>
      </dgm:t>
    </dgm:pt>
    <dgm:pt modelId="{A5BDC184-FBFC-451B-BF52-2FA7396D2FDF}" type="parTrans" cxnId="{11412BA1-40A4-4BC7-9E1F-E3A33B61484D}">
      <dgm:prSet/>
      <dgm:spPr/>
      <dgm:t>
        <a:bodyPr/>
        <a:lstStyle/>
        <a:p>
          <a:endParaRPr lang="es-CO"/>
        </a:p>
      </dgm:t>
    </dgm:pt>
    <dgm:pt modelId="{B7BCAF3C-D551-47DA-9320-16C6540A6266}" type="sibTrans" cxnId="{11412BA1-40A4-4BC7-9E1F-E3A33B61484D}">
      <dgm:prSet/>
      <dgm:spPr/>
      <dgm:t>
        <a:bodyPr/>
        <a:lstStyle/>
        <a:p>
          <a:endParaRPr lang="es-CO"/>
        </a:p>
      </dgm:t>
    </dgm:pt>
    <dgm:pt modelId="{13D6683A-A60E-479B-9212-D819F83111FF}">
      <dgm:prSet custT="1"/>
      <dgm:spPr/>
      <dgm:t>
        <a:bodyPr lIns="36000" tIns="252000" rIns="0" bIns="0"/>
        <a:lstStyle/>
        <a:p>
          <a:pPr>
            <a:buNone/>
          </a:pPr>
          <a:r>
            <a:rPr lang="es-ES" sz="1400" b="0" i="0" kern="1200">
              <a:solidFill>
                <a:srgbClr val="232A34">
                  <a:hueOff val="0"/>
                  <a:satOff val="0"/>
                  <a:lumOff val="0"/>
                  <a:alphaOff val="0"/>
                </a:srgbClr>
              </a:solidFill>
              <a:latin typeface="Lexend Deca"/>
              <a:ea typeface="+mn-ea"/>
              <a:cs typeface="+mn-cs"/>
            </a:rPr>
            <a:t>Reglamenta el proceso presupuestal de los Fondos de Desarrollo Local</a:t>
          </a:r>
          <a:endParaRPr lang="es-CO" sz="1400" b="0" i="0" kern="1200">
            <a:solidFill>
              <a:srgbClr val="232A34">
                <a:hueOff val="0"/>
                <a:satOff val="0"/>
                <a:lumOff val="0"/>
                <a:alphaOff val="0"/>
              </a:srgbClr>
            </a:solidFill>
            <a:latin typeface="Lexend Deca"/>
            <a:ea typeface="+mn-ea"/>
            <a:cs typeface="+mn-cs"/>
          </a:endParaRPr>
        </a:p>
      </dgm:t>
    </dgm:pt>
    <dgm:pt modelId="{E762E45E-0915-4B5C-B358-66C07074D17E}" type="parTrans" cxnId="{A2739681-C565-43FA-9B4F-691E1B8B42BF}">
      <dgm:prSet/>
      <dgm:spPr/>
      <dgm:t>
        <a:bodyPr/>
        <a:lstStyle/>
        <a:p>
          <a:endParaRPr lang="es-CO"/>
        </a:p>
      </dgm:t>
    </dgm:pt>
    <dgm:pt modelId="{0046BB09-314A-436C-9950-B7F480EB2A21}" type="sibTrans" cxnId="{A2739681-C565-43FA-9B4F-691E1B8B42BF}">
      <dgm:prSet/>
      <dgm:spPr/>
      <dgm:t>
        <a:bodyPr/>
        <a:lstStyle/>
        <a:p>
          <a:endParaRPr lang="es-CO"/>
        </a:p>
      </dgm:t>
    </dgm:pt>
    <dgm:pt modelId="{76B762EF-7175-4A8F-8BC7-601ABF5BA514}" type="pres">
      <dgm:prSet presAssocID="{45E36049-3B67-4BE7-B185-DB5861E79A65}" presName="linear" presStyleCnt="0">
        <dgm:presLayoutVars>
          <dgm:dir/>
          <dgm:animLvl val="lvl"/>
          <dgm:resizeHandles val="exact"/>
        </dgm:presLayoutVars>
      </dgm:prSet>
      <dgm:spPr/>
    </dgm:pt>
    <dgm:pt modelId="{AFABDB45-5DE7-45C6-9DE7-688FF749C81A}" type="pres">
      <dgm:prSet presAssocID="{834DF41B-9B2B-42B3-8A28-3D0BB83A7354}" presName="parentLin" presStyleCnt="0"/>
      <dgm:spPr/>
    </dgm:pt>
    <dgm:pt modelId="{6D7DF54D-ECDA-4D61-B5B7-E8622073AAB7}" type="pres">
      <dgm:prSet presAssocID="{834DF41B-9B2B-42B3-8A28-3D0BB83A7354}" presName="parentLeftMargin" presStyleLbl="node1" presStyleIdx="0" presStyleCnt="4"/>
      <dgm:spPr/>
    </dgm:pt>
    <dgm:pt modelId="{C51FA7E6-9B54-461F-B0CC-4AC408DF466A}" type="pres">
      <dgm:prSet presAssocID="{834DF41B-9B2B-42B3-8A28-3D0BB83A7354}" presName="parentText" presStyleLbl="node1" presStyleIdx="0" presStyleCnt="4" custScaleX="101342">
        <dgm:presLayoutVars>
          <dgm:chMax val="0"/>
          <dgm:bulletEnabled val="1"/>
        </dgm:presLayoutVars>
      </dgm:prSet>
      <dgm:spPr/>
    </dgm:pt>
    <dgm:pt modelId="{0534E0EF-4521-427D-9AEC-C29A7838520C}" type="pres">
      <dgm:prSet presAssocID="{834DF41B-9B2B-42B3-8A28-3D0BB83A7354}" presName="negativeSpace" presStyleCnt="0"/>
      <dgm:spPr/>
    </dgm:pt>
    <dgm:pt modelId="{55F1620C-862B-4AEB-8855-194F1757BDF6}" type="pres">
      <dgm:prSet presAssocID="{834DF41B-9B2B-42B3-8A28-3D0BB83A7354}" presName="childText" presStyleLbl="conFgAcc1" presStyleIdx="0" presStyleCnt="4" custScaleX="94586" custScaleY="103175">
        <dgm:presLayoutVars>
          <dgm:bulletEnabled val="1"/>
        </dgm:presLayoutVars>
      </dgm:prSet>
      <dgm:spPr/>
    </dgm:pt>
    <dgm:pt modelId="{5E7F87DA-9B23-4C5F-8BB8-FA586C190C25}" type="pres">
      <dgm:prSet presAssocID="{F53DF33A-31DA-41C4-8F8B-1E89A6631C6D}" presName="spaceBetweenRectangles" presStyleCnt="0"/>
      <dgm:spPr/>
    </dgm:pt>
    <dgm:pt modelId="{9D95CA6A-A13D-407C-808D-23E4ED7B8467}" type="pres">
      <dgm:prSet presAssocID="{9B001AF2-AD7B-472A-B909-95E576C3043E}" presName="parentLin" presStyleCnt="0"/>
      <dgm:spPr/>
    </dgm:pt>
    <dgm:pt modelId="{A6C3550C-50EC-49F0-B0B1-A388F4607414}" type="pres">
      <dgm:prSet presAssocID="{9B001AF2-AD7B-472A-B909-95E576C3043E}" presName="parentLeftMargin" presStyleLbl="node1" presStyleIdx="0" presStyleCnt="4"/>
      <dgm:spPr/>
    </dgm:pt>
    <dgm:pt modelId="{C481CF63-C5CE-4CA6-B32F-8AEBE4D6AAA4}" type="pres">
      <dgm:prSet presAssocID="{9B001AF2-AD7B-472A-B909-95E576C3043E}" presName="parentText" presStyleLbl="node1" presStyleIdx="1" presStyleCnt="4" custScaleX="101342">
        <dgm:presLayoutVars>
          <dgm:chMax val="0"/>
          <dgm:bulletEnabled val="1"/>
        </dgm:presLayoutVars>
      </dgm:prSet>
      <dgm:spPr/>
    </dgm:pt>
    <dgm:pt modelId="{D5616E8F-BDCF-4BE5-B65D-A17A401E41F4}" type="pres">
      <dgm:prSet presAssocID="{9B001AF2-AD7B-472A-B909-95E576C3043E}" presName="negativeSpace" presStyleCnt="0"/>
      <dgm:spPr/>
    </dgm:pt>
    <dgm:pt modelId="{AF4DBA45-8FCA-454E-B85E-B07D76EC1149}" type="pres">
      <dgm:prSet presAssocID="{9B001AF2-AD7B-472A-B909-95E576C3043E}" presName="childText" presStyleLbl="conFgAcc1" presStyleIdx="1" presStyleCnt="4" custScaleX="94586">
        <dgm:presLayoutVars>
          <dgm:bulletEnabled val="1"/>
        </dgm:presLayoutVars>
      </dgm:prSet>
      <dgm:spPr/>
    </dgm:pt>
    <dgm:pt modelId="{D7595860-EC50-48B7-94B4-938878AF7EAE}" type="pres">
      <dgm:prSet presAssocID="{9E70C7D0-435C-474D-A47C-F75DF4324740}" presName="spaceBetweenRectangles" presStyleCnt="0"/>
      <dgm:spPr/>
    </dgm:pt>
    <dgm:pt modelId="{32914E24-2A72-4D77-84DE-83FE381BC415}" type="pres">
      <dgm:prSet presAssocID="{3B0FB094-04AB-45AA-AB0E-E27D8E026C7D}" presName="parentLin" presStyleCnt="0"/>
      <dgm:spPr/>
    </dgm:pt>
    <dgm:pt modelId="{BF7AC15C-4D97-44C0-AA98-2AE00365675F}" type="pres">
      <dgm:prSet presAssocID="{3B0FB094-04AB-45AA-AB0E-E27D8E026C7D}" presName="parentLeftMargin" presStyleLbl="node1" presStyleIdx="1" presStyleCnt="4"/>
      <dgm:spPr/>
    </dgm:pt>
    <dgm:pt modelId="{77A7CEB3-02C2-496C-B35A-67562382E6A5}" type="pres">
      <dgm:prSet presAssocID="{3B0FB094-04AB-45AA-AB0E-E27D8E026C7D}" presName="parentText" presStyleLbl="node1" presStyleIdx="2" presStyleCnt="4" custScaleX="101342">
        <dgm:presLayoutVars>
          <dgm:chMax val="0"/>
          <dgm:bulletEnabled val="1"/>
        </dgm:presLayoutVars>
      </dgm:prSet>
      <dgm:spPr/>
    </dgm:pt>
    <dgm:pt modelId="{D4CB07F3-2A24-400D-8F87-150D0353985B}" type="pres">
      <dgm:prSet presAssocID="{3B0FB094-04AB-45AA-AB0E-E27D8E026C7D}" presName="negativeSpace" presStyleCnt="0"/>
      <dgm:spPr/>
    </dgm:pt>
    <dgm:pt modelId="{77318E16-12BA-4B86-A409-8AC1FD30CDB3}" type="pres">
      <dgm:prSet presAssocID="{3B0FB094-04AB-45AA-AB0E-E27D8E026C7D}" presName="childText" presStyleLbl="conFgAcc1" presStyleIdx="2" presStyleCnt="4" custScaleX="94586">
        <dgm:presLayoutVars>
          <dgm:bulletEnabled val="1"/>
        </dgm:presLayoutVars>
      </dgm:prSet>
      <dgm:spPr/>
    </dgm:pt>
    <dgm:pt modelId="{D4E840BB-74A5-486F-A1DC-CF2A55DC0704}" type="pres">
      <dgm:prSet presAssocID="{B7BCAF3C-D551-47DA-9320-16C6540A6266}" presName="spaceBetweenRectangles" presStyleCnt="0"/>
      <dgm:spPr/>
    </dgm:pt>
    <dgm:pt modelId="{DD0BB3C8-2020-4FBB-ABCE-447F79D69402}" type="pres">
      <dgm:prSet presAssocID="{05BCB13C-E734-4C26-87C6-DC2975D4AF6A}" presName="parentLin" presStyleCnt="0"/>
      <dgm:spPr/>
    </dgm:pt>
    <dgm:pt modelId="{51C75502-DADA-4873-AF3D-5BC3FA27A2D8}" type="pres">
      <dgm:prSet presAssocID="{05BCB13C-E734-4C26-87C6-DC2975D4AF6A}" presName="parentLeftMargin" presStyleLbl="node1" presStyleIdx="2" presStyleCnt="4"/>
      <dgm:spPr/>
    </dgm:pt>
    <dgm:pt modelId="{F672A90B-96DB-4CE6-908A-0003605C2FFE}" type="pres">
      <dgm:prSet presAssocID="{05BCB13C-E734-4C26-87C6-DC2975D4AF6A}" presName="parentText" presStyleLbl="node1" presStyleIdx="3" presStyleCnt="4" custScaleX="101342">
        <dgm:presLayoutVars>
          <dgm:chMax val="0"/>
          <dgm:bulletEnabled val="1"/>
        </dgm:presLayoutVars>
      </dgm:prSet>
      <dgm:spPr/>
    </dgm:pt>
    <dgm:pt modelId="{0B172EC0-4E75-40DD-B003-FC30F9FFC9C3}" type="pres">
      <dgm:prSet presAssocID="{05BCB13C-E734-4C26-87C6-DC2975D4AF6A}" presName="negativeSpace" presStyleCnt="0"/>
      <dgm:spPr/>
    </dgm:pt>
    <dgm:pt modelId="{2BE7BC68-4F5F-4CDE-831A-1D6074598B6F}" type="pres">
      <dgm:prSet presAssocID="{05BCB13C-E734-4C26-87C6-DC2975D4AF6A}" presName="childText" presStyleLbl="conFgAcc1" presStyleIdx="3" presStyleCnt="4" custScaleX="94586">
        <dgm:presLayoutVars>
          <dgm:bulletEnabled val="1"/>
        </dgm:presLayoutVars>
      </dgm:prSet>
      <dgm:spPr/>
    </dgm:pt>
  </dgm:ptLst>
  <dgm:cxnLst>
    <dgm:cxn modelId="{528A540A-1CDD-4F04-9D1A-3C425BDF1F3D}" type="presOf" srcId="{AFA690B1-1FD1-4614-AD57-76FE07683BA4}" destId="{AF4DBA45-8FCA-454E-B85E-B07D76EC1149}" srcOrd="0" destOrd="0" presId="urn:microsoft.com/office/officeart/2005/8/layout/list1"/>
    <dgm:cxn modelId="{34FFBE0D-57C7-400B-8231-0149E9302085}" type="presOf" srcId="{834DF41B-9B2B-42B3-8A28-3D0BB83A7354}" destId="{6D7DF54D-ECDA-4D61-B5B7-E8622073AAB7}" srcOrd="0" destOrd="0" presId="urn:microsoft.com/office/officeart/2005/8/layout/list1"/>
    <dgm:cxn modelId="{10A66C37-4B54-4FA5-AA74-CADE2BBD883D}" type="presOf" srcId="{05BCB13C-E734-4C26-87C6-DC2975D4AF6A}" destId="{51C75502-DADA-4873-AF3D-5BC3FA27A2D8}" srcOrd="0" destOrd="0" presId="urn:microsoft.com/office/officeart/2005/8/layout/list1"/>
    <dgm:cxn modelId="{57FD2266-CCFE-4311-87CE-30C8DB132C68}" type="presOf" srcId="{4C6A44C5-FC32-4E24-8FF1-2C90602DCFFC}" destId="{55F1620C-862B-4AEB-8855-194F1757BDF6}" srcOrd="0" destOrd="0" presId="urn:microsoft.com/office/officeart/2005/8/layout/list1"/>
    <dgm:cxn modelId="{BA47FA47-B391-40D1-9FC6-C36F8E894EF7}" type="presOf" srcId="{45E36049-3B67-4BE7-B185-DB5861E79A65}" destId="{76B762EF-7175-4A8F-8BC7-601ABF5BA514}" srcOrd="0" destOrd="0" presId="urn:microsoft.com/office/officeart/2005/8/layout/list1"/>
    <dgm:cxn modelId="{63DC1A4F-B447-45E2-AA95-FBC98817433C}" type="presOf" srcId="{3B0FB094-04AB-45AA-AB0E-E27D8E026C7D}" destId="{BF7AC15C-4D97-44C0-AA98-2AE00365675F}" srcOrd="0" destOrd="0" presId="urn:microsoft.com/office/officeart/2005/8/layout/list1"/>
    <dgm:cxn modelId="{C69CC175-CDFC-43E3-81F8-C62A4735E6BF}" type="presOf" srcId="{13D6683A-A60E-479B-9212-D819F83111FF}" destId="{77318E16-12BA-4B86-A409-8AC1FD30CDB3}" srcOrd="0" destOrd="0" presId="urn:microsoft.com/office/officeart/2005/8/layout/list1"/>
    <dgm:cxn modelId="{A2739681-C565-43FA-9B4F-691E1B8B42BF}" srcId="{3B0FB094-04AB-45AA-AB0E-E27D8E026C7D}" destId="{13D6683A-A60E-479B-9212-D819F83111FF}" srcOrd="0" destOrd="0" parTransId="{E762E45E-0915-4B5C-B358-66C07074D17E}" sibTransId="{0046BB09-314A-436C-9950-B7F480EB2A21}"/>
    <dgm:cxn modelId="{C36D0E99-06BE-4389-99C8-D87AB30AF1E5}" srcId="{834DF41B-9B2B-42B3-8A28-3D0BB83A7354}" destId="{4C6A44C5-FC32-4E24-8FF1-2C90602DCFFC}" srcOrd="0" destOrd="0" parTransId="{BFF47FD3-32E2-4D37-A76C-8EC71B86B966}" sibTransId="{F86A596B-7B00-46F8-8C06-261866BA7F8A}"/>
    <dgm:cxn modelId="{43DD3899-5FD2-4B3A-9C68-6D2373072023}" srcId="{45E36049-3B67-4BE7-B185-DB5861E79A65}" destId="{05BCB13C-E734-4C26-87C6-DC2975D4AF6A}" srcOrd="3" destOrd="0" parTransId="{B489B080-A771-4EEA-BFD2-14F583AED32A}" sibTransId="{9B9FE233-127E-4FB7-8AF7-327D1CAAF3FF}"/>
    <dgm:cxn modelId="{2D228E9F-07FD-4A53-A4F0-84C0997B4C3B}" type="presOf" srcId="{9B001AF2-AD7B-472A-B909-95E576C3043E}" destId="{A6C3550C-50EC-49F0-B0B1-A388F4607414}" srcOrd="0" destOrd="0" presId="urn:microsoft.com/office/officeart/2005/8/layout/list1"/>
    <dgm:cxn modelId="{11412BA1-40A4-4BC7-9E1F-E3A33B61484D}" srcId="{45E36049-3B67-4BE7-B185-DB5861E79A65}" destId="{3B0FB094-04AB-45AA-AB0E-E27D8E026C7D}" srcOrd="2" destOrd="0" parTransId="{A5BDC184-FBFC-451B-BF52-2FA7396D2FDF}" sibTransId="{B7BCAF3C-D551-47DA-9320-16C6540A6266}"/>
    <dgm:cxn modelId="{0F3BA9B4-4AE1-47DA-B2BC-A67D4C0C97A9}" type="presOf" srcId="{86112D06-30AB-4F68-939B-E108401D1C61}" destId="{2BE7BC68-4F5F-4CDE-831A-1D6074598B6F}" srcOrd="0" destOrd="0" presId="urn:microsoft.com/office/officeart/2005/8/layout/list1"/>
    <dgm:cxn modelId="{D1DACAB7-417C-49CE-A5E6-3DC9D0C06672}" srcId="{45E36049-3B67-4BE7-B185-DB5861E79A65}" destId="{9B001AF2-AD7B-472A-B909-95E576C3043E}" srcOrd="1" destOrd="0" parTransId="{FD9820CD-0F96-4FBD-A98A-5B242799F0CF}" sibTransId="{9E70C7D0-435C-474D-A47C-F75DF4324740}"/>
    <dgm:cxn modelId="{93F03FC6-4645-4C6A-9152-711AF42C6263}" type="presOf" srcId="{3B0FB094-04AB-45AA-AB0E-E27D8E026C7D}" destId="{77A7CEB3-02C2-496C-B35A-67562382E6A5}" srcOrd="1" destOrd="0" presId="urn:microsoft.com/office/officeart/2005/8/layout/list1"/>
    <dgm:cxn modelId="{46B4F6C9-9ADB-4FB4-868A-1EC117ABE4DB}" type="presOf" srcId="{9B001AF2-AD7B-472A-B909-95E576C3043E}" destId="{C481CF63-C5CE-4CA6-B32F-8AEBE4D6AAA4}" srcOrd="1" destOrd="0" presId="urn:microsoft.com/office/officeart/2005/8/layout/list1"/>
    <dgm:cxn modelId="{B9F9E9CA-4278-42B4-A127-99D3D3DAA96A}" srcId="{9B001AF2-AD7B-472A-B909-95E576C3043E}" destId="{AFA690B1-1FD1-4614-AD57-76FE07683BA4}" srcOrd="0" destOrd="0" parTransId="{AE54217E-A750-4A77-B243-CC0236B09ACF}" sibTransId="{82A4E7C5-DA8D-45D7-A9A4-DEA1575C5527}"/>
    <dgm:cxn modelId="{C3B416CB-56AF-41A2-882B-5EA598ADCA35}" type="presOf" srcId="{05BCB13C-E734-4C26-87C6-DC2975D4AF6A}" destId="{F672A90B-96DB-4CE6-908A-0003605C2FFE}" srcOrd="1" destOrd="0" presId="urn:microsoft.com/office/officeart/2005/8/layout/list1"/>
    <dgm:cxn modelId="{39CB32CC-55D3-49C6-9880-6C104BE6A377}" srcId="{45E36049-3B67-4BE7-B185-DB5861E79A65}" destId="{834DF41B-9B2B-42B3-8A28-3D0BB83A7354}" srcOrd="0" destOrd="0" parTransId="{2DD56F24-8E4F-4F97-B6E1-EB972A3C5D7B}" sibTransId="{F53DF33A-31DA-41C4-8F8B-1E89A6631C6D}"/>
    <dgm:cxn modelId="{9E4898CC-F5C6-49D7-8F67-1947C10D2025}" type="presOf" srcId="{834DF41B-9B2B-42B3-8A28-3D0BB83A7354}" destId="{C51FA7E6-9B54-461F-B0CC-4AC408DF466A}" srcOrd="1" destOrd="0" presId="urn:microsoft.com/office/officeart/2005/8/layout/list1"/>
    <dgm:cxn modelId="{4C6FB3ED-B27D-45E5-BC88-9D40E6F72F85}" srcId="{05BCB13C-E734-4C26-87C6-DC2975D4AF6A}" destId="{86112D06-30AB-4F68-939B-E108401D1C61}" srcOrd="0" destOrd="0" parTransId="{7D5CBB53-D601-45C9-AC00-19FBDE148091}" sibTransId="{7478A13F-A3E4-4835-ACBB-1BC71498D89F}"/>
    <dgm:cxn modelId="{46F68A76-2452-489D-9BF6-4E7AC1FC1AC8}" type="presParOf" srcId="{76B762EF-7175-4A8F-8BC7-601ABF5BA514}" destId="{AFABDB45-5DE7-45C6-9DE7-688FF749C81A}" srcOrd="0" destOrd="0" presId="urn:microsoft.com/office/officeart/2005/8/layout/list1"/>
    <dgm:cxn modelId="{D69FF313-E71D-4450-BBBB-2B0BD128B24C}" type="presParOf" srcId="{AFABDB45-5DE7-45C6-9DE7-688FF749C81A}" destId="{6D7DF54D-ECDA-4D61-B5B7-E8622073AAB7}" srcOrd="0" destOrd="0" presId="urn:microsoft.com/office/officeart/2005/8/layout/list1"/>
    <dgm:cxn modelId="{D8962AA4-AC69-444F-B578-3A0C1033295B}" type="presParOf" srcId="{AFABDB45-5DE7-45C6-9DE7-688FF749C81A}" destId="{C51FA7E6-9B54-461F-B0CC-4AC408DF466A}" srcOrd="1" destOrd="0" presId="urn:microsoft.com/office/officeart/2005/8/layout/list1"/>
    <dgm:cxn modelId="{D6A5CE13-AFB6-4E72-8954-B557B66B35B5}" type="presParOf" srcId="{76B762EF-7175-4A8F-8BC7-601ABF5BA514}" destId="{0534E0EF-4521-427D-9AEC-C29A7838520C}" srcOrd="1" destOrd="0" presId="urn:microsoft.com/office/officeart/2005/8/layout/list1"/>
    <dgm:cxn modelId="{0CD64A75-61FD-4459-9388-39B04CF17424}" type="presParOf" srcId="{76B762EF-7175-4A8F-8BC7-601ABF5BA514}" destId="{55F1620C-862B-4AEB-8855-194F1757BDF6}" srcOrd="2" destOrd="0" presId="urn:microsoft.com/office/officeart/2005/8/layout/list1"/>
    <dgm:cxn modelId="{E5A31DB0-6581-4B14-B613-006084B9F50E}" type="presParOf" srcId="{76B762EF-7175-4A8F-8BC7-601ABF5BA514}" destId="{5E7F87DA-9B23-4C5F-8BB8-FA586C190C25}" srcOrd="3" destOrd="0" presId="urn:microsoft.com/office/officeart/2005/8/layout/list1"/>
    <dgm:cxn modelId="{00BBC5D9-3319-439F-977A-DD8750495288}" type="presParOf" srcId="{76B762EF-7175-4A8F-8BC7-601ABF5BA514}" destId="{9D95CA6A-A13D-407C-808D-23E4ED7B8467}" srcOrd="4" destOrd="0" presId="urn:microsoft.com/office/officeart/2005/8/layout/list1"/>
    <dgm:cxn modelId="{9E2ABB7A-0AC0-4F2E-AE5E-1709CB1F15A1}" type="presParOf" srcId="{9D95CA6A-A13D-407C-808D-23E4ED7B8467}" destId="{A6C3550C-50EC-49F0-B0B1-A388F4607414}" srcOrd="0" destOrd="0" presId="urn:microsoft.com/office/officeart/2005/8/layout/list1"/>
    <dgm:cxn modelId="{77A516F1-41E4-4ED0-A62A-5F2864EB616E}" type="presParOf" srcId="{9D95CA6A-A13D-407C-808D-23E4ED7B8467}" destId="{C481CF63-C5CE-4CA6-B32F-8AEBE4D6AAA4}" srcOrd="1" destOrd="0" presId="urn:microsoft.com/office/officeart/2005/8/layout/list1"/>
    <dgm:cxn modelId="{7BB29969-D41E-418F-9A6C-8373E4238CEF}" type="presParOf" srcId="{76B762EF-7175-4A8F-8BC7-601ABF5BA514}" destId="{D5616E8F-BDCF-4BE5-B65D-A17A401E41F4}" srcOrd="5" destOrd="0" presId="urn:microsoft.com/office/officeart/2005/8/layout/list1"/>
    <dgm:cxn modelId="{031F7E0B-9B27-48D3-BE13-161BEE7BF9AB}" type="presParOf" srcId="{76B762EF-7175-4A8F-8BC7-601ABF5BA514}" destId="{AF4DBA45-8FCA-454E-B85E-B07D76EC1149}" srcOrd="6" destOrd="0" presId="urn:microsoft.com/office/officeart/2005/8/layout/list1"/>
    <dgm:cxn modelId="{EC1C8FF2-7C2C-4C8A-BFDD-72B528BFE458}" type="presParOf" srcId="{76B762EF-7175-4A8F-8BC7-601ABF5BA514}" destId="{D7595860-EC50-48B7-94B4-938878AF7EAE}" srcOrd="7" destOrd="0" presId="urn:microsoft.com/office/officeart/2005/8/layout/list1"/>
    <dgm:cxn modelId="{AB837A4C-E2C9-419D-BEC1-B84DB0FDDE38}" type="presParOf" srcId="{76B762EF-7175-4A8F-8BC7-601ABF5BA514}" destId="{32914E24-2A72-4D77-84DE-83FE381BC415}" srcOrd="8" destOrd="0" presId="urn:microsoft.com/office/officeart/2005/8/layout/list1"/>
    <dgm:cxn modelId="{C1148904-8AD2-4776-AF1A-9A71B4CD9A49}" type="presParOf" srcId="{32914E24-2A72-4D77-84DE-83FE381BC415}" destId="{BF7AC15C-4D97-44C0-AA98-2AE00365675F}" srcOrd="0" destOrd="0" presId="urn:microsoft.com/office/officeart/2005/8/layout/list1"/>
    <dgm:cxn modelId="{96BC357D-CEA9-43CC-94EB-5B45BC1EE542}" type="presParOf" srcId="{32914E24-2A72-4D77-84DE-83FE381BC415}" destId="{77A7CEB3-02C2-496C-B35A-67562382E6A5}" srcOrd="1" destOrd="0" presId="urn:microsoft.com/office/officeart/2005/8/layout/list1"/>
    <dgm:cxn modelId="{2598EA32-AB87-4D14-9605-CE8D19C03540}" type="presParOf" srcId="{76B762EF-7175-4A8F-8BC7-601ABF5BA514}" destId="{D4CB07F3-2A24-400D-8F87-150D0353985B}" srcOrd="9" destOrd="0" presId="urn:microsoft.com/office/officeart/2005/8/layout/list1"/>
    <dgm:cxn modelId="{11A2A892-99DC-48C8-A0CC-74E9071FC568}" type="presParOf" srcId="{76B762EF-7175-4A8F-8BC7-601ABF5BA514}" destId="{77318E16-12BA-4B86-A409-8AC1FD30CDB3}" srcOrd="10" destOrd="0" presId="urn:microsoft.com/office/officeart/2005/8/layout/list1"/>
    <dgm:cxn modelId="{0C8D37A8-CD82-4ECE-B597-BF456DFDE097}" type="presParOf" srcId="{76B762EF-7175-4A8F-8BC7-601ABF5BA514}" destId="{D4E840BB-74A5-486F-A1DC-CF2A55DC0704}" srcOrd="11" destOrd="0" presId="urn:microsoft.com/office/officeart/2005/8/layout/list1"/>
    <dgm:cxn modelId="{BD82DB81-D115-43F1-BBA0-C609867F957A}" type="presParOf" srcId="{76B762EF-7175-4A8F-8BC7-601ABF5BA514}" destId="{DD0BB3C8-2020-4FBB-ABCE-447F79D69402}" srcOrd="12" destOrd="0" presId="urn:microsoft.com/office/officeart/2005/8/layout/list1"/>
    <dgm:cxn modelId="{87E6C0DE-B506-4845-BB3E-3AA66C13F55E}" type="presParOf" srcId="{DD0BB3C8-2020-4FBB-ABCE-447F79D69402}" destId="{51C75502-DADA-4873-AF3D-5BC3FA27A2D8}" srcOrd="0" destOrd="0" presId="urn:microsoft.com/office/officeart/2005/8/layout/list1"/>
    <dgm:cxn modelId="{311C0E61-3FA5-4EF6-9A66-B7DA908C199E}" type="presParOf" srcId="{DD0BB3C8-2020-4FBB-ABCE-447F79D69402}" destId="{F672A90B-96DB-4CE6-908A-0003605C2FFE}" srcOrd="1" destOrd="0" presId="urn:microsoft.com/office/officeart/2005/8/layout/list1"/>
    <dgm:cxn modelId="{40F2A046-A004-485B-8133-C263ED12D8B0}" type="presParOf" srcId="{76B762EF-7175-4A8F-8BC7-601ABF5BA514}" destId="{0B172EC0-4E75-40DD-B003-FC30F9FFC9C3}" srcOrd="13" destOrd="0" presId="urn:microsoft.com/office/officeart/2005/8/layout/list1"/>
    <dgm:cxn modelId="{56734A18-5FCC-416B-ABF7-B21DF4A0DEE7}" type="presParOf" srcId="{76B762EF-7175-4A8F-8BC7-601ABF5BA514}" destId="{2BE7BC68-4F5F-4CDE-831A-1D6074598B6F}" srcOrd="14"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E36049-3B67-4BE7-B185-DB5861E79A6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O"/>
        </a:p>
      </dgm:t>
    </dgm:pt>
    <dgm:pt modelId="{399067C9-57B0-4B48-9930-463C3AD33AE5}">
      <dgm:prSet phldrT="[Texto]" custT="1"/>
      <dgm:spPr>
        <a:solidFill>
          <a:srgbClr val="00B0F0"/>
        </a:solidFill>
      </dgm:spPr>
      <dgm:t>
        <a:bodyPr lIns="0" rIns="0"/>
        <a:lstStyle/>
        <a:p>
          <a:r>
            <a:rPr lang="es-CO" sz="1400" b="1">
              <a:solidFill>
                <a:schemeClr val="bg1"/>
              </a:solidFill>
            </a:rPr>
            <a:t>Decreto Ley 1421 de 1993</a:t>
          </a:r>
          <a:endParaRPr lang="es-CO" sz="1400">
            <a:solidFill>
              <a:schemeClr val="bg1"/>
            </a:solidFill>
          </a:endParaRPr>
        </a:p>
      </dgm:t>
    </dgm:pt>
    <dgm:pt modelId="{CC0E9AAB-48CD-405E-A041-AD512DFCBB64}" type="parTrans" cxnId="{5FF73AD4-4C6B-4594-9E34-D00FEC669003}">
      <dgm:prSet/>
      <dgm:spPr/>
      <dgm:t>
        <a:bodyPr/>
        <a:lstStyle/>
        <a:p>
          <a:endParaRPr lang="es-CO" sz="1400"/>
        </a:p>
      </dgm:t>
    </dgm:pt>
    <dgm:pt modelId="{D415DB22-E2AA-4D77-B26F-24AE701DA3F6}" type="sibTrans" cxnId="{5FF73AD4-4C6B-4594-9E34-D00FEC669003}">
      <dgm:prSet/>
      <dgm:spPr/>
      <dgm:t>
        <a:bodyPr/>
        <a:lstStyle/>
        <a:p>
          <a:endParaRPr lang="es-CO" sz="1400"/>
        </a:p>
      </dgm:t>
    </dgm:pt>
    <dgm:pt modelId="{CE73E141-CDD0-48D1-A0C5-D111C67A9D3D}">
      <dgm:prSet phldrT="[Texto]" custT="1"/>
      <dgm:spPr>
        <a:solidFill>
          <a:srgbClr val="00B0F0"/>
        </a:solidFill>
      </dgm:spPr>
      <dgm:t>
        <a:bodyPr lIns="0" rIns="0"/>
        <a:lstStyle/>
        <a:p>
          <a:r>
            <a:rPr lang="es-MX" sz="1400" b="1">
              <a:solidFill>
                <a:schemeClr val="bg1"/>
              </a:solidFill>
              <a:latin typeface="+mn-lt"/>
            </a:rPr>
            <a:t>Decreto 714 de 1996</a:t>
          </a:r>
          <a:endParaRPr lang="es-CO" sz="1400">
            <a:solidFill>
              <a:schemeClr val="bg1"/>
            </a:solidFill>
          </a:endParaRPr>
        </a:p>
      </dgm:t>
    </dgm:pt>
    <dgm:pt modelId="{73D60C28-277C-4948-9800-9F6FFE818B57}" type="parTrans" cxnId="{9328D0EB-F1E2-4AE2-9A8C-5B0863051CE3}">
      <dgm:prSet/>
      <dgm:spPr/>
      <dgm:t>
        <a:bodyPr/>
        <a:lstStyle/>
        <a:p>
          <a:endParaRPr lang="es-CO" sz="1400"/>
        </a:p>
      </dgm:t>
    </dgm:pt>
    <dgm:pt modelId="{BFD77CF7-24B9-40C5-918C-6E3552D82151}" type="sibTrans" cxnId="{9328D0EB-F1E2-4AE2-9A8C-5B0863051CE3}">
      <dgm:prSet/>
      <dgm:spPr/>
      <dgm:t>
        <a:bodyPr/>
        <a:lstStyle/>
        <a:p>
          <a:endParaRPr lang="es-CO" sz="1400"/>
        </a:p>
      </dgm:t>
    </dgm:pt>
    <dgm:pt modelId="{6AAE18F4-CACF-4859-94FB-65E44E7ECBCA}">
      <dgm:prSet custT="1"/>
      <dgm:spPr/>
      <dgm:t>
        <a:bodyPr lIns="36000" tIns="360000" rIns="0" bIns="0"/>
        <a:lstStyle/>
        <a:p>
          <a:pPr algn="l">
            <a:buNone/>
          </a:pPr>
          <a:r>
            <a:rPr lang="es-ES" sz="1400" b="0" i="0"/>
            <a:t>Estatuto orgánico del presupuesto distrital</a:t>
          </a:r>
          <a:endParaRPr lang="es-CO" sz="1400" b="0"/>
        </a:p>
      </dgm:t>
    </dgm:pt>
    <dgm:pt modelId="{28BC49C8-A9B2-490C-A941-0C23A44DDADF}" type="parTrans" cxnId="{37192A76-DC86-446E-AB95-12C6204470C6}">
      <dgm:prSet/>
      <dgm:spPr/>
      <dgm:t>
        <a:bodyPr/>
        <a:lstStyle/>
        <a:p>
          <a:endParaRPr lang="es-CO"/>
        </a:p>
      </dgm:t>
    </dgm:pt>
    <dgm:pt modelId="{AF175BD3-6B15-43DA-9275-E7A5ED9AF0A2}" type="sibTrans" cxnId="{37192A76-DC86-446E-AB95-12C6204470C6}">
      <dgm:prSet/>
      <dgm:spPr/>
      <dgm:t>
        <a:bodyPr/>
        <a:lstStyle/>
        <a:p>
          <a:endParaRPr lang="es-CO"/>
        </a:p>
      </dgm:t>
    </dgm:pt>
    <dgm:pt modelId="{40612252-7263-4E41-A560-8E988424F5F2}">
      <dgm:prSet custT="1"/>
      <dgm:spPr/>
      <dgm:t>
        <a:bodyPr lIns="36000" tIns="360000" rIns="0" bIns="0"/>
        <a:lstStyle/>
        <a:p>
          <a:pPr>
            <a:buNone/>
          </a:pPr>
          <a:r>
            <a:rPr lang="es-MX" sz="1400" b="0" i="0"/>
            <a:t>Estatuto Orgánico de Bogotá</a:t>
          </a:r>
          <a:endParaRPr lang="es-CO" sz="1400" b="0"/>
        </a:p>
      </dgm:t>
    </dgm:pt>
    <dgm:pt modelId="{28899699-EF17-4AA7-BEAE-4E2BAEA3DD7A}" type="parTrans" cxnId="{33BB0E6C-08ED-46C5-8AC4-3C397397F27C}">
      <dgm:prSet/>
      <dgm:spPr/>
      <dgm:t>
        <a:bodyPr/>
        <a:lstStyle/>
        <a:p>
          <a:endParaRPr lang="es-CO"/>
        </a:p>
      </dgm:t>
    </dgm:pt>
    <dgm:pt modelId="{9C860FAE-3815-4753-B026-CE5223CF81E9}" type="sibTrans" cxnId="{33BB0E6C-08ED-46C5-8AC4-3C397397F27C}">
      <dgm:prSet/>
      <dgm:spPr/>
      <dgm:t>
        <a:bodyPr/>
        <a:lstStyle/>
        <a:p>
          <a:endParaRPr lang="es-CO"/>
        </a:p>
      </dgm:t>
    </dgm:pt>
    <dgm:pt modelId="{A19A8492-0214-4903-9891-2FD585D78CAB}">
      <dgm:prSet custT="1"/>
      <dgm:spPr>
        <a:solidFill>
          <a:srgbClr val="00B0F0"/>
        </a:solidFill>
      </dgm:spPr>
      <dgm:t>
        <a:bodyPr lIns="0" rIns="0"/>
        <a:lstStyle/>
        <a:p>
          <a:r>
            <a:rPr lang="es-CO" sz="1400" b="1">
              <a:solidFill>
                <a:schemeClr val="bg1"/>
              </a:solidFill>
            </a:rPr>
            <a:t>Directiva 001 de 2026</a:t>
          </a:r>
        </a:p>
      </dgm:t>
    </dgm:pt>
    <dgm:pt modelId="{B4401E13-0876-48A6-890E-644D0FE8788B}" type="parTrans" cxnId="{467C53EB-3FBE-4B4E-9126-14CE679835AB}">
      <dgm:prSet/>
      <dgm:spPr/>
      <dgm:t>
        <a:bodyPr/>
        <a:lstStyle/>
        <a:p>
          <a:endParaRPr lang="es-CO"/>
        </a:p>
      </dgm:t>
    </dgm:pt>
    <dgm:pt modelId="{CA7E4D58-02B8-4F72-8D90-789FB178C7EB}" type="sibTrans" cxnId="{467C53EB-3FBE-4B4E-9126-14CE679835AB}">
      <dgm:prSet/>
      <dgm:spPr/>
      <dgm:t>
        <a:bodyPr/>
        <a:lstStyle/>
        <a:p>
          <a:endParaRPr lang="es-CO"/>
        </a:p>
      </dgm:t>
    </dgm:pt>
    <dgm:pt modelId="{14B71C10-CD48-4C46-84A6-7E2452663BF7}">
      <dgm:prSet custT="1"/>
      <dgm:spPr/>
      <dgm:t>
        <a:bodyPr lIns="36000" tIns="252000" rIns="0" bIns="0"/>
        <a:lstStyle/>
        <a:p>
          <a:pPr>
            <a:buNone/>
          </a:pPr>
          <a:r>
            <a:rPr lang="es-MX" sz="1400" b="0" i="0"/>
            <a:t>Lineamientos de política para el presupuesto anual</a:t>
          </a:r>
          <a:endParaRPr lang="es-CO" sz="1400"/>
        </a:p>
      </dgm:t>
    </dgm:pt>
    <dgm:pt modelId="{F31A63CE-78F0-419D-9EA4-2988539043A0}" type="parTrans" cxnId="{A7EF9DD6-7A67-4035-84D1-0E3F53F7E32F}">
      <dgm:prSet/>
      <dgm:spPr/>
      <dgm:t>
        <a:bodyPr/>
        <a:lstStyle/>
        <a:p>
          <a:endParaRPr lang="es-CO"/>
        </a:p>
      </dgm:t>
    </dgm:pt>
    <dgm:pt modelId="{72171E8C-FA7A-4A1B-9279-82B707D60182}" type="sibTrans" cxnId="{A7EF9DD6-7A67-4035-84D1-0E3F53F7E32F}">
      <dgm:prSet/>
      <dgm:spPr/>
      <dgm:t>
        <a:bodyPr/>
        <a:lstStyle/>
        <a:p>
          <a:endParaRPr lang="es-CO"/>
        </a:p>
      </dgm:t>
    </dgm:pt>
    <dgm:pt modelId="{9938DB56-3A32-4A57-9261-4B0A2A41B4B0}">
      <dgm:prSet custT="1"/>
      <dgm:spPr>
        <a:solidFill>
          <a:srgbClr val="00B0F0"/>
        </a:solidFill>
      </dgm:spPr>
      <dgm:t>
        <a:bodyPr lIns="0" rIns="0"/>
        <a:lstStyle/>
        <a:p>
          <a:r>
            <a:rPr lang="es-MX" sz="1400" b="1">
              <a:solidFill>
                <a:schemeClr val="bg1"/>
              </a:solidFill>
              <a:latin typeface="+mn-lt"/>
            </a:rPr>
            <a:t>Circular Externa SDH-000004 de 2026</a:t>
          </a:r>
          <a:endParaRPr lang="es-CO" sz="1400" b="1">
            <a:solidFill>
              <a:schemeClr val="bg1"/>
            </a:solidFill>
          </a:endParaRPr>
        </a:p>
      </dgm:t>
    </dgm:pt>
    <dgm:pt modelId="{EDF18883-7177-4D08-8A3B-F5A1E275B6E5}" type="parTrans" cxnId="{7A8A6AA9-A973-4F3D-ACBF-14BE61D6456C}">
      <dgm:prSet/>
      <dgm:spPr/>
      <dgm:t>
        <a:bodyPr/>
        <a:lstStyle/>
        <a:p>
          <a:endParaRPr lang="es-CO"/>
        </a:p>
      </dgm:t>
    </dgm:pt>
    <dgm:pt modelId="{6F3777AB-2697-4521-A696-ACECABCF05E7}" type="sibTrans" cxnId="{7A8A6AA9-A973-4F3D-ACBF-14BE61D6456C}">
      <dgm:prSet/>
      <dgm:spPr/>
      <dgm:t>
        <a:bodyPr/>
        <a:lstStyle/>
        <a:p>
          <a:endParaRPr lang="es-CO"/>
        </a:p>
      </dgm:t>
    </dgm:pt>
    <dgm:pt modelId="{E9535AFF-629D-4C21-8977-9E45D6975C2A}">
      <dgm:prSet custT="1"/>
      <dgm:spPr/>
      <dgm:t>
        <a:bodyPr lIns="36000" tIns="216000" rIns="0" bIns="0"/>
        <a:lstStyle/>
        <a:p>
          <a:pPr>
            <a:buNone/>
          </a:pPr>
          <a:r>
            <a:rPr lang="es-ES" sz="1400">
              <a:latin typeface="+mn-lt"/>
            </a:rPr>
            <a:t>Guía de ejecución, seguimiento y cierre presupuestal 2025 y programación 2026.</a:t>
          </a:r>
          <a:endParaRPr lang="es-CO" sz="1400"/>
        </a:p>
      </dgm:t>
    </dgm:pt>
    <dgm:pt modelId="{F7FF4896-D6FE-4DD2-B1B2-C5A59F93EC7A}" type="parTrans" cxnId="{CB2BE014-F02A-4BFA-8D62-606CBA559FB1}">
      <dgm:prSet/>
      <dgm:spPr/>
      <dgm:t>
        <a:bodyPr/>
        <a:lstStyle/>
        <a:p>
          <a:endParaRPr lang="es-CO"/>
        </a:p>
      </dgm:t>
    </dgm:pt>
    <dgm:pt modelId="{5443CC51-F3EB-4B42-82B5-7DD44467EC97}" type="sibTrans" cxnId="{CB2BE014-F02A-4BFA-8D62-606CBA559FB1}">
      <dgm:prSet/>
      <dgm:spPr/>
      <dgm:t>
        <a:bodyPr/>
        <a:lstStyle/>
        <a:p>
          <a:endParaRPr lang="es-CO"/>
        </a:p>
      </dgm:t>
    </dgm:pt>
    <dgm:pt modelId="{7D5D7DFF-89FE-4E5D-8649-3B1F3F0B3D32}">
      <dgm:prSet custT="1"/>
      <dgm:spPr>
        <a:solidFill>
          <a:srgbClr val="00B0F0"/>
        </a:solidFill>
      </dgm:spPr>
      <dgm:t>
        <a:bodyPr lIns="0" rIns="0"/>
        <a:lstStyle/>
        <a:p>
          <a:pPr>
            <a:buNone/>
          </a:pPr>
          <a:r>
            <a:rPr lang="es-ES" sz="1400" b="1">
              <a:solidFill>
                <a:schemeClr val="bg1"/>
              </a:solidFill>
            </a:rPr>
            <a:t>Decreto 110 de 2025</a:t>
          </a:r>
          <a:endParaRPr lang="es-CO" sz="1400" b="1">
            <a:solidFill>
              <a:schemeClr val="bg1"/>
            </a:solidFill>
          </a:endParaRPr>
        </a:p>
      </dgm:t>
    </dgm:pt>
    <dgm:pt modelId="{625E9E3D-93AF-45CC-99BB-73754A231440}" type="parTrans" cxnId="{70355862-59BD-4975-A999-D85379A1101D}">
      <dgm:prSet/>
      <dgm:spPr/>
      <dgm:t>
        <a:bodyPr/>
        <a:lstStyle/>
        <a:p>
          <a:endParaRPr lang="es-CO"/>
        </a:p>
      </dgm:t>
    </dgm:pt>
    <dgm:pt modelId="{7D65E976-4869-4007-A43F-11E997E46AD7}" type="sibTrans" cxnId="{70355862-59BD-4975-A999-D85379A1101D}">
      <dgm:prSet/>
      <dgm:spPr/>
      <dgm:t>
        <a:bodyPr/>
        <a:lstStyle/>
        <a:p>
          <a:endParaRPr lang="es-CO"/>
        </a:p>
      </dgm:t>
    </dgm:pt>
    <dgm:pt modelId="{68703E3D-9836-4638-9CCC-181039DC24B2}">
      <dgm:prSet custT="1"/>
      <dgm:spPr/>
      <dgm:t>
        <a:bodyPr lIns="36000" tIns="216000" rIns="0" bIns="0"/>
        <a:lstStyle/>
        <a:p>
          <a:pPr>
            <a:buNone/>
          </a:pPr>
          <a:r>
            <a:rPr lang="es-ES" sz="1400" b="0" i="0" kern="1200">
              <a:solidFill>
                <a:srgbClr val="232A34">
                  <a:hueOff val="0"/>
                  <a:satOff val="0"/>
                  <a:lumOff val="0"/>
                  <a:alphaOff val="0"/>
                </a:srgbClr>
              </a:solidFill>
              <a:latin typeface="Lexend Deca"/>
              <a:ea typeface="+mn-ea"/>
              <a:cs typeface="+mn-cs"/>
            </a:rPr>
            <a:t>Crea y reglamenta la Comisión Intersectorial de Calidad del Gasto y Modernización Distrital </a:t>
          </a:r>
          <a:endParaRPr lang="es-CO" sz="1400" b="0" i="0" kern="1200">
            <a:solidFill>
              <a:srgbClr val="232A34">
                <a:hueOff val="0"/>
                <a:satOff val="0"/>
                <a:lumOff val="0"/>
                <a:alphaOff val="0"/>
              </a:srgbClr>
            </a:solidFill>
            <a:latin typeface="Lexend Deca"/>
            <a:ea typeface="+mn-ea"/>
            <a:cs typeface="+mn-cs"/>
          </a:endParaRPr>
        </a:p>
      </dgm:t>
    </dgm:pt>
    <dgm:pt modelId="{72A7E352-383B-4F88-B95D-17CD6B5F35FC}" type="parTrans" cxnId="{6D0EEDCC-AE7A-4152-9687-D19825165259}">
      <dgm:prSet/>
      <dgm:spPr/>
      <dgm:t>
        <a:bodyPr/>
        <a:lstStyle/>
        <a:p>
          <a:endParaRPr lang="es-CO"/>
        </a:p>
      </dgm:t>
    </dgm:pt>
    <dgm:pt modelId="{36EB5D6E-4D97-407C-8F54-BFFBAB974880}" type="sibTrans" cxnId="{6D0EEDCC-AE7A-4152-9687-D19825165259}">
      <dgm:prSet/>
      <dgm:spPr/>
      <dgm:t>
        <a:bodyPr/>
        <a:lstStyle/>
        <a:p>
          <a:endParaRPr lang="es-CO"/>
        </a:p>
      </dgm:t>
    </dgm:pt>
    <dgm:pt modelId="{9DCC87D6-46BB-4888-8D70-CDAAC9D4623C}">
      <dgm:prSet custT="1"/>
      <dgm:spPr>
        <a:solidFill>
          <a:srgbClr val="00B0F0"/>
        </a:solidFill>
      </dgm:spPr>
      <dgm:t>
        <a:bodyPr lIns="36000" tIns="144000" rIns="0" bIns="0"/>
        <a:lstStyle/>
        <a:p>
          <a:pPr algn="l">
            <a:buNone/>
          </a:pPr>
          <a:r>
            <a:rPr lang="es-ES" sz="1700" b="1">
              <a:solidFill>
                <a:srgbClr val="FF0000"/>
              </a:solidFill>
            </a:rPr>
            <a:t>Decreto Distrital 645 de 2025</a:t>
          </a:r>
          <a:endParaRPr lang="es-CO" sz="1700" b="1">
            <a:solidFill>
              <a:srgbClr val="FF0000"/>
            </a:solidFill>
          </a:endParaRPr>
        </a:p>
      </dgm:t>
    </dgm:pt>
    <dgm:pt modelId="{B928BC37-AB21-4168-971C-7CF285E9E551}" type="parTrans" cxnId="{D547AE9F-1F76-4E2E-9204-1724C3ACB72D}">
      <dgm:prSet/>
      <dgm:spPr/>
      <dgm:t>
        <a:bodyPr/>
        <a:lstStyle/>
        <a:p>
          <a:endParaRPr lang="es-CO"/>
        </a:p>
      </dgm:t>
    </dgm:pt>
    <dgm:pt modelId="{7D1008C7-12D6-4CFB-8D05-652FBC71B2B6}" type="sibTrans" cxnId="{D547AE9F-1F76-4E2E-9204-1724C3ACB72D}">
      <dgm:prSet/>
      <dgm:spPr/>
      <dgm:t>
        <a:bodyPr/>
        <a:lstStyle/>
        <a:p>
          <a:endParaRPr lang="es-CO"/>
        </a:p>
      </dgm:t>
    </dgm:pt>
    <dgm:pt modelId="{56C94E34-7EAD-42EB-AF7B-5CA546B3182C}">
      <dgm:prSet custT="1"/>
      <dgm:spPr/>
      <dgm:t>
        <a:bodyPr lIns="36000" tIns="360000" rIns="0" bIns="0"/>
        <a:lstStyle/>
        <a:p>
          <a:pPr algn="l">
            <a:buNone/>
          </a:pPr>
          <a:r>
            <a:rPr lang="es-ES" sz="1600" b="1"/>
            <a:t>Decreto Único del Sector Hacienda</a:t>
          </a:r>
          <a:endParaRPr lang="es-CO" sz="1600" b="1"/>
        </a:p>
      </dgm:t>
    </dgm:pt>
    <dgm:pt modelId="{6B1CFFCD-BC99-43BD-921C-E336860B2DB4}" type="parTrans" cxnId="{EBBAFD42-84B3-4763-8737-CB8075E6AAA6}">
      <dgm:prSet/>
      <dgm:spPr/>
      <dgm:t>
        <a:bodyPr/>
        <a:lstStyle/>
        <a:p>
          <a:endParaRPr lang="es-CO"/>
        </a:p>
      </dgm:t>
    </dgm:pt>
    <dgm:pt modelId="{5ABA0AC2-6D4C-4938-9CA0-02E8681C365E}" type="sibTrans" cxnId="{EBBAFD42-84B3-4763-8737-CB8075E6AAA6}">
      <dgm:prSet/>
      <dgm:spPr/>
      <dgm:t>
        <a:bodyPr/>
        <a:lstStyle/>
        <a:p>
          <a:endParaRPr lang="es-CO"/>
        </a:p>
      </dgm:t>
    </dgm:pt>
    <dgm:pt modelId="{A34CA52D-792B-4DD9-94D9-BED81046B079}">
      <dgm:prSet custT="1"/>
      <dgm:spPr>
        <a:noFill/>
        <a:ln>
          <a:noFill/>
        </a:ln>
      </dgm:spPr>
      <dgm:t>
        <a:bodyPr lIns="36000" tIns="360000" rIns="0" bIns="0"/>
        <a:lstStyle/>
        <a:p>
          <a:pPr algn="l">
            <a:buNone/>
          </a:pPr>
          <a:endParaRPr lang="es-CO" sz="1600" b="1"/>
        </a:p>
      </dgm:t>
    </dgm:pt>
    <dgm:pt modelId="{912AAA1D-0B6B-4E7C-BE83-61A8729DD0C3}" type="parTrans" cxnId="{4BB3A563-F34B-480E-8A1F-F6CBC0165672}">
      <dgm:prSet/>
      <dgm:spPr/>
      <dgm:t>
        <a:bodyPr/>
        <a:lstStyle/>
        <a:p>
          <a:endParaRPr lang="es-CO"/>
        </a:p>
      </dgm:t>
    </dgm:pt>
    <dgm:pt modelId="{596CC88A-77B4-4AAD-8039-6CE89B1A14D0}" type="sibTrans" cxnId="{4BB3A563-F34B-480E-8A1F-F6CBC0165672}">
      <dgm:prSet/>
      <dgm:spPr/>
      <dgm:t>
        <a:bodyPr/>
        <a:lstStyle/>
        <a:p>
          <a:endParaRPr lang="es-CO"/>
        </a:p>
      </dgm:t>
    </dgm:pt>
    <dgm:pt modelId="{76B762EF-7175-4A8F-8BC7-601ABF5BA514}" type="pres">
      <dgm:prSet presAssocID="{45E36049-3B67-4BE7-B185-DB5861E79A65}" presName="linear" presStyleCnt="0">
        <dgm:presLayoutVars>
          <dgm:dir/>
          <dgm:animLvl val="lvl"/>
          <dgm:resizeHandles val="exact"/>
        </dgm:presLayoutVars>
      </dgm:prSet>
      <dgm:spPr/>
    </dgm:pt>
    <dgm:pt modelId="{89D11ACA-99FE-4560-BF95-6F4C00CAF07C}" type="pres">
      <dgm:prSet presAssocID="{399067C9-57B0-4B48-9930-463C3AD33AE5}" presName="parentLin" presStyleCnt="0"/>
      <dgm:spPr/>
    </dgm:pt>
    <dgm:pt modelId="{69A44EE0-00AD-405A-A2D5-4DA806A2A1F6}" type="pres">
      <dgm:prSet presAssocID="{399067C9-57B0-4B48-9930-463C3AD33AE5}" presName="parentLeftMargin" presStyleLbl="node1" presStyleIdx="0" presStyleCnt="7"/>
      <dgm:spPr/>
    </dgm:pt>
    <dgm:pt modelId="{CE2265B4-0B56-4FAF-A36B-98B60CE24488}" type="pres">
      <dgm:prSet presAssocID="{399067C9-57B0-4B48-9930-463C3AD33AE5}" presName="parentText" presStyleLbl="node1" presStyleIdx="0" presStyleCnt="7" custScaleX="101342">
        <dgm:presLayoutVars>
          <dgm:chMax val="0"/>
          <dgm:bulletEnabled val="1"/>
        </dgm:presLayoutVars>
      </dgm:prSet>
      <dgm:spPr/>
    </dgm:pt>
    <dgm:pt modelId="{9F24FC01-EA8C-43E0-9E72-204BBEB4D88C}" type="pres">
      <dgm:prSet presAssocID="{399067C9-57B0-4B48-9930-463C3AD33AE5}" presName="negativeSpace" presStyleCnt="0"/>
      <dgm:spPr/>
    </dgm:pt>
    <dgm:pt modelId="{06A217F1-0CD3-4AAE-8CC9-33A6683A0E25}" type="pres">
      <dgm:prSet presAssocID="{399067C9-57B0-4B48-9930-463C3AD33AE5}" presName="childText" presStyleLbl="conFgAcc1" presStyleIdx="0" presStyleCnt="7" custScaleX="81853" custLinFactNeighborY="-38129">
        <dgm:presLayoutVars>
          <dgm:bulletEnabled val="1"/>
        </dgm:presLayoutVars>
      </dgm:prSet>
      <dgm:spPr/>
    </dgm:pt>
    <dgm:pt modelId="{3C53B157-2312-4A6C-932F-78261626B125}" type="pres">
      <dgm:prSet presAssocID="{D415DB22-E2AA-4D77-B26F-24AE701DA3F6}" presName="spaceBetweenRectangles" presStyleCnt="0"/>
      <dgm:spPr/>
    </dgm:pt>
    <dgm:pt modelId="{D74EADAE-FFC2-4458-A31E-0D6E383CA6D8}" type="pres">
      <dgm:prSet presAssocID="{CE73E141-CDD0-48D1-A0C5-D111C67A9D3D}" presName="parentLin" presStyleCnt="0"/>
      <dgm:spPr/>
    </dgm:pt>
    <dgm:pt modelId="{AFA37AE6-161D-4C78-BA07-BAF50275A8CA}" type="pres">
      <dgm:prSet presAssocID="{CE73E141-CDD0-48D1-A0C5-D111C67A9D3D}" presName="parentLeftMargin" presStyleLbl="node1" presStyleIdx="0" presStyleCnt="7"/>
      <dgm:spPr/>
    </dgm:pt>
    <dgm:pt modelId="{9EA1E456-C28C-4ECD-9A0A-7F110960AA16}" type="pres">
      <dgm:prSet presAssocID="{CE73E141-CDD0-48D1-A0C5-D111C67A9D3D}" presName="parentText" presStyleLbl="node1" presStyleIdx="1" presStyleCnt="7" custScaleX="101342">
        <dgm:presLayoutVars>
          <dgm:chMax val="0"/>
          <dgm:bulletEnabled val="1"/>
        </dgm:presLayoutVars>
      </dgm:prSet>
      <dgm:spPr/>
    </dgm:pt>
    <dgm:pt modelId="{DED1FBF8-8B62-40BC-B39D-85BB3B838F5C}" type="pres">
      <dgm:prSet presAssocID="{CE73E141-CDD0-48D1-A0C5-D111C67A9D3D}" presName="negativeSpace" presStyleCnt="0"/>
      <dgm:spPr/>
    </dgm:pt>
    <dgm:pt modelId="{73D960FC-4170-4B97-9BB9-F121994419A8}" type="pres">
      <dgm:prSet presAssocID="{CE73E141-CDD0-48D1-A0C5-D111C67A9D3D}" presName="childText" presStyleLbl="conFgAcc1" presStyleIdx="1" presStyleCnt="7" custScaleX="81853" custLinFactNeighborY="-50508">
        <dgm:presLayoutVars>
          <dgm:bulletEnabled val="1"/>
        </dgm:presLayoutVars>
      </dgm:prSet>
      <dgm:spPr/>
    </dgm:pt>
    <dgm:pt modelId="{5E7A736C-16F7-44E1-AB8E-87F257DC1A47}" type="pres">
      <dgm:prSet presAssocID="{BFD77CF7-24B9-40C5-918C-6E3552D82151}" presName="spaceBetweenRectangles" presStyleCnt="0"/>
      <dgm:spPr/>
    </dgm:pt>
    <dgm:pt modelId="{4572DE67-1970-470F-9987-2B495CEA5D2E}" type="pres">
      <dgm:prSet presAssocID="{9DCC87D6-46BB-4888-8D70-CDAAC9D4623C}" presName="parentLin" presStyleCnt="0"/>
      <dgm:spPr/>
    </dgm:pt>
    <dgm:pt modelId="{A1B985DE-5C3E-43AB-9907-9858A579B498}" type="pres">
      <dgm:prSet presAssocID="{9DCC87D6-46BB-4888-8D70-CDAAC9D4623C}" presName="parentLeftMargin" presStyleLbl="node1" presStyleIdx="1" presStyleCnt="7"/>
      <dgm:spPr/>
    </dgm:pt>
    <dgm:pt modelId="{105850E6-E6C2-4AAC-B679-083743C04314}" type="pres">
      <dgm:prSet presAssocID="{9DCC87D6-46BB-4888-8D70-CDAAC9D4623C}" presName="parentText" presStyleLbl="node1" presStyleIdx="2" presStyleCnt="7">
        <dgm:presLayoutVars>
          <dgm:chMax val="0"/>
          <dgm:bulletEnabled val="1"/>
        </dgm:presLayoutVars>
      </dgm:prSet>
      <dgm:spPr/>
    </dgm:pt>
    <dgm:pt modelId="{FF0D52C9-98B7-4892-BCE1-34715E67D241}" type="pres">
      <dgm:prSet presAssocID="{9DCC87D6-46BB-4888-8D70-CDAAC9D4623C}" presName="negativeSpace" presStyleCnt="0"/>
      <dgm:spPr/>
    </dgm:pt>
    <dgm:pt modelId="{5E17AD46-2280-4CC8-83BC-D49208520C0E}" type="pres">
      <dgm:prSet presAssocID="{9DCC87D6-46BB-4888-8D70-CDAAC9D4623C}" presName="childText" presStyleLbl="conFgAcc1" presStyleIdx="2" presStyleCnt="7" custScaleX="81853">
        <dgm:presLayoutVars>
          <dgm:bulletEnabled val="1"/>
        </dgm:presLayoutVars>
      </dgm:prSet>
      <dgm:spPr/>
    </dgm:pt>
    <dgm:pt modelId="{1B9842DE-8153-453A-BA69-12FC73B628BF}" type="pres">
      <dgm:prSet presAssocID="{7D1008C7-12D6-4CFB-8D05-652FBC71B2B6}" presName="spaceBetweenRectangles" presStyleCnt="0"/>
      <dgm:spPr/>
    </dgm:pt>
    <dgm:pt modelId="{82A3836B-FFFD-44E7-B81A-058C209FA553}" type="pres">
      <dgm:prSet presAssocID="{A34CA52D-792B-4DD9-94D9-BED81046B079}" presName="parentLin" presStyleCnt="0"/>
      <dgm:spPr/>
    </dgm:pt>
    <dgm:pt modelId="{1E5D7F28-A594-41E5-912B-90100760FA11}" type="pres">
      <dgm:prSet presAssocID="{A34CA52D-792B-4DD9-94D9-BED81046B079}" presName="parentLeftMargin" presStyleLbl="node1" presStyleIdx="2" presStyleCnt="7"/>
      <dgm:spPr/>
    </dgm:pt>
    <dgm:pt modelId="{B8AC6A30-AA0B-4C73-A482-F5D33952152A}" type="pres">
      <dgm:prSet presAssocID="{A34CA52D-792B-4DD9-94D9-BED81046B079}" presName="parentText" presStyleLbl="node1" presStyleIdx="3" presStyleCnt="7">
        <dgm:presLayoutVars>
          <dgm:chMax val="0"/>
          <dgm:bulletEnabled val="1"/>
        </dgm:presLayoutVars>
      </dgm:prSet>
      <dgm:spPr/>
    </dgm:pt>
    <dgm:pt modelId="{19ABBA12-D44E-4DC2-A1A1-E0C1E642E173}" type="pres">
      <dgm:prSet presAssocID="{A34CA52D-792B-4DD9-94D9-BED81046B079}" presName="negativeSpace" presStyleCnt="0"/>
      <dgm:spPr/>
    </dgm:pt>
    <dgm:pt modelId="{4DE20A2B-5C6C-45DC-B266-099243CD604D}" type="pres">
      <dgm:prSet presAssocID="{A34CA52D-792B-4DD9-94D9-BED81046B079}" presName="childText" presStyleLbl="conFgAcc1" presStyleIdx="3" presStyleCnt="7">
        <dgm:presLayoutVars>
          <dgm:bulletEnabled val="1"/>
        </dgm:presLayoutVars>
      </dgm:prSet>
      <dgm:spPr>
        <a:ln>
          <a:noFill/>
        </a:ln>
      </dgm:spPr>
    </dgm:pt>
    <dgm:pt modelId="{F64885B7-070D-4A59-8CC4-330EBECFC895}" type="pres">
      <dgm:prSet presAssocID="{596CC88A-77B4-4AAD-8039-6CE89B1A14D0}" presName="spaceBetweenRectangles" presStyleCnt="0"/>
      <dgm:spPr/>
    </dgm:pt>
    <dgm:pt modelId="{517335DC-5CE1-4CE6-9EAC-533DED91044E}" type="pres">
      <dgm:prSet presAssocID="{7D5D7DFF-89FE-4E5D-8649-3B1F3F0B3D32}" presName="parentLin" presStyleCnt="0"/>
      <dgm:spPr/>
    </dgm:pt>
    <dgm:pt modelId="{1E14C2B6-04CB-44F9-BC2F-ADA1F3D431B8}" type="pres">
      <dgm:prSet presAssocID="{7D5D7DFF-89FE-4E5D-8649-3B1F3F0B3D32}" presName="parentLeftMargin" presStyleLbl="node1" presStyleIdx="3" presStyleCnt="7"/>
      <dgm:spPr/>
    </dgm:pt>
    <dgm:pt modelId="{D822FCF8-58C1-49B2-938F-38679EBA97DD}" type="pres">
      <dgm:prSet presAssocID="{7D5D7DFF-89FE-4E5D-8649-3B1F3F0B3D32}" presName="parentText" presStyleLbl="node1" presStyleIdx="4" presStyleCnt="7" custScaleX="101342">
        <dgm:presLayoutVars>
          <dgm:chMax val="0"/>
          <dgm:bulletEnabled val="1"/>
        </dgm:presLayoutVars>
      </dgm:prSet>
      <dgm:spPr/>
    </dgm:pt>
    <dgm:pt modelId="{728525A7-6709-4B71-AD7C-A0412B412E6E}" type="pres">
      <dgm:prSet presAssocID="{7D5D7DFF-89FE-4E5D-8649-3B1F3F0B3D32}" presName="negativeSpace" presStyleCnt="0"/>
      <dgm:spPr/>
    </dgm:pt>
    <dgm:pt modelId="{C7B67A2C-D142-4F12-9B6D-CC9925024635}" type="pres">
      <dgm:prSet presAssocID="{7D5D7DFF-89FE-4E5D-8649-3B1F3F0B3D32}" presName="childText" presStyleLbl="conFgAcc1" presStyleIdx="4" presStyleCnt="7" custScaleX="94586">
        <dgm:presLayoutVars>
          <dgm:bulletEnabled val="1"/>
        </dgm:presLayoutVars>
      </dgm:prSet>
      <dgm:spPr/>
    </dgm:pt>
    <dgm:pt modelId="{37321363-E343-4D9A-A392-8AA4D26305BF}" type="pres">
      <dgm:prSet presAssocID="{7D65E976-4869-4007-A43F-11E997E46AD7}" presName="spaceBetweenRectangles" presStyleCnt="0"/>
      <dgm:spPr/>
    </dgm:pt>
    <dgm:pt modelId="{10DACE83-5A43-467B-873E-9139379EC4A5}" type="pres">
      <dgm:prSet presAssocID="{A19A8492-0214-4903-9891-2FD585D78CAB}" presName="parentLin" presStyleCnt="0"/>
      <dgm:spPr/>
    </dgm:pt>
    <dgm:pt modelId="{507E9DC0-196B-43A8-9A0E-205FE0604EAF}" type="pres">
      <dgm:prSet presAssocID="{A19A8492-0214-4903-9891-2FD585D78CAB}" presName="parentLeftMargin" presStyleLbl="node1" presStyleIdx="4" presStyleCnt="7"/>
      <dgm:spPr/>
    </dgm:pt>
    <dgm:pt modelId="{7ACE4B41-769A-4AC4-B102-10E542317244}" type="pres">
      <dgm:prSet presAssocID="{A19A8492-0214-4903-9891-2FD585D78CAB}" presName="parentText" presStyleLbl="node1" presStyleIdx="5" presStyleCnt="7" custScaleX="101342">
        <dgm:presLayoutVars>
          <dgm:chMax val="0"/>
          <dgm:bulletEnabled val="1"/>
        </dgm:presLayoutVars>
      </dgm:prSet>
      <dgm:spPr/>
    </dgm:pt>
    <dgm:pt modelId="{CBBAAE2B-A1C9-41FD-A622-186DD83F8D6A}" type="pres">
      <dgm:prSet presAssocID="{A19A8492-0214-4903-9891-2FD585D78CAB}" presName="negativeSpace" presStyleCnt="0"/>
      <dgm:spPr/>
    </dgm:pt>
    <dgm:pt modelId="{96AA0C8C-3E21-46E8-8DAE-84E76012D52F}" type="pres">
      <dgm:prSet presAssocID="{A19A8492-0214-4903-9891-2FD585D78CAB}" presName="childText" presStyleLbl="conFgAcc1" presStyleIdx="5" presStyleCnt="7" custScaleX="94586">
        <dgm:presLayoutVars>
          <dgm:bulletEnabled val="1"/>
        </dgm:presLayoutVars>
      </dgm:prSet>
      <dgm:spPr/>
    </dgm:pt>
    <dgm:pt modelId="{A6B828B1-45F2-4DAF-BC58-9E7533566280}" type="pres">
      <dgm:prSet presAssocID="{CA7E4D58-02B8-4F72-8D90-789FB178C7EB}" presName="spaceBetweenRectangles" presStyleCnt="0"/>
      <dgm:spPr/>
    </dgm:pt>
    <dgm:pt modelId="{0DCFA675-A25B-4EF5-986E-5184BFA81041}" type="pres">
      <dgm:prSet presAssocID="{9938DB56-3A32-4A57-9261-4B0A2A41B4B0}" presName="parentLin" presStyleCnt="0"/>
      <dgm:spPr/>
    </dgm:pt>
    <dgm:pt modelId="{B7EE69C5-D4B6-4ED2-9534-0EA599EE1C18}" type="pres">
      <dgm:prSet presAssocID="{9938DB56-3A32-4A57-9261-4B0A2A41B4B0}" presName="parentLeftMargin" presStyleLbl="node1" presStyleIdx="5" presStyleCnt="7"/>
      <dgm:spPr/>
    </dgm:pt>
    <dgm:pt modelId="{A6F19E56-46DD-45B9-BCF2-2BF54C7057E6}" type="pres">
      <dgm:prSet presAssocID="{9938DB56-3A32-4A57-9261-4B0A2A41B4B0}" presName="parentText" presStyleLbl="node1" presStyleIdx="6" presStyleCnt="7" custScaleX="101342">
        <dgm:presLayoutVars>
          <dgm:chMax val="0"/>
          <dgm:bulletEnabled val="1"/>
        </dgm:presLayoutVars>
      </dgm:prSet>
      <dgm:spPr/>
    </dgm:pt>
    <dgm:pt modelId="{7CB8F331-AB85-4E3E-A19E-C7C963196A94}" type="pres">
      <dgm:prSet presAssocID="{9938DB56-3A32-4A57-9261-4B0A2A41B4B0}" presName="negativeSpace" presStyleCnt="0"/>
      <dgm:spPr/>
    </dgm:pt>
    <dgm:pt modelId="{280145D6-2974-443F-AB29-3F05B6B757D1}" type="pres">
      <dgm:prSet presAssocID="{9938DB56-3A32-4A57-9261-4B0A2A41B4B0}" presName="childText" presStyleLbl="conFgAcc1" presStyleIdx="6" presStyleCnt="7" custScaleX="94586">
        <dgm:presLayoutVars>
          <dgm:bulletEnabled val="1"/>
        </dgm:presLayoutVars>
      </dgm:prSet>
      <dgm:spPr/>
    </dgm:pt>
  </dgm:ptLst>
  <dgm:cxnLst>
    <dgm:cxn modelId="{0C453C0A-CBC9-4889-9CD3-55946ED4E733}" type="presOf" srcId="{CE73E141-CDD0-48D1-A0C5-D111C67A9D3D}" destId="{AFA37AE6-161D-4C78-BA07-BAF50275A8CA}" srcOrd="0" destOrd="0" presId="urn:microsoft.com/office/officeart/2005/8/layout/list1"/>
    <dgm:cxn modelId="{28916B0D-3942-4DCC-AA24-D4D341452FBB}" type="presOf" srcId="{399067C9-57B0-4B48-9930-463C3AD33AE5}" destId="{CE2265B4-0B56-4FAF-A36B-98B60CE24488}" srcOrd="1" destOrd="0" presId="urn:microsoft.com/office/officeart/2005/8/layout/list1"/>
    <dgm:cxn modelId="{CB2BE014-F02A-4BFA-8D62-606CBA559FB1}" srcId="{9938DB56-3A32-4A57-9261-4B0A2A41B4B0}" destId="{E9535AFF-629D-4C21-8977-9E45D6975C2A}" srcOrd="0" destOrd="0" parTransId="{F7FF4896-D6FE-4DD2-B1B2-C5A59F93EC7A}" sibTransId="{5443CC51-F3EB-4B42-82B5-7DD44467EC97}"/>
    <dgm:cxn modelId="{52690017-F3CF-450C-A4E1-FD2413A23915}" type="presOf" srcId="{6AAE18F4-CACF-4859-94FB-65E44E7ECBCA}" destId="{73D960FC-4170-4B97-9BB9-F121994419A8}" srcOrd="0" destOrd="0" presId="urn:microsoft.com/office/officeart/2005/8/layout/list1"/>
    <dgm:cxn modelId="{C1432D5B-3FAB-4ECF-B7B0-0B810C34DCA5}" type="presOf" srcId="{9DCC87D6-46BB-4888-8D70-CDAAC9D4623C}" destId="{105850E6-E6C2-4AAC-B679-083743C04314}" srcOrd="1" destOrd="0" presId="urn:microsoft.com/office/officeart/2005/8/layout/list1"/>
    <dgm:cxn modelId="{C5378161-3050-4987-9CDD-B4E4EBC23868}" type="presOf" srcId="{68703E3D-9836-4638-9CCC-181039DC24B2}" destId="{C7B67A2C-D142-4F12-9B6D-CC9925024635}" srcOrd="0" destOrd="0" presId="urn:microsoft.com/office/officeart/2005/8/layout/list1"/>
    <dgm:cxn modelId="{CEFE3862-F4FB-4549-973A-CBE9CE8747B5}" type="presOf" srcId="{14B71C10-CD48-4C46-84A6-7E2452663BF7}" destId="{96AA0C8C-3E21-46E8-8DAE-84E76012D52F}" srcOrd="0" destOrd="0" presId="urn:microsoft.com/office/officeart/2005/8/layout/list1"/>
    <dgm:cxn modelId="{70355862-59BD-4975-A999-D85379A1101D}" srcId="{45E36049-3B67-4BE7-B185-DB5861E79A65}" destId="{7D5D7DFF-89FE-4E5D-8649-3B1F3F0B3D32}" srcOrd="4" destOrd="0" parTransId="{625E9E3D-93AF-45CC-99BB-73754A231440}" sibTransId="{7D65E976-4869-4007-A43F-11E997E46AD7}"/>
    <dgm:cxn modelId="{EBBAFD42-84B3-4763-8737-CB8075E6AAA6}" srcId="{9DCC87D6-46BB-4888-8D70-CDAAC9D4623C}" destId="{56C94E34-7EAD-42EB-AF7B-5CA546B3182C}" srcOrd="0" destOrd="0" parTransId="{6B1CFFCD-BC99-43BD-921C-E336860B2DB4}" sibTransId="{5ABA0AC2-6D4C-4938-9CA0-02E8681C365E}"/>
    <dgm:cxn modelId="{4BB3A563-F34B-480E-8A1F-F6CBC0165672}" srcId="{45E36049-3B67-4BE7-B185-DB5861E79A65}" destId="{A34CA52D-792B-4DD9-94D9-BED81046B079}" srcOrd="3" destOrd="0" parTransId="{912AAA1D-0B6B-4E7C-BE83-61A8729DD0C3}" sibTransId="{596CC88A-77B4-4AAD-8039-6CE89B1A14D0}"/>
    <dgm:cxn modelId="{1473DE65-6758-4BA4-96DC-05C20F1236D8}" type="presOf" srcId="{40612252-7263-4E41-A560-8E988424F5F2}" destId="{06A217F1-0CD3-4AAE-8CC9-33A6683A0E25}" srcOrd="0" destOrd="0" presId="urn:microsoft.com/office/officeart/2005/8/layout/list1"/>
    <dgm:cxn modelId="{04F60B67-DD35-4EA8-B386-9E1C22DAAE28}" type="presOf" srcId="{E9535AFF-629D-4C21-8977-9E45D6975C2A}" destId="{280145D6-2974-443F-AB29-3F05B6B757D1}" srcOrd="0" destOrd="0" presId="urn:microsoft.com/office/officeart/2005/8/layout/list1"/>
    <dgm:cxn modelId="{BA47FA47-B391-40D1-9FC6-C36F8E894EF7}" type="presOf" srcId="{45E36049-3B67-4BE7-B185-DB5861E79A65}" destId="{76B762EF-7175-4A8F-8BC7-601ABF5BA514}" srcOrd="0" destOrd="0" presId="urn:microsoft.com/office/officeart/2005/8/layout/list1"/>
    <dgm:cxn modelId="{6D597968-3397-44FC-A699-2BAC6B794AB8}" type="presOf" srcId="{56C94E34-7EAD-42EB-AF7B-5CA546B3182C}" destId="{5E17AD46-2280-4CC8-83BC-D49208520C0E}" srcOrd="0" destOrd="0" presId="urn:microsoft.com/office/officeart/2005/8/layout/list1"/>
    <dgm:cxn modelId="{33BB0E6C-08ED-46C5-8AC4-3C397397F27C}" srcId="{399067C9-57B0-4B48-9930-463C3AD33AE5}" destId="{40612252-7263-4E41-A560-8E988424F5F2}" srcOrd="0" destOrd="0" parTransId="{28899699-EF17-4AA7-BEAE-4E2BAEA3DD7A}" sibTransId="{9C860FAE-3815-4753-B026-CE5223CF81E9}"/>
    <dgm:cxn modelId="{37192A76-DC86-446E-AB95-12C6204470C6}" srcId="{CE73E141-CDD0-48D1-A0C5-D111C67A9D3D}" destId="{6AAE18F4-CACF-4859-94FB-65E44E7ECBCA}" srcOrd="0" destOrd="0" parTransId="{28BC49C8-A9B2-490C-A941-0C23A44DDADF}" sibTransId="{AF175BD3-6B15-43DA-9275-E7A5ED9AF0A2}"/>
    <dgm:cxn modelId="{B0F30678-CB06-4108-89B2-D7D705222B5E}" type="presOf" srcId="{399067C9-57B0-4B48-9930-463C3AD33AE5}" destId="{69A44EE0-00AD-405A-A2D5-4DA806A2A1F6}" srcOrd="0" destOrd="0" presId="urn:microsoft.com/office/officeart/2005/8/layout/list1"/>
    <dgm:cxn modelId="{73019F81-8DC1-46EE-99CE-80D39E1CABF9}" type="presOf" srcId="{9938DB56-3A32-4A57-9261-4B0A2A41B4B0}" destId="{A6F19E56-46DD-45B9-BCF2-2BF54C7057E6}" srcOrd="1" destOrd="0" presId="urn:microsoft.com/office/officeart/2005/8/layout/list1"/>
    <dgm:cxn modelId="{D547AE9F-1F76-4E2E-9204-1724C3ACB72D}" srcId="{45E36049-3B67-4BE7-B185-DB5861E79A65}" destId="{9DCC87D6-46BB-4888-8D70-CDAAC9D4623C}" srcOrd="2" destOrd="0" parTransId="{B928BC37-AB21-4168-971C-7CF285E9E551}" sibTransId="{7D1008C7-12D6-4CFB-8D05-652FBC71B2B6}"/>
    <dgm:cxn modelId="{6DF53AA1-7D94-4542-9901-2407B4B2E318}" type="presOf" srcId="{9938DB56-3A32-4A57-9261-4B0A2A41B4B0}" destId="{B7EE69C5-D4B6-4ED2-9534-0EA599EE1C18}" srcOrd="0" destOrd="0" presId="urn:microsoft.com/office/officeart/2005/8/layout/list1"/>
    <dgm:cxn modelId="{7A8A6AA9-A973-4F3D-ACBF-14BE61D6456C}" srcId="{45E36049-3B67-4BE7-B185-DB5861E79A65}" destId="{9938DB56-3A32-4A57-9261-4B0A2A41B4B0}" srcOrd="6" destOrd="0" parTransId="{EDF18883-7177-4D08-8A3B-F5A1E275B6E5}" sibTransId="{6F3777AB-2697-4521-A696-ACECABCF05E7}"/>
    <dgm:cxn modelId="{FF39ABB9-21B4-4213-807F-9C98A0864544}" type="presOf" srcId="{7D5D7DFF-89FE-4E5D-8649-3B1F3F0B3D32}" destId="{1E14C2B6-04CB-44F9-BC2F-ADA1F3D431B8}" srcOrd="0" destOrd="0" presId="urn:microsoft.com/office/officeart/2005/8/layout/list1"/>
    <dgm:cxn modelId="{296626BF-4261-461E-BDE9-C421E4548D47}" type="presOf" srcId="{7D5D7DFF-89FE-4E5D-8649-3B1F3F0B3D32}" destId="{D822FCF8-58C1-49B2-938F-38679EBA97DD}" srcOrd="1" destOrd="0" presId="urn:microsoft.com/office/officeart/2005/8/layout/list1"/>
    <dgm:cxn modelId="{BCF6E2C4-60FF-4C4B-9654-8E44574C95F2}" type="presOf" srcId="{A34CA52D-792B-4DD9-94D9-BED81046B079}" destId="{B8AC6A30-AA0B-4C73-A482-F5D33952152A}" srcOrd="1" destOrd="0" presId="urn:microsoft.com/office/officeart/2005/8/layout/list1"/>
    <dgm:cxn modelId="{6D0EEDCC-AE7A-4152-9687-D19825165259}" srcId="{7D5D7DFF-89FE-4E5D-8649-3B1F3F0B3D32}" destId="{68703E3D-9836-4638-9CCC-181039DC24B2}" srcOrd="0" destOrd="0" parTransId="{72A7E352-383B-4F88-B95D-17CD6B5F35FC}" sibTransId="{36EB5D6E-4D97-407C-8F54-BFFBAB974880}"/>
    <dgm:cxn modelId="{5FF73AD4-4C6B-4594-9E34-D00FEC669003}" srcId="{45E36049-3B67-4BE7-B185-DB5861E79A65}" destId="{399067C9-57B0-4B48-9930-463C3AD33AE5}" srcOrd="0" destOrd="0" parTransId="{CC0E9AAB-48CD-405E-A041-AD512DFCBB64}" sibTransId="{D415DB22-E2AA-4D77-B26F-24AE701DA3F6}"/>
    <dgm:cxn modelId="{A7EF9DD6-7A67-4035-84D1-0E3F53F7E32F}" srcId="{A19A8492-0214-4903-9891-2FD585D78CAB}" destId="{14B71C10-CD48-4C46-84A6-7E2452663BF7}" srcOrd="0" destOrd="0" parTransId="{F31A63CE-78F0-419D-9EA4-2988539043A0}" sibTransId="{72171E8C-FA7A-4A1B-9279-82B707D60182}"/>
    <dgm:cxn modelId="{36DEF8EA-11AD-43FB-B8EE-03D1F2C66DCA}" type="presOf" srcId="{A19A8492-0214-4903-9891-2FD585D78CAB}" destId="{507E9DC0-196B-43A8-9A0E-205FE0604EAF}" srcOrd="0" destOrd="0" presId="urn:microsoft.com/office/officeart/2005/8/layout/list1"/>
    <dgm:cxn modelId="{467C53EB-3FBE-4B4E-9126-14CE679835AB}" srcId="{45E36049-3B67-4BE7-B185-DB5861E79A65}" destId="{A19A8492-0214-4903-9891-2FD585D78CAB}" srcOrd="5" destOrd="0" parTransId="{B4401E13-0876-48A6-890E-644D0FE8788B}" sibTransId="{CA7E4D58-02B8-4F72-8D90-789FB178C7EB}"/>
    <dgm:cxn modelId="{9328D0EB-F1E2-4AE2-9A8C-5B0863051CE3}" srcId="{45E36049-3B67-4BE7-B185-DB5861E79A65}" destId="{CE73E141-CDD0-48D1-A0C5-D111C67A9D3D}" srcOrd="1" destOrd="0" parTransId="{73D60C28-277C-4948-9800-9F6FFE818B57}" sibTransId="{BFD77CF7-24B9-40C5-918C-6E3552D82151}"/>
    <dgm:cxn modelId="{1F25FFED-4B06-4968-BD43-5BE48BA2C319}" type="presOf" srcId="{A34CA52D-792B-4DD9-94D9-BED81046B079}" destId="{1E5D7F28-A594-41E5-912B-90100760FA11}" srcOrd="0" destOrd="0" presId="urn:microsoft.com/office/officeart/2005/8/layout/list1"/>
    <dgm:cxn modelId="{1E38FAEF-9032-4A3B-8AC5-2E568B092D95}" type="presOf" srcId="{CE73E141-CDD0-48D1-A0C5-D111C67A9D3D}" destId="{9EA1E456-C28C-4ECD-9A0A-7F110960AA16}" srcOrd="1" destOrd="0" presId="urn:microsoft.com/office/officeart/2005/8/layout/list1"/>
    <dgm:cxn modelId="{2463FAF7-5371-41C6-BF2F-24704D3BDA46}" type="presOf" srcId="{A19A8492-0214-4903-9891-2FD585D78CAB}" destId="{7ACE4B41-769A-4AC4-B102-10E542317244}" srcOrd="1" destOrd="0" presId="urn:microsoft.com/office/officeart/2005/8/layout/list1"/>
    <dgm:cxn modelId="{AB2F70FA-3B7F-4BF3-B350-69F1E60FB1E2}" type="presOf" srcId="{9DCC87D6-46BB-4888-8D70-CDAAC9D4623C}" destId="{A1B985DE-5C3E-43AB-9907-9858A579B498}" srcOrd="0" destOrd="0" presId="urn:microsoft.com/office/officeart/2005/8/layout/list1"/>
    <dgm:cxn modelId="{E874FA95-0CFF-4FCF-8D5E-4BFA3321A53D}" type="presParOf" srcId="{76B762EF-7175-4A8F-8BC7-601ABF5BA514}" destId="{89D11ACA-99FE-4560-BF95-6F4C00CAF07C}" srcOrd="0" destOrd="0" presId="urn:microsoft.com/office/officeart/2005/8/layout/list1"/>
    <dgm:cxn modelId="{04011456-B248-4E30-9D02-38C2AB92823A}" type="presParOf" srcId="{89D11ACA-99FE-4560-BF95-6F4C00CAF07C}" destId="{69A44EE0-00AD-405A-A2D5-4DA806A2A1F6}" srcOrd="0" destOrd="0" presId="urn:microsoft.com/office/officeart/2005/8/layout/list1"/>
    <dgm:cxn modelId="{F4D29F80-99CD-493B-B4DF-4E8F55150F55}" type="presParOf" srcId="{89D11ACA-99FE-4560-BF95-6F4C00CAF07C}" destId="{CE2265B4-0B56-4FAF-A36B-98B60CE24488}" srcOrd="1" destOrd="0" presId="urn:microsoft.com/office/officeart/2005/8/layout/list1"/>
    <dgm:cxn modelId="{4D6237E9-602E-44AD-9863-993B69F96DA4}" type="presParOf" srcId="{76B762EF-7175-4A8F-8BC7-601ABF5BA514}" destId="{9F24FC01-EA8C-43E0-9E72-204BBEB4D88C}" srcOrd="1" destOrd="0" presId="urn:microsoft.com/office/officeart/2005/8/layout/list1"/>
    <dgm:cxn modelId="{1724ED52-A189-4BF1-A36F-89F965C5BD98}" type="presParOf" srcId="{76B762EF-7175-4A8F-8BC7-601ABF5BA514}" destId="{06A217F1-0CD3-4AAE-8CC9-33A6683A0E25}" srcOrd="2" destOrd="0" presId="urn:microsoft.com/office/officeart/2005/8/layout/list1"/>
    <dgm:cxn modelId="{9FDE5063-A185-46D3-9B6D-D9A0D3783B9C}" type="presParOf" srcId="{76B762EF-7175-4A8F-8BC7-601ABF5BA514}" destId="{3C53B157-2312-4A6C-932F-78261626B125}" srcOrd="3" destOrd="0" presId="urn:microsoft.com/office/officeart/2005/8/layout/list1"/>
    <dgm:cxn modelId="{DBC50B41-4956-466C-90D7-C6CD21398F53}" type="presParOf" srcId="{76B762EF-7175-4A8F-8BC7-601ABF5BA514}" destId="{D74EADAE-FFC2-4458-A31E-0D6E383CA6D8}" srcOrd="4" destOrd="0" presId="urn:microsoft.com/office/officeart/2005/8/layout/list1"/>
    <dgm:cxn modelId="{08F88620-5058-43DA-AA9F-F977BE06DF0A}" type="presParOf" srcId="{D74EADAE-FFC2-4458-A31E-0D6E383CA6D8}" destId="{AFA37AE6-161D-4C78-BA07-BAF50275A8CA}" srcOrd="0" destOrd="0" presId="urn:microsoft.com/office/officeart/2005/8/layout/list1"/>
    <dgm:cxn modelId="{F24A9A55-CCDA-4F61-BEB6-A8035CE23FA7}" type="presParOf" srcId="{D74EADAE-FFC2-4458-A31E-0D6E383CA6D8}" destId="{9EA1E456-C28C-4ECD-9A0A-7F110960AA16}" srcOrd="1" destOrd="0" presId="urn:microsoft.com/office/officeart/2005/8/layout/list1"/>
    <dgm:cxn modelId="{70C9F1D3-5EDE-400B-9E38-2460F2AF23E3}" type="presParOf" srcId="{76B762EF-7175-4A8F-8BC7-601ABF5BA514}" destId="{DED1FBF8-8B62-40BC-B39D-85BB3B838F5C}" srcOrd="5" destOrd="0" presId="urn:microsoft.com/office/officeart/2005/8/layout/list1"/>
    <dgm:cxn modelId="{6A896D93-837F-455B-AEBC-B80001F676EB}" type="presParOf" srcId="{76B762EF-7175-4A8F-8BC7-601ABF5BA514}" destId="{73D960FC-4170-4B97-9BB9-F121994419A8}" srcOrd="6" destOrd="0" presId="urn:microsoft.com/office/officeart/2005/8/layout/list1"/>
    <dgm:cxn modelId="{D0FE7C90-B9BE-47F2-8171-896B2DC85462}" type="presParOf" srcId="{76B762EF-7175-4A8F-8BC7-601ABF5BA514}" destId="{5E7A736C-16F7-44E1-AB8E-87F257DC1A47}" srcOrd="7" destOrd="0" presId="urn:microsoft.com/office/officeart/2005/8/layout/list1"/>
    <dgm:cxn modelId="{0D2FFA38-B399-4085-B9FA-C83F73BEC6F0}" type="presParOf" srcId="{76B762EF-7175-4A8F-8BC7-601ABF5BA514}" destId="{4572DE67-1970-470F-9987-2B495CEA5D2E}" srcOrd="8" destOrd="0" presId="urn:microsoft.com/office/officeart/2005/8/layout/list1"/>
    <dgm:cxn modelId="{E63BA83C-BEBC-4B90-AA8D-07A5A72AA5A7}" type="presParOf" srcId="{4572DE67-1970-470F-9987-2B495CEA5D2E}" destId="{A1B985DE-5C3E-43AB-9907-9858A579B498}" srcOrd="0" destOrd="0" presId="urn:microsoft.com/office/officeart/2005/8/layout/list1"/>
    <dgm:cxn modelId="{8D010DC8-CABE-4280-9E0B-23FBC32AF45C}" type="presParOf" srcId="{4572DE67-1970-470F-9987-2B495CEA5D2E}" destId="{105850E6-E6C2-4AAC-B679-083743C04314}" srcOrd="1" destOrd="0" presId="urn:microsoft.com/office/officeart/2005/8/layout/list1"/>
    <dgm:cxn modelId="{4CDFC489-23AE-4142-B7EC-F2ADC8E88BA3}" type="presParOf" srcId="{76B762EF-7175-4A8F-8BC7-601ABF5BA514}" destId="{FF0D52C9-98B7-4892-BCE1-34715E67D241}" srcOrd="9" destOrd="0" presId="urn:microsoft.com/office/officeart/2005/8/layout/list1"/>
    <dgm:cxn modelId="{005EB771-1480-44B8-8359-C9DCD40BB69D}" type="presParOf" srcId="{76B762EF-7175-4A8F-8BC7-601ABF5BA514}" destId="{5E17AD46-2280-4CC8-83BC-D49208520C0E}" srcOrd="10" destOrd="0" presId="urn:microsoft.com/office/officeart/2005/8/layout/list1"/>
    <dgm:cxn modelId="{A3C0D41C-E962-4855-B35E-09F7C8F66DF5}" type="presParOf" srcId="{76B762EF-7175-4A8F-8BC7-601ABF5BA514}" destId="{1B9842DE-8153-453A-BA69-12FC73B628BF}" srcOrd="11" destOrd="0" presId="urn:microsoft.com/office/officeart/2005/8/layout/list1"/>
    <dgm:cxn modelId="{A258B901-3B51-4F2B-BCCE-B01F08EC4F07}" type="presParOf" srcId="{76B762EF-7175-4A8F-8BC7-601ABF5BA514}" destId="{82A3836B-FFFD-44E7-B81A-058C209FA553}" srcOrd="12" destOrd="0" presId="urn:microsoft.com/office/officeart/2005/8/layout/list1"/>
    <dgm:cxn modelId="{91916DDB-AD2B-49BA-87A6-CE4A21BAF455}" type="presParOf" srcId="{82A3836B-FFFD-44E7-B81A-058C209FA553}" destId="{1E5D7F28-A594-41E5-912B-90100760FA11}" srcOrd="0" destOrd="0" presId="urn:microsoft.com/office/officeart/2005/8/layout/list1"/>
    <dgm:cxn modelId="{6A228510-41CC-4B13-9EA2-AB809DF8F435}" type="presParOf" srcId="{82A3836B-FFFD-44E7-B81A-058C209FA553}" destId="{B8AC6A30-AA0B-4C73-A482-F5D33952152A}" srcOrd="1" destOrd="0" presId="urn:microsoft.com/office/officeart/2005/8/layout/list1"/>
    <dgm:cxn modelId="{DBF142B8-151E-40A4-ACA8-B5D29CDA368B}" type="presParOf" srcId="{76B762EF-7175-4A8F-8BC7-601ABF5BA514}" destId="{19ABBA12-D44E-4DC2-A1A1-E0C1E642E173}" srcOrd="13" destOrd="0" presId="urn:microsoft.com/office/officeart/2005/8/layout/list1"/>
    <dgm:cxn modelId="{9DA66998-1C14-415D-B133-8325642AE264}" type="presParOf" srcId="{76B762EF-7175-4A8F-8BC7-601ABF5BA514}" destId="{4DE20A2B-5C6C-45DC-B266-099243CD604D}" srcOrd="14" destOrd="0" presId="urn:microsoft.com/office/officeart/2005/8/layout/list1"/>
    <dgm:cxn modelId="{36B0F3D1-4F18-4884-B34B-BDC9055A530B}" type="presParOf" srcId="{76B762EF-7175-4A8F-8BC7-601ABF5BA514}" destId="{F64885B7-070D-4A59-8CC4-330EBECFC895}" srcOrd="15" destOrd="0" presId="urn:microsoft.com/office/officeart/2005/8/layout/list1"/>
    <dgm:cxn modelId="{9ECE8719-D9C3-4F2C-8BE9-E4E6044F6841}" type="presParOf" srcId="{76B762EF-7175-4A8F-8BC7-601ABF5BA514}" destId="{517335DC-5CE1-4CE6-9EAC-533DED91044E}" srcOrd="16" destOrd="0" presId="urn:microsoft.com/office/officeart/2005/8/layout/list1"/>
    <dgm:cxn modelId="{199B225A-0C31-4EB6-95BD-71FFB2005F05}" type="presParOf" srcId="{517335DC-5CE1-4CE6-9EAC-533DED91044E}" destId="{1E14C2B6-04CB-44F9-BC2F-ADA1F3D431B8}" srcOrd="0" destOrd="0" presId="urn:microsoft.com/office/officeart/2005/8/layout/list1"/>
    <dgm:cxn modelId="{2D98E424-338A-42BE-A76E-68450246A34F}" type="presParOf" srcId="{517335DC-5CE1-4CE6-9EAC-533DED91044E}" destId="{D822FCF8-58C1-49B2-938F-38679EBA97DD}" srcOrd="1" destOrd="0" presId="urn:microsoft.com/office/officeart/2005/8/layout/list1"/>
    <dgm:cxn modelId="{F12D7BD5-DCAA-4909-8AC5-E68EAA7DFA4A}" type="presParOf" srcId="{76B762EF-7175-4A8F-8BC7-601ABF5BA514}" destId="{728525A7-6709-4B71-AD7C-A0412B412E6E}" srcOrd="17" destOrd="0" presId="urn:microsoft.com/office/officeart/2005/8/layout/list1"/>
    <dgm:cxn modelId="{3D25F2EC-5043-4B7D-AC87-6D45D6C6E4DD}" type="presParOf" srcId="{76B762EF-7175-4A8F-8BC7-601ABF5BA514}" destId="{C7B67A2C-D142-4F12-9B6D-CC9925024635}" srcOrd="18" destOrd="0" presId="urn:microsoft.com/office/officeart/2005/8/layout/list1"/>
    <dgm:cxn modelId="{FE9B76F0-D445-4561-9CBA-690A152FFF62}" type="presParOf" srcId="{76B762EF-7175-4A8F-8BC7-601ABF5BA514}" destId="{37321363-E343-4D9A-A392-8AA4D26305BF}" srcOrd="19" destOrd="0" presId="urn:microsoft.com/office/officeart/2005/8/layout/list1"/>
    <dgm:cxn modelId="{BF673016-3FE6-4B70-94B6-080BDA2C6E05}" type="presParOf" srcId="{76B762EF-7175-4A8F-8BC7-601ABF5BA514}" destId="{10DACE83-5A43-467B-873E-9139379EC4A5}" srcOrd="20" destOrd="0" presId="urn:microsoft.com/office/officeart/2005/8/layout/list1"/>
    <dgm:cxn modelId="{D8067671-ED8B-486C-AB07-C71DBD42AB1A}" type="presParOf" srcId="{10DACE83-5A43-467B-873E-9139379EC4A5}" destId="{507E9DC0-196B-43A8-9A0E-205FE0604EAF}" srcOrd="0" destOrd="0" presId="urn:microsoft.com/office/officeart/2005/8/layout/list1"/>
    <dgm:cxn modelId="{0D11CA72-DBAD-4C6B-B67C-7418AD719F92}" type="presParOf" srcId="{10DACE83-5A43-467B-873E-9139379EC4A5}" destId="{7ACE4B41-769A-4AC4-B102-10E542317244}" srcOrd="1" destOrd="0" presId="urn:microsoft.com/office/officeart/2005/8/layout/list1"/>
    <dgm:cxn modelId="{3565E9FB-034C-4334-B5F8-4C664800F4E5}" type="presParOf" srcId="{76B762EF-7175-4A8F-8BC7-601ABF5BA514}" destId="{CBBAAE2B-A1C9-41FD-A622-186DD83F8D6A}" srcOrd="21" destOrd="0" presId="urn:microsoft.com/office/officeart/2005/8/layout/list1"/>
    <dgm:cxn modelId="{1C962AB9-CC92-45C0-ACA6-CDA55EFE3E79}" type="presParOf" srcId="{76B762EF-7175-4A8F-8BC7-601ABF5BA514}" destId="{96AA0C8C-3E21-46E8-8DAE-84E76012D52F}" srcOrd="22" destOrd="0" presId="urn:microsoft.com/office/officeart/2005/8/layout/list1"/>
    <dgm:cxn modelId="{3A098A34-90B5-4BE1-997A-0C281A76008E}" type="presParOf" srcId="{76B762EF-7175-4A8F-8BC7-601ABF5BA514}" destId="{A6B828B1-45F2-4DAF-BC58-9E7533566280}" srcOrd="23" destOrd="0" presId="urn:microsoft.com/office/officeart/2005/8/layout/list1"/>
    <dgm:cxn modelId="{14A0A04E-5822-41F6-A9D3-6A4A330F1845}" type="presParOf" srcId="{76B762EF-7175-4A8F-8BC7-601ABF5BA514}" destId="{0DCFA675-A25B-4EF5-986E-5184BFA81041}" srcOrd="24" destOrd="0" presId="urn:microsoft.com/office/officeart/2005/8/layout/list1"/>
    <dgm:cxn modelId="{3836571A-CABE-45D6-A40A-75F14F634673}" type="presParOf" srcId="{0DCFA675-A25B-4EF5-986E-5184BFA81041}" destId="{B7EE69C5-D4B6-4ED2-9534-0EA599EE1C18}" srcOrd="0" destOrd="0" presId="urn:microsoft.com/office/officeart/2005/8/layout/list1"/>
    <dgm:cxn modelId="{099F4540-2B07-41CE-AEA1-633FBFB0A089}" type="presParOf" srcId="{0DCFA675-A25B-4EF5-986E-5184BFA81041}" destId="{A6F19E56-46DD-45B9-BCF2-2BF54C7057E6}" srcOrd="1" destOrd="0" presId="urn:microsoft.com/office/officeart/2005/8/layout/list1"/>
    <dgm:cxn modelId="{38A0C474-2540-40DD-A886-FE4CB83E4E91}" type="presParOf" srcId="{76B762EF-7175-4A8F-8BC7-601ABF5BA514}" destId="{7CB8F331-AB85-4E3E-A19E-C7C963196A94}" srcOrd="25" destOrd="0" presId="urn:microsoft.com/office/officeart/2005/8/layout/list1"/>
    <dgm:cxn modelId="{B53FAEAA-0068-435E-9004-55C91713E52A}" type="presParOf" srcId="{76B762EF-7175-4A8F-8BC7-601ABF5BA514}" destId="{280145D6-2974-443F-AB29-3F05B6B757D1}" srcOrd="26" destOrd="0" presId="urn:microsoft.com/office/officeart/2005/8/layout/list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36CAE8-F228-454A-9E9B-187638D98474}" type="doc">
      <dgm:prSet loTypeId="urn:microsoft.com/office/officeart/2008/layout/HorizontalMultiLevelHierarchy" loCatId="hierarchy" qsTypeId="urn:microsoft.com/office/officeart/2005/8/quickstyle/simple1" qsCatId="simple" csTypeId="urn:microsoft.com/office/officeart/2005/8/colors/colorful4" csCatId="colorful" phldr="1"/>
      <dgm:spPr/>
      <dgm:t>
        <a:bodyPr/>
        <a:lstStyle/>
        <a:p>
          <a:endParaRPr lang="es-CO"/>
        </a:p>
      </dgm:t>
    </dgm:pt>
    <dgm:pt modelId="{BD673D44-EF3D-4980-B17B-D9FC6EED3525}">
      <dgm:prSet phldrT="[Texto]" custT="1"/>
      <dgm:spPr/>
      <dgm:t>
        <a:bodyPr/>
        <a:lstStyle/>
        <a:p>
          <a:r>
            <a:rPr lang="es-MX" sz="1000"/>
            <a:t>Título 2. Gestión de obligaciones contingentes en Bogotá D. C.</a:t>
          </a:r>
          <a:endParaRPr lang="es-CO" sz="1000"/>
        </a:p>
      </dgm:t>
    </dgm:pt>
    <dgm:pt modelId="{F252A6CD-F54B-4267-A8F0-63B27BBE953B}" type="parTrans" cxnId="{20D30B8F-A612-4716-B47E-66049EC97A9A}">
      <dgm:prSet custT="1"/>
      <dgm:spPr/>
      <dgm:t>
        <a:bodyPr/>
        <a:lstStyle/>
        <a:p>
          <a:endParaRPr lang="es-CO" sz="1000">
            <a:solidFill>
              <a:schemeClr val="tx1"/>
            </a:solidFill>
          </a:endParaRPr>
        </a:p>
      </dgm:t>
    </dgm:pt>
    <dgm:pt modelId="{84255523-385B-4671-A8CC-46B77FD9B78D}" type="sibTrans" cxnId="{20D30B8F-A612-4716-B47E-66049EC97A9A}">
      <dgm:prSet/>
      <dgm:spPr/>
      <dgm:t>
        <a:bodyPr/>
        <a:lstStyle/>
        <a:p>
          <a:endParaRPr lang="es-CO" sz="1000">
            <a:solidFill>
              <a:schemeClr val="tx1"/>
            </a:solidFill>
          </a:endParaRPr>
        </a:p>
      </dgm:t>
    </dgm:pt>
    <dgm:pt modelId="{66B7A110-01BF-4C88-BAA6-F122F40E8984}">
      <dgm:prSet phldrT="[Texto]" custT="1"/>
      <dgm:spPr/>
      <dgm:t>
        <a:bodyPr/>
        <a:lstStyle/>
        <a:p>
          <a:r>
            <a:rPr lang="es-CO" sz="1000"/>
            <a:t>Título 3. Proceso presupuestal de las empresas sociales del estado o empresas distritales no financieras</a:t>
          </a:r>
        </a:p>
      </dgm:t>
    </dgm:pt>
    <dgm:pt modelId="{422433BC-5E7B-4FAC-B0B1-AC548D9E8430}" type="parTrans" cxnId="{41A57938-F9E7-4E4F-BC23-4C2180E00293}">
      <dgm:prSet custT="1"/>
      <dgm:spPr/>
      <dgm:t>
        <a:bodyPr/>
        <a:lstStyle/>
        <a:p>
          <a:endParaRPr lang="es-CO" sz="1000">
            <a:solidFill>
              <a:schemeClr val="tx1"/>
            </a:solidFill>
          </a:endParaRPr>
        </a:p>
      </dgm:t>
    </dgm:pt>
    <dgm:pt modelId="{69770E80-7963-4EB6-919B-3B7FB3338723}" type="sibTrans" cxnId="{41A57938-F9E7-4E4F-BC23-4C2180E00293}">
      <dgm:prSet/>
      <dgm:spPr/>
      <dgm:t>
        <a:bodyPr/>
        <a:lstStyle/>
        <a:p>
          <a:endParaRPr lang="es-CO" sz="1000">
            <a:solidFill>
              <a:schemeClr val="tx1"/>
            </a:solidFill>
          </a:endParaRPr>
        </a:p>
      </dgm:t>
    </dgm:pt>
    <dgm:pt modelId="{29AA9D97-655C-4D1F-B32A-CB6F2BAAE0C5}">
      <dgm:prSet phldrT="[Texto]" custT="1"/>
      <dgm:spPr>
        <a:solidFill>
          <a:srgbClr val="0070C0"/>
        </a:solidFill>
      </dgm:spPr>
      <dgm:t>
        <a:bodyPr lIns="108000"/>
        <a:lstStyle/>
        <a:p>
          <a:pPr algn="l"/>
          <a:r>
            <a:rPr lang="es-MX" sz="1000"/>
            <a:t>Capítulo 1. Objeto y ámbito de aplicación (Art. 99 a102)</a:t>
          </a:r>
        </a:p>
        <a:p>
          <a:pPr algn="l"/>
          <a:r>
            <a:rPr lang="es-MX" sz="1000"/>
            <a:t>Capítulo 2. Ejecución del presupuesto (Art. 103 al 125)</a:t>
          </a:r>
        </a:p>
        <a:p>
          <a:pPr algn="l"/>
          <a:r>
            <a:rPr lang="es-MX" sz="1000"/>
            <a:t>Capítulo 3. Gestión de tesorería (Art. 126 a 147)</a:t>
          </a:r>
        </a:p>
        <a:p>
          <a:pPr algn="l"/>
          <a:r>
            <a:rPr lang="es-MX" sz="1000"/>
            <a:t>Capítulo 4. Gestión de recaudación tributaria (Art. 148 a 154)</a:t>
          </a:r>
        </a:p>
        <a:p>
          <a:pPr algn="l"/>
          <a:r>
            <a:rPr lang="es-MX" sz="1000"/>
            <a:t>Capítulo 5. Funcionamiento cajas menores y avances en efectivo (Art. 155 a 178)</a:t>
          </a:r>
        </a:p>
        <a:p>
          <a:pPr algn="l"/>
          <a:r>
            <a:rPr lang="es-MX" sz="1000"/>
            <a:t>Capítulo 6.Gestión de activos (Art. 179 a 182)</a:t>
          </a:r>
        </a:p>
        <a:p>
          <a:pPr algn="l"/>
          <a:r>
            <a:rPr lang="es-CO" sz="1000"/>
            <a:t>Capítulo 7. Operaciones de Crédito Público (Art. 183 a 188)</a:t>
          </a:r>
        </a:p>
        <a:p>
          <a:pPr algn="l"/>
          <a:r>
            <a:rPr lang="es-MX" sz="1000"/>
            <a:t>Capítulo 8. Políticas, Control y Seguimiento (Art. 189 a 197)</a:t>
          </a:r>
        </a:p>
        <a:p>
          <a:pPr algn="l"/>
          <a:r>
            <a:rPr lang="es-CO" sz="1000"/>
            <a:t>Capítulo 9. Disposiciones Varias (Art. 198 a 200)</a:t>
          </a:r>
        </a:p>
      </dgm:t>
    </dgm:pt>
    <dgm:pt modelId="{5022B33A-6F03-41DA-B8A4-864659C0C32F}" type="parTrans" cxnId="{48E2A869-1B3F-459F-9483-5FEA5FD542FA}">
      <dgm:prSet custT="1"/>
      <dgm:spPr/>
      <dgm:t>
        <a:bodyPr/>
        <a:lstStyle/>
        <a:p>
          <a:endParaRPr lang="es-CO" sz="1000"/>
        </a:p>
      </dgm:t>
    </dgm:pt>
    <dgm:pt modelId="{DB1E97CA-92FB-4C0C-8AA7-154845B57A42}" type="sibTrans" cxnId="{48E2A869-1B3F-459F-9483-5FEA5FD542FA}">
      <dgm:prSet/>
      <dgm:spPr/>
      <dgm:t>
        <a:bodyPr/>
        <a:lstStyle/>
        <a:p>
          <a:endParaRPr lang="es-CO" sz="1000"/>
        </a:p>
      </dgm:t>
    </dgm:pt>
    <dgm:pt modelId="{C1539E45-706E-47DF-9971-29E1A4973D91}">
      <dgm:prSet phldrT="[Texto]" custT="1"/>
      <dgm:spPr>
        <a:solidFill>
          <a:srgbClr val="0070C0"/>
        </a:solidFill>
      </dgm:spPr>
      <dgm:t>
        <a:bodyPr lIns="108000"/>
        <a:lstStyle/>
        <a:p>
          <a:pPr algn="l"/>
          <a:r>
            <a:rPr lang="es-MX" sz="1000"/>
            <a:t>Artículos 201 a 206</a:t>
          </a:r>
          <a:endParaRPr lang="es-CO" sz="1000"/>
        </a:p>
      </dgm:t>
    </dgm:pt>
    <dgm:pt modelId="{41C59A68-C7B9-4E61-A8DC-AC155CADD258}" type="parTrans" cxnId="{AF64DA0D-6A18-4482-9139-387E31E20301}">
      <dgm:prSet custT="1"/>
      <dgm:spPr/>
      <dgm:t>
        <a:bodyPr/>
        <a:lstStyle/>
        <a:p>
          <a:endParaRPr lang="es-CO" sz="1000"/>
        </a:p>
      </dgm:t>
    </dgm:pt>
    <dgm:pt modelId="{FAD1486B-3506-4E70-9228-37BF7BCA519B}" type="sibTrans" cxnId="{AF64DA0D-6A18-4482-9139-387E31E20301}">
      <dgm:prSet/>
      <dgm:spPr/>
      <dgm:t>
        <a:bodyPr/>
        <a:lstStyle/>
        <a:p>
          <a:endParaRPr lang="es-CO" sz="1000"/>
        </a:p>
      </dgm:t>
    </dgm:pt>
    <dgm:pt modelId="{C91041E0-459C-4A19-91F9-91AD003BE8DA}">
      <dgm:prSet phldrT="[Texto]" custT="1"/>
      <dgm:spPr>
        <a:solidFill>
          <a:srgbClr val="0070C0"/>
        </a:solidFill>
      </dgm:spPr>
      <dgm:t>
        <a:bodyPr lIns="108000"/>
        <a:lstStyle/>
        <a:p>
          <a:pPr algn="l"/>
          <a:r>
            <a:rPr lang="es-MX" sz="1000"/>
            <a:t>Capítulo 1. Contenido y campo de aplicación (Art. 207 a 212)</a:t>
          </a:r>
        </a:p>
        <a:p>
          <a:pPr algn="l"/>
          <a:r>
            <a:rPr lang="es-MX" sz="1000"/>
            <a:t>Capítulo 2. De la programación del presupuesto (Art. 2013 a 221)</a:t>
          </a:r>
        </a:p>
        <a:p>
          <a:pPr algn="l"/>
          <a:r>
            <a:rPr lang="es-MX" sz="1000"/>
            <a:t>Capítulo 3. De la ejecución del presupuesto (Art. 222 a 231)</a:t>
          </a:r>
        </a:p>
        <a:p>
          <a:pPr algn="l"/>
          <a:r>
            <a:rPr lang="es-MX" sz="1000"/>
            <a:t>Capítulo 4. Modificaciones y ajustes presupuestales (Art. 232 a 240)</a:t>
          </a:r>
        </a:p>
        <a:p>
          <a:pPr algn="l"/>
          <a:r>
            <a:rPr lang="es-CO" sz="1000"/>
            <a:t>Capítulo 5. Cierre presupuestal (Art. 241 a 244)</a:t>
          </a:r>
        </a:p>
        <a:p>
          <a:pPr algn="l"/>
          <a:r>
            <a:rPr lang="es-CO" sz="1000"/>
            <a:t>Capítulo 6. Vigencias futuras (Art. 245 a 254)</a:t>
          </a:r>
        </a:p>
        <a:p>
          <a:pPr algn="l"/>
          <a:r>
            <a:rPr lang="es-CO" sz="1000"/>
            <a:t>Capítulo 7. Controles (Art. 255 a 256)</a:t>
          </a:r>
        </a:p>
        <a:p>
          <a:pPr algn="l"/>
          <a:r>
            <a:rPr lang="es-CO" sz="1000"/>
            <a:t>Capítulo 8. Responsabilidades Fiscales (Art. 257)</a:t>
          </a:r>
        </a:p>
        <a:p>
          <a:pPr algn="l"/>
          <a:r>
            <a:rPr lang="es-CO" sz="1000"/>
            <a:t>Capítulo 9. Endeudamiento (Art. 258 a 261)</a:t>
          </a:r>
        </a:p>
        <a:p>
          <a:pPr algn="l"/>
          <a:r>
            <a:rPr lang="es-CO" sz="1000"/>
            <a:t>Capítulo 10. Disposiciones Varias (Art. 262 a 276)</a:t>
          </a:r>
        </a:p>
      </dgm:t>
    </dgm:pt>
    <dgm:pt modelId="{3304BAB6-7360-4C6C-A0FE-02185253ADBE}" type="parTrans" cxnId="{8E64B787-8EC3-4A04-A0B9-D7E091377293}">
      <dgm:prSet custT="1"/>
      <dgm:spPr/>
      <dgm:t>
        <a:bodyPr/>
        <a:lstStyle/>
        <a:p>
          <a:endParaRPr lang="es-CO" sz="1000"/>
        </a:p>
      </dgm:t>
    </dgm:pt>
    <dgm:pt modelId="{914A95C8-D63E-4D92-B25B-A5F98DBC812B}" type="sibTrans" cxnId="{8E64B787-8EC3-4A04-A0B9-D7E091377293}">
      <dgm:prSet/>
      <dgm:spPr/>
      <dgm:t>
        <a:bodyPr/>
        <a:lstStyle/>
        <a:p>
          <a:endParaRPr lang="es-CO" sz="1000"/>
        </a:p>
      </dgm:t>
    </dgm:pt>
    <dgm:pt modelId="{A2F186FD-900C-451B-8168-0AE1331BF84D}">
      <dgm:prSet phldrT="[Texto]" custT="1"/>
      <dgm:spPr/>
      <dgm:t>
        <a:bodyPr/>
        <a:lstStyle/>
        <a:p>
          <a:pPr algn="ctr"/>
          <a:r>
            <a:rPr lang="es-MX" sz="1000"/>
            <a:t>Título 4. Disposiciones reglamentarias del proceso presupuestal de los FDL.</a:t>
          </a:r>
          <a:endParaRPr lang="es-CO" sz="1000"/>
        </a:p>
      </dgm:t>
    </dgm:pt>
    <dgm:pt modelId="{A9C83974-137A-4AEF-80CD-80BB862432A1}" type="parTrans" cxnId="{8631EFBF-6974-42DE-B396-B8A50883C913}">
      <dgm:prSet custT="1"/>
      <dgm:spPr/>
      <dgm:t>
        <a:bodyPr/>
        <a:lstStyle/>
        <a:p>
          <a:endParaRPr lang="es-CO" sz="1000"/>
        </a:p>
      </dgm:t>
    </dgm:pt>
    <dgm:pt modelId="{BD1F3173-12D5-4FD0-AFEE-D10AA257BF32}" type="sibTrans" cxnId="{8631EFBF-6974-42DE-B396-B8A50883C913}">
      <dgm:prSet/>
      <dgm:spPr/>
      <dgm:t>
        <a:bodyPr/>
        <a:lstStyle/>
        <a:p>
          <a:endParaRPr lang="es-CO" sz="1000"/>
        </a:p>
      </dgm:t>
    </dgm:pt>
    <dgm:pt modelId="{4356EF29-94F5-41C1-B2B2-E8938B4FF5BE}">
      <dgm:prSet phldrT="[Texto]" custT="1"/>
      <dgm:spPr/>
      <dgm:t>
        <a:bodyPr/>
        <a:lstStyle/>
        <a:p>
          <a:pPr algn="ctr"/>
          <a:r>
            <a:rPr lang="es-ES" sz="1000"/>
            <a:t>PARTE 2. AUSTERIDAD DEL GASTO PÚBLICO</a:t>
          </a:r>
          <a:endParaRPr lang="es-CO" sz="1000"/>
        </a:p>
      </dgm:t>
    </dgm:pt>
    <dgm:pt modelId="{FEEA32D3-5093-4851-B022-80FF085CE054}" type="parTrans" cxnId="{9FA2E0A6-F8B1-44C9-AFC4-D841D79DFD59}">
      <dgm:prSet custT="1"/>
      <dgm:spPr/>
      <dgm:t>
        <a:bodyPr/>
        <a:lstStyle/>
        <a:p>
          <a:endParaRPr lang="es-CO" sz="1000"/>
        </a:p>
      </dgm:t>
    </dgm:pt>
    <dgm:pt modelId="{06FF0A8F-AA89-4C96-A00A-86A5B26390DB}" type="sibTrans" cxnId="{9FA2E0A6-F8B1-44C9-AFC4-D841D79DFD59}">
      <dgm:prSet/>
      <dgm:spPr/>
      <dgm:t>
        <a:bodyPr/>
        <a:lstStyle/>
        <a:p>
          <a:endParaRPr lang="es-CO" sz="1000"/>
        </a:p>
      </dgm:t>
    </dgm:pt>
    <dgm:pt modelId="{1B07D684-21F5-43FF-8F01-FF2A415F2ABB}">
      <dgm:prSet phldrT="[Texto]" custT="1"/>
      <dgm:spPr/>
      <dgm:t>
        <a:bodyPr/>
        <a:lstStyle/>
        <a:p>
          <a:r>
            <a:rPr lang="es-MX" sz="1000"/>
            <a:t>Título 1. Normas en materia presupuestal que rigen al distrito capital</a:t>
          </a:r>
          <a:endParaRPr lang="es-CO" sz="1000"/>
        </a:p>
      </dgm:t>
    </dgm:pt>
    <dgm:pt modelId="{CC0611E4-39C6-4B85-B1B4-C5EDC5DABCA5}" type="sibTrans" cxnId="{FD49814E-DA8C-4C9B-8D26-69E379617C7D}">
      <dgm:prSet/>
      <dgm:spPr/>
      <dgm:t>
        <a:bodyPr/>
        <a:lstStyle/>
        <a:p>
          <a:endParaRPr lang="es-CO" sz="1000"/>
        </a:p>
      </dgm:t>
    </dgm:pt>
    <dgm:pt modelId="{BEAD9089-9D33-40CC-A07D-8FAA09BA11AC}" type="parTrans" cxnId="{FD49814E-DA8C-4C9B-8D26-69E379617C7D}">
      <dgm:prSet custT="1"/>
      <dgm:spPr/>
      <dgm:t>
        <a:bodyPr/>
        <a:lstStyle/>
        <a:p>
          <a:endParaRPr lang="es-CO" sz="1000"/>
        </a:p>
      </dgm:t>
    </dgm:pt>
    <dgm:pt modelId="{5A5E39DF-7047-4C5D-BA52-53CFD52E4BC4}">
      <dgm:prSet phldrT="[Texto]" custT="1"/>
      <dgm:spPr/>
      <dgm:t>
        <a:bodyPr/>
        <a:lstStyle/>
        <a:p>
          <a:r>
            <a:rPr lang="es-CO" sz="1000"/>
            <a:t>PARTE 1. NORMATIVA GENERAL DE CARÁCTER PRESUPUESTAL</a:t>
          </a:r>
        </a:p>
      </dgm:t>
    </dgm:pt>
    <dgm:pt modelId="{1474FA41-165B-4EE7-8227-6A6B73B33773}" type="parTrans" cxnId="{F4EC30F1-DCD8-4769-A06E-53482994526C}">
      <dgm:prSet/>
      <dgm:spPr/>
      <dgm:t>
        <a:bodyPr/>
        <a:lstStyle/>
        <a:p>
          <a:endParaRPr lang="es-CO"/>
        </a:p>
      </dgm:t>
    </dgm:pt>
    <dgm:pt modelId="{3701B0B1-56D7-485F-9242-7A2C1A3DC254}" type="sibTrans" cxnId="{F4EC30F1-DCD8-4769-A06E-53482994526C}">
      <dgm:prSet/>
      <dgm:spPr/>
      <dgm:t>
        <a:bodyPr/>
        <a:lstStyle/>
        <a:p>
          <a:endParaRPr lang="es-CO"/>
        </a:p>
      </dgm:t>
    </dgm:pt>
    <dgm:pt modelId="{C5888383-510B-4C95-B4A8-B21DCA8E9090}">
      <dgm:prSet phldrT="[Texto]" custT="1"/>
      <dgm:spPr>
        <a:solidFill>
          <a:srgbClr val="0070C0"/>
        </a:solidFill>
      </dgm:spPr>
      <dgm:t>
        <a:bodyPr lIns="108000"/>
        <a:lstStyle/>
        <a:p>
          <a:pPr algn="l"/>
          <a:r>
            <a:rPr lang="es-ES" sz="1000"/>
            <a:t>Artículos 277 al 331</a:t>
          </a:r>
          <a:endParaRPr lang="es-CO" sz="1000"/>
        </a:p>
      </dgm:t>
    </dgm:pt>
    <dgm:pt modelId="{79E5B336-DB17-4474-A54E-6CE537188C18}" type="parTrans" cxnId="{A2126F73-7899-42C4-8E24-00438B2191D9}">
      <dgm:prSet/>
      <dgm:spPr/>
      <dgm:t>
        <a:bodyPr/>
        <a:lstStyle/>
        <a:p>
          <a:endParaRPr lang="es-CO"/>
        </a:p>
      </dgm:t>
    </dgm:pt>
    <dgm:pt modelId="{40003F8B-4F0E-40B9-B62C-650DD114BF34}" type="sibTrans" cxnId="{A2126F73-7899-42C4-8E24-00438B2191D9}">
      <dgm:prSet/>
      <dgm:spPr/>
      <dgm:t>
        <a:bodyPr/>
        <a:lstStyle/>
        <a:p>
          <a:endParaRPr lang="es-CO"/>
        </a:p>
      </dgm:t>
    </dgm:pt>
    <dgm:pt modelId="{7663E496-5082-49CD-A07B-3A9F670E2A53}">
      <dgm:prSet phldrT="[Texto]" custT="1"/>
      <dgm:spPr/>
      <dgm:t>
        <a:bodyPr/>
        <a:lstStyle/>
        <a:p>
          <a:pPr algn="ctr"/>
          <a:r>
            <a:rPr lang="es-ES" sz="1000"/>
            <a:t>Título 1. Medidas de austeridad y eficiencia del gasto público en las entidades y organismos distritales</a:t>
          </a:r>
          <a:endParaRPr lang="es-CO" sz="1000"/>
        </a:p>
      </dgm:t>
    </dgm:pt>
    <dgm:pt modelId="{E120E556-6FE0-434F-9E04-6EF6CF382D53}" type="parTrans" cxnId="{929F109F-7B19-44E2-948E-4275E1220AA1}">
      <dgm:prSet/>
      <dgm:spPr/>
      <dgm:t>
        <a:bodyPr/>
        <a:lstStyle/>
        <a:p>
          <a:endParaRPr lang="es-CO"/>
        </a:p>
      </dgm:t>
    </dgm:pt>
    <dgm:pt modelId="{3E2AD81C-A235-41BD-B5A8-BC5103E86C7A}" type="sibTrans" cxnId="{929F109F-7B19-44E2-948E-4275E1220AA1}">
      <dgm:prSet/>
      <dgm:spPr/>
      <dgm:t>
        <a:bodyPr/>
        <a:lstStyle/>
        <a:p>
          <a:endParaRPr lang="es-CO"/>
        </a:p>
      </dgm:t>
    </dgm:pt>
    <dgm:pt modelId="{394600A2-2CE4-40E0-BE91-10406A889BF6}">
      <dgm:prSet phldrT="[Texto]" custT="1"/>
      <dgm:spPr>
        <a:solidFill>
          <a:srgbClr val="0070C0"/>
        </a:solidFill>
      </dgm:spPr>
      <dgm:t>
        <a:bodyPr lIns="108000"/>
        <a:lstStyle/>
        <a:p>
          <a:pPr algn="l"/>
          <a:r>
            <a:rPr lang="es-CO" sz="1000"/>
            <a:t>Capítulo 1. Disposiciones generales</a:t>
          </a:r>
        </a:p>
        <a:p>
          <a:pPr algn="l"/>
          <a:r>
            <a:rPr lang="es-CO" sz="1000"/>
            <a:t>Capítulo 2. Medidas de austeridad</a:t>
          </a:r>
        </a:p>
        <a:p>
          <a:pPr algn="l"/>
          <a:r>
            <a:rPr lang="es-CO" sz="1000"/>
            <a:t>Capítulo 3. Medidas de eficiencia del gasto público distrital</a:t>
          </a:r>
        </a:p>
      </dgm:t>
    </dgm:pt>
    <dgm:pt modelId="{C185646B-A898-4749-B535-DF4EB44E5107}" type="parTrans" cxnId="{06B48FF1-1AEE-4B85-91B2-1EEFA68B49EF}">
      <dgm:prSet/>
      <dgm:spPr/>
      <dgm:t>
        <a:bodyPr/>
        <a:lstStyle/>
        <a:p>
          <a:endParaRPr lang="es-CO"/>
        </a:p>
      </dgm:t>
    </dgm:pt>
    <dgm:pt modelId="{1079BAE0-0A71-481D-9695-22913803D555}" type="sibTrans" cxnId="{06B48FF1-1AEE-4B85-91B2-1EEFA68B49EF}">
      <dgm:prSet/>
      <dgm:spPr/>
      <dgm:t>
        <a:bodyPr/>
        <a:lstStyle/>
        <a:p>
          <a:endParaRPr lang="es-CO"/>
        </a:p>
      </dgm:t>
    </dgm:pt>
    <dgm:pt modelId="{CAB0091D-5DE7-41B7-A709-19876F42B2F0}" type="pres">
      <dgm:prSet presAssocID="{8036CAE8-F228-454A-9E9B-187638D98474}" presName="Name0" presStyleCnt="0">
        <dgm:presLayoutVars>
          <dgm:chPref val="1"/>
          <dgm:dir/>
          <dgm:animOne val="branch"/>
          <dgm:animLvl val="lvl"/>
          <dgm:resizeHandles val="exact"/>
        </dgm:presLayoutVars>
      </dgm:prSet>
      <dgm:spPr/>
    </dgm:pt>
    <dgm:pt modelId="{4E81804B-E2BE-48D8-953A-F92D0367F3FC}" type="pres">
      <dgm:prSet presAssocID="{5A5E39DF-7047-4C5D-BA52-53CFD52E4BC4}" presName="root1" presStyleCnt="0"/>
      <dgm:spPr/>
    </dgm:pt>
    <dgm:pt modelId="{E07BDD39-5309-42A7-BC21-244571FD85EF}" type="pres">
      <dgm:prSet presAssocID="{5A5E39DF-7047-4C5D-BA52-53CFD52E4BC4}" presName="LevelOneTextNode" presStyleLbl="node0" presStyleIdx="0" presStyleCnt="2" custScaleX="124426" custScaleY="164804">
        <dgm:presLayoutVars>
          <dgm:chPref val="3"/>
        </dgm:presLayoutVars>
      </dgm:prSet>
      <dgm:spPr/>
    </dgm:pt>
    <dgm:pt modelId="{F489D461-BB1F-4442-BB07-A4F2A04E433D}" type="pres">
      <dgm:prSet presAssocID="{5A5E39DF-7047-4C5D-BA52-53CFD52E4BC4}" presName="level2hierChild" presStyleCnt="0"/>
      <dgm:spPr/>
    </dgm:pt>
    <dgm:pt modelId="{53E83055-2333-4491-AD99-2FB24720EABD}" type="pres">
      <dgm:prSet presAssocID="{BEAD9089-9D33-40CC-A07D-8FAA09BA11AC}" presName="conn2-1" presStyleLbl="parChTrans1D2" presStyleIdx="0" presStyleCnt="5"/>
      <dgm:spPr/>
    </dgm:pt>
    <dgm:pt modelId="{E00D261D-CAAB-4964-AAA1-31528BC56D69}" type="pres">
      <dgm:prSet presAssocID="{BEAD9089-9D33-40CC-A07D-8FAA09BA11AC}" presName="connTx" presStyleLbl="parChTrans1D2" presStyleIdx="0" presStyleCnt="5"/>
      <dgm:spPr/>
    </dgm:pt>
    <dgm:pt modelId="{7D69F08C-CD7E-4BA1-963A-F280999B56F8}" type="pres">
      <dgm:prSet presAssocID="{1B07D684-21F5-43FF-8F01-FF2A415F2ABB}" presName="root2" presStyleCnt="0"/>
      <dgm:spPr/>
    </dgm:pt>
    <dgm:pt modelId="{8D2CEBF7-08BE-42B3-BD23-C457CB8B55E8}" type="pres">
      <dgm:prSet presAssocID="{1B07D684-21F5-43FF-8F01-FF2A415F2ABB}" presName="LevelTwoTextNode" presStyleLbl="node2" presStyleIdx="0" presStyleCnt="5" custScaleX="133884" custScaleY="314697">
        <dgm:presLayoutVars>
          <dgm:chPref val="3"/>
        </dgm:presLayoutVars>
      </dgm:prSet>
      <dgm:spPr/>
    </dgm:pt>
    <dgm:pt modelId="{2BF15EB8-9F54-4DCB-A7BD-1F2169DDEB74}" type="pres">
      <dgm:prSet presAssocID="{1B07D684-21F5-43FF-8F01-FF2A415F2ABB}" presName="level3hierChild" presStyleCnt="0"/>
      <dgm:spPr/>
    </dgm:pt>
    <dgm:pt modelId="{13EEC083-1FCE-4587-BAA5-A4EBF9C5E11A}" type="pres">
      <dgm:prSet presAssocID="{5022B33A-6F03-41DA-B8A4-864659C0C32F}" presName="conn2-1" presStyleLbl="parChTrans1D3" presStyleIdx="0" presStyleCnt="5"/>
      <dgm:spPr/>
    </dgm:pt>
    <dgm:pt modelId="{4542639E-E6FC-4A39-B286-1ED37F2A49E1}" type="pres">
      <dgm:prSet presAssocID="{5022B33A-6F03-41DA-B8A4-864659C0C32F}" presName="connTx" presStyleLbl="parChTrans1D3" presStyleIdx="0" presStyleCnt="5"/>
      <dgm:spPr/>
    </dgm:pt>
    <dgm:pt modelId="{F42C852D-9034-48F0-9DAB-B7E1233B5389}" type="pres">
      <dgm:prSet presAssocID="{29AA9D97-655C-4D1F-B32A-CB6F2BAAE0C5}" presName="root2" presStyleCnt="0"/>
      <dgm:spPr/>
    </dgm:pt>
    <dgm:pt modelId="{C2409656-5613-439B-9DDD-916D5D733531}" type="pres">
      <dgm:prSet presAssocID="{29AA9D97-655C-4D1F-B32A-CB6F2BAAE0C5}" presName="LevelTwoTextNode" presStyleLbl="node3" presStyleIdx="0" presStyleCnt="5" custScaleX="497590" custScaleY="578805">
        <dgm:presLayoutVars>
          <dgm:chPref val="3"/>
        </dgm:presLayoutVars>
      </dgm:prSet>
      <dgm:spPr/>
    </dgm:pt>
    <dgm:pt modelId="{F315357A-F332-4A77-B7E0-CBC2BB90010C}" type="pres">
      <dgm:prSet presAssocID="{29AA9D97-655C-4D1F-B32A-CB6F2BAAE0C5}" presName="level3hierChild" presStyleCnt="0"/>
      <dgm:spPr/>
    </dgm:pt>
    <dgm:pt modelId="{236787CF-A0CA-41B8-B4EE-7A38098FCA18}" type="pres">
      <dgm:prSet presAssocID="{F252A6CD-F54B-4267-A8F0-63B27BBE953B}" presName="conn2-1" presStyleLbl="parChTrans1D2" presStyleIdx="1" presStyleCnt="5"/>
      <dgm:spPr/>
    </dgm:pt>
    <dgm:pt modelId="{21202E9E-346A-4DE6-8530-0FA5520CF8B9}" type="pres">
      <dgm:prSet presAssocID="{F252A6CD-F54B-4267-A8F0-63B27BBE953B}" presName="connTx" presStyleLbl="parChTrans1D2" presStyleIdx="1" presStyleCnt="5"/>
      <dgm:spPr/>
    </dgm:pt>
    <dgm:pt modelId="{150C69F1-F30A-4C11-8757-8FC569AA210C}" type="pres">
      <dgm:prSet presAssocID="{BD673D44-EF3D-4980-B17B-D9FC6EED3525}" presName="root2" presStyleCnt="0"/>
      <dgm:spPr/>
    </dgm:pt>
    <dgm:pt modelId="{BF031755-6871-423A-ACC1-CC00A2D76DA8}" type="pres">
      <dgm:prSet presAssocID="{BD673D44-EF3D-4980-B17B-D9FC6EED3525}" presName="LevelTwoTextNode" presStyleLbl="node2" presStyleIdx="1" presStyleCnt="5" custScaleX="133884" custScaleY="220183">
        <dgm:presLayoutVars>
          <dgm:chPref val="3"/>
        </dgm:presLayoutVars>
      </dgm:prSet>
      <dgm:spPr/>
    </dgm:pt>
    <dgm:pt modelId="{6F67FD2C-D1CC-4A10-97F1-D4A50ED37E0F}" type="pres">
      <dgm:prSet presAssocID="{BD673D44-EF3D-4980-B17B-D9FC6EED3525}" presName="level3hierChild" presStyleCnt="0"/>
      <dgm:spPr/>
    </dgm:pt>
    <dgm:pt modelId="{2758A155-4075-41D9-BA28-0BF1D8680544}" type="pres">
      <dgm:prSet presAssocID="{41C59A68-C7B9-4E61-A8DC-AC155CADD258}" presName="conn2-1" presStyleLbl="parChTrans1D3" presStyleIdx="1" presStyleCnt="5"/>
      <dgm:spPr/>
    </dgm:pt>
    <dgm:pt modelId="{9C2748AD-A231-4136-A9CC-33035D2E7B5D}" type="pres">
      <dgm:prSet presAssocID="{41C59A68-C7B9-4E61-A8DC-AC155CADD258}" presName="connTx" presStyleLbl="parChTrans1D3" presStyleIdx="1" presStyleCnt="5"/>
      <dgm:spPr/>
    </dgm:pt>
    <dgm:pt modelId="{EBC01B12-B945-4FD5-9E3F-7EE2A2E9E9EC}" type="pres">
      <dgm:prSet presAssocID="{C1539E45-706E-47DF-9971-29E1A4973D91}" presName="root2" presStyleCnt="0"/>
      <dgm:spPr/>
    </dgm:pt>
    <dgm:pt modelId="{F39A2156-7F87-4E84-B873-7C408C4F1C9A}" type="pres">
      <dgm:prSet presAssocID="{C1539E45-706E-47DF-9971-29E1A4973D91}" presName="LevelTwoTextNode" presStyleLbl="node3" presStyleIdx="1" presStyleCnt="5" custScaleX="497432" custScaleY="112830">
        <dgm:presLayoutVars>
          <dgm:chPref val="3"/>
        </dgm:presLayoutVars>
      </dgm:prSet>
      <dgm:spPr/>
    </dgm:pt>
    <dgm:pt modelId="{A3EF7FFA-9FB5-490D-BD48-11F62054CBC1}" type="pres">
      <dgm:prSet presAssocID="{C1539E45-706E-47DF-9971-29E1A4973D91}" presName="level3hierChild" presStyleCnt="0"/>
      <dgm:spPr/>
    </dgm:pt>
    <dgm:pt modelId="{B580C1FC-E840-44CC-B19E-96FB98516A3A}" type="pres">
      <dgm:prSet presAssocID="{422433BC-5E7B-4FAC-B0B1-AC548D9E8430}" presName="conn2-1" presStyleLbl="parChTrans1D2" presStyleIdx="2" presStyleCnt="5"/>
      <dgm:spPr/>
    </dgm:pt>
    <dgm:pt modelId="{A24EB50E-3A9A-42DC-8C13-E5424BF2C0C8}" type="pres">
      <dgm:prSet presAssocID="{422433BC-5E7B-4FAC-B0B1-AC548D9E8430}" presName="connTx" presStyleLbl="parChTrans1D2" presStyleIdx="2" presStyleCnt="5"/>
      <dgm:spPr/>
    </dgm:pt>
    <dgm:pt modelId="{B34F4FD6-04B5-4FB1-BACE-035C845C5E9E}" type="pres">
      <dgm:prSet presAssocID="{66B7A110-01BF-4C88-BAA6-F122F40E8984}" presName="root2" presStyleCnt="0"/>
      <dgm:spPr/>
    </dgm:pt>
    <dgm:pt modelId="{5DBF9BC1-7BB9-4136-B906-EA11BB60CCAA}" type="pres">
      <dgm:prSet presAssocID="{66B7A110-01BF-4C88-BAA6-F122F40E8984}" presName="LevelTwoTextNode" presStyleLbl="node2" presStyleIdx="2" presStyleCnt="5" custScaleX="133884" custScaleY="521454">
        <dgm:presLayoutVars>
          <dgm:chPref val="3"/>
        </dgm:presLayoutVars>
      </dgm:prSet>
      <dgm:spPr/>
    </dgm:pt>
    <dgm:pt modelId="{C08916EE-8209-4240-AA4E-8CAF2EF1D642}" type="pres">
      <dgm:prSet presAssocID="{66B7A110-01BF-4C88-BAA6-F122F40E8984}" presName="level3hierChild" presStyleCnt="0"/>
      <dgm:spPr/>
    </dgm:pt>
    <dgm:pt modelId="{FA9E3314-20EF-4297-82B7-6CBE8EF0DB4C}" type="pres">
      <dgm:prSet presAssocID="{3304BAB6-7360-4C6C-A0FE-02185253ADBE}" presName="conn2-1" presStyleLbl="parChTrans1D3" presStyleIdx="2" presStyleCnt="5"/>
      <dgm:spPr/>
    </dgm:pt>
    <dgm:pt modelId="{E878A3C1-204C-433C-AF6A-6628404CAC2F}" type="pres">
      <dgm:prSet presAssocID="{3304BAB6-7360-4C6C-A0FE-02185253ADBE}" presName="connTx" presStyleLbl="parChTrans1D3" presStyleIdx="2" presStyleCnt="5"/>
      <dgm:spPr/>
    </dgm:pt>
    <dgm:pt modelId="{4B1DF7C1-5D6D-492D-B800-D82A9C7E7D1D}" type="pres">
      <dgm:prSet presAssocID="{C91041E0-459C-4A19-91F9-91AD003BE8DA}" presName="root2" presStyleCnt="0"/>
      <dgm:spPr/>
    </dgm:pt>
    <dgm:pt modelId="{39F0ACCA-8708-4804-B081-74D85B416131}" type="pres">
      <dgm:prSet presAssocID="{C91041E0-459C-4A19-91F9-91AD003BE8DA}" presName="LevelTwoTextNode" presStyleLbl="node3" presStyleIdx="2" presStyleCnt="5" custScaleX="497432" custScaleY="637176">
        <dgm:presLayoutVars>
          <dgm:chPref val="3"/>
        </dgm:presLayoutVars>
      </dgm:prSet>
      <dgm:spPr/>
    </dgm:pt>
    <dgm:pt modelId="{B04B7C16-75B4-40F2-8A8F-F3FB10369042}" type="pres">
      <dgm:prSet presAssocID="{C91041E0-459C-4A19-91F9-91AD003BE8DA}" presName="level3hierChild" presStyleCnt="0"/>
      <dgm:spPr/>
    </dgm:pt>
    <dgm:pt modelId="{B0B8561A-B856-432A-A2E8-DF09653B8ECD}" type="pres">
      <dgm:prSet presAssocID="{A9C83974-137A-4AEF-80CD-80BB862432A1}" presName="conn2-1" presStyleLbl="parChTrans1D2" presStyleIdx="3" presStyleCnt="5"/>
      <dgm:spPr/>
    </dgm:pt>
    <dgm:pt modelId="{D755F160-002C-4CAF-B4FD-F24A7091DECA}" type="pres">
      <dgm:prSet presAssocID="{A9C83974-137A-4AEF-80CD-80BB862432A1}" presName="connTx" presStyleLbl="parChTrans1D2" presStyleIdx="3" presStyleCnt="5"/>
      <dgm:spPr/>
    </dgm:pt>
    <dgm:pt modelId="{021CD547-7986-4981-8F2C-50D5D00E6A92}" type="pres">
      <dgm:prSet presAssocID="{A2F186FD-900C-451B-8168-0AE1331BF84D}" presName="root2" presStyleCnt="0"/>
      <dgm:spPr/>
    </dgm:pt>
    <dgm:pt modelId="{D0DED060-A9B3-4088-9B48-A009ADE644F8}" type="pres">
      <dgm:prSet presAssocID="{A2F186FD-900C-451B-8168-0AE1331BF84D}" presName="LevelTwoTextNode" presStyleLbl="node2" presStyleIdx="3" presStyleCnt="5" custScaleX="133884" custScaleY="220073">
        <dgm:presLayoutVars>
          <dgm:chPref val="3"/>
        </dgm:presLayoutVars>
      </dgm:prSet>
      <dgm:spPr/>
    </dgm:pt>
    <dgm:pt modelId="{FA86EEA2-A26F-4E6F-BE91-93BEA89CFE6E}" type="pres">
      <dgm:prSet presAssocID="{A2F186FD-900C-451B-8168-0AE1331BF84D}" presName="level3hierChild" presStyleCnt="0"/>
      <dgm:spPr/>
    </dgm:pt>
    <dgm:pt modelId="{11801D05-CD40-4C44-BCB1-F3D2013CA72A}" type="pres">
      <dgm:prSet presAssocID="{79E5B336-DB17-4474-A54E-6CE537188C18}" presName="conn2-1" presStyleLbl="parChTrans1D3" presStyleIdx="3" presStyleCnt="5"/>
      <dgm:spPr/>
    </dgm:pt>
    <dgm:pt modelId="{91D58A06-F31C-4273-98A1-1D6C586B0509}" type="pres">
      <dgm:prSet presAssocID="{79E5B336-DB17-4474-A54E-6CE537188C18}" presName="connTx" presStyleLbl="parChTrans1D3" presStyleIdx="3" presStyleCnt="5"/>
      <dgm:spPr/>
    </dgm:pt>
    <dgm:pt modelId="{8772A7E1-73DA-4747-B9BB-C823C06D4F63}" type="pres">
      <dgm:prSet presAssocID="{C5888383-510B-4C95-B4A8-B21DCA8E9090}" presName="root2" presStyleCnt="0"/>
      <dgm:spPr/>
    </dgm:pt>
    <dgm:pt modelId="{87F54C57-85FA-4806-A5AE-72A742EA5255}" type="pres">
      <dgm:prSet presAssocID="{C5888383-510B-4C95-B4A8-B21DCA8E9090}" presName="LevelTwoTextNode" presStyleLbl="node3" presStyleIdx="3" presStyleCnt="5" custScaleX="497432">
        <dgm:presLayoutVars>
          <dgm:chPref val="3"/>
        </dgm:presLayoutVars>
      </dgm:prSet>
      <dgm:spPr/>
    </dgm:pt>
    <dgm:pt modelId="{801F0054-6A20-483B-A0A7-E94121242222}" type="pres">
      <dgm:prSet presAssocID="{C5888383-510B-4C95-B4A8-B21DCA8E9090}" presName="level3hierChild" presStyleCnt="0"/>
      <dgm:spPr/>
    </dgm:pt>
    <dgm:pt modelId="{4CF83C49-821D-42A6-B911-6434E2D7BBE0}" type="pres">
      <dgm:prSet presAssocID="{4356EF29-94F5-41C1-B2B2-E8938B4FF5BE}" presName="root1" presStyleCnt="0"/>
      <dgm:spPr/>
    </dgm:pt>
    <dgm:pt modelId="{C9101636-709F-467E-92E8-24DC4C825D2D}" type="pres">
      <dgm:prSet presAssocID="{4356EF29-94F5-41C1-B2B2-E8938B4FF5BE}" presName="LevelOneTextNode" presStyleLbl="node0" presStyleIdx="1" presStyleCnt="2" custScaleX="103844" custScaleY="77592">
        <dgm:presLayoutVars>
          <dgm:chPref val="3"/>
        </dgm:presLayoutVars>
      </dgm:prSet>
      <dgm:spPr/>
    </dgm:pt>
    <dgm:pt modelId="{09D180D4-20B0-48D6-89FD-8EBFBD3E59D6}" type="pres">
      <dgm:prSet presAssocID="{4356EF29-94F5-41C1-B2B2-E8938B4FF5BE}" presName="level2hierChild" presStyleCnt="0"/>
      <dgm:spPr/>
    </dgm:pt>
    <dgm:pt modelId="{D4301563-E8F9-4CF3-B1CB-D4116124B27B}" type="pres">
      <dgm:prSet presAssocID="{E120E556-6FE0-434F-9E04-6EF6CF382D53}" presName="conn2-1" presStyleLbl="parChTrans1D2" presStyleIdx="4" presStyleCnt="5"/>
      <dgm:spPr/>
    </dgm:pt>
    <dgm:pt modelId="{4BDF6D4B-3C1F-48F8-B741-6AA43C8D3359}" type="pres">
      <dgm:prSet presAssocID="{E120E556-6FE0-434F-9E04-6EF6CF382D53}" presName="connTx" presStyleLbl="parChTrans1D2" presStyleIdx="4" presStyleCnt="5"/>
      <dgm:spPr/>
    </dgm:pt>
    <dgm:pt modelId="{16137D3C-B980-4C3A-B2C1-70C5B4C955FC}" type="pres">
      <dgm:prSet presAssocID="{7663E496-5082-49CD-A07B-3A9F670E2A53}" presName="root2" presStyleCnt="0"/>
      <dgm:spPr/>
    </dgm:pt>
    <dgm:pt modelId="{C7CF02FD-65B1-451C-84B7-ABA5CBF0B37E}" type="pres">
      <dgm:prSet presAssocID="{7663E496-5082-49CD-A07B-3A9F670E2A53}" presName="LevelTwoTextNode" presStyleLbl="node2" presStyleIdx="4" presStyleCnt="5" custScaleX="135143" custScaleY="270181">
        <dgm:presLayoutVars>
          <dgm:chPref val="3"/>
        </dgm:presLayoutVars>
      </dgm:prSet>
      <dgm:spPr/>
    </dgm:pt>
    <dgm:pt modelId="{3B88DBDB-77A9-45DE-9BD7-502E59259642}" type="pres">
      <dgm:prSet presAssocID="{7663E496-5082-49CD-A07B-3A9F670E2A53}" presName="level3hierChild" presStyleCnt="0"/>
      <dgm:spPr/>
    </dgm:pt>
    <dgm:pt modelId="{19519D14-E543-410D-855E-896F034D9F66}" type="pres">
      <dgm:prSet presAssocID="{C185646B-A898-4749-B535-DF4EB44E5107}" presName="conn2-1" presStyleLbl="parChTrans1D3" presStyleIdx="4" presStyleCnt="5"/>
      <dgm:spPr/>
    </dgm:pt>
    <dgm:pt modelId="{5744E41C-BC7E-4FFD-A539-AD1DA9609769}" type="pres">
      <dgm:prSet presAssocID="{C185646B-A898-4749-B535-DF4EB44E5107}" presName="connTx" presStyleLbl="parChTrans1D3" presStyleIdx="4" presStyleCnt="5"/>
      <dgm:spPr/>
    </dgm:pt>
    <dgm:pt modelId="{F1B65570-DDFF-43C0-A244-5F8DA6E513E9}" type="pres">
      <dgm:prSet presAssocID="{394600A2-2CE4-40E0-BE91-10406A889BF6}" presName="root2" presStyleCnt="0"/>
      <dgm:spPr/>
    </dgm:pt>
    <dgm:pt modelId="{C209AA1C-F834-4D94-AE92-7EEBBBBAD91A}" type="pres">
      <dgm:prSet presAssocID="{394600A2-2CE4-40E0-BE91-10406A889BF6}" presName="LevelTwoTextNode" presStyleLbl="node3" presStyleIdx="4" presStyleCnt="5" custScaleX="497336" custScaleY="184379">
        <dgm:presLayoutVars>
          <dgm:chPref val="3"/>
        </dgm:presLayoutVars>
      </dgm:prSet>
      <dgm:spPr/>
    </dgm:pt>
    <dgm:pt modelId="{F38D35A4-2AAF-4F44-AF03-671718A97A3F}" type="pres">
      <dgm:prSet presAssocID="{394600A2-2CE4-40E0-BE91-10406A889BF6}" presName="level3hierChild" presStyleCnt="0"/>
      <dgm:spPr/>
    </dgm:pt>
  </dgm:ptLst>
  <dgm:cxnLst>
    <dgm:cxn modelId="{02C9B508-8F17-41B0-8AB5-B8B8541BCC8F}" type="presOf" srcId="{A2F186FD-900C-451B-8168-0AE1331BF84D}" destId="{D0DED060-A9B3-4088-9B48-A009ADE644F8}" srcOrd="0" destOrd="0" presId="urn:microsoft.com/office/officeart/2008/layout/HorizontalMultiLevelHierarchy"/>
    <dgm:cxn modelId="{3F68540D-2D5F-46B0-B12E-991A3B1164F5}" type="presOf" srcId="{79E5B336-DB17-4474-A54E-6CE537188C18}" destId="{91D58A06-F31C-4273-98A1-1D6C586B0509}" srcOrd="1" destOrd="0" presId="urn:microsoft.com/office/officeart/2008/layout/HorizontalMultiLevelHierarchy"/>
    <dgm:cxn modelId="{AF64DA0D-6A18-4482-9139-387E31E20301}" srcId="{BD673D44-EF3D-4980-B17B-D9FC6EED3525}" destId="{C1539E45-706E-47DF-9971-29E1A4973D91}" srcOrd="0" destOrd="0" parTransId="{41C59A68-C7B9-4E61-A8DC-AC155CADD258}" sibTransId="{FAD1486B-3506-4E70-9228-37BF7BCA519B}"/>
    <dgm:cxn modelId="{7BE89910-2DBC-4EA3-B010-654843F7574C}" type="presOf" srcId="{F252A6CD-F54B-4267-A8F0-63B27BBE953B}" destId="{236787CF-A0CA-41B8-B4EE-7A38098FCA18}" srcOrd="0" destOrd="0" presId="urn:microsoft.com/office/officeart/2008/layout/HorizontalMultiLevelHierarchy"/>
    <dgm:cxn modelId="{876C5C11-12DF-498A-AB09-7628D095FD84}" type="presOf" srcId="{422433BC-5E7B-4FAC-B0B1-AC548D9E8430}" destId="{A24EB50E-3A9A-42DC-8C13-E5424BF2C0C8}" srcOrd="1" destOrd="0" presId="urn:microsoft.com/office/officeart/2008/layout/HorizontalMultiLevelHierarchy"/>
    <dgm:cxn modelId="{AD614614-8D34-40DA-94B7-06439F15827A}" type="presOf" srcId="{E120E556-6FE0-434F-9E04-6EF6CF382D53}" destId="{4BDF6D4B-3C1F-48F8-B741-6AA43C8D3359}" srcOrd="1" destOrd="0" presId="urn:microsoft.com/office/officeart/2008/layout/HorizontalMultiLevelHierarchy"/>
    <dgm:cxn modelId="{989B6727-4A37-4E7B-B517-C60390E75E91}" type="presOf" srcId="{A9C83974-137A-4AEF-80CD-80BB862432A1}" destId="{B0B8561A-B856-432A-A2E8-DF09653B8ECD}" srcOrd="0" destOrd="0" presId="urn:microsoft.com/office/officeart/2008/layout/HorizontalMultiLevelHierarchy"/>
    <dgm:cxn modelId="{41A57938-F9E7-4E4F-BC23-4C2180E00293}" srcId="{5A5E39DF-7047-4C5D-BA52-53CFD52E4BC4}" destId="{66B7A110-01BF-4C88-BAA6-F122F40E8984}" srcOrd="2" destOrd="0" parTransId="{422433BC-5E7B-4FAC-B0B1-AC548D9E8430}" sibTransId="{69770E80-7963-4EB6-919B-3B7FB3338723}"/>
    <dgm:cxn modelId="{6EFFA339-69AD-42DA-8448-E54C00ECC709}" type="presOf" srcId="{8036CAE8-F228-454A-9E9B-187638D98474}" destId="{CAB0091D-5DE7-41B7-A709-19876F42B2F0}" srcOrd="0" destOrd="0" presId="urn:microsoft.com/office/officeart/2008/layout/HorizontalMultiLevelHierarchy"/>
    <dgm:cxn modelId="{9962A740-0BBE-4C5B-961D-AA339DF7BA87}" type="presOf" srcId="{3304BAB6-7360-4C6C-A0FE-02185253ADBE}" destId="{E878A3C1-204C-433C-AF6A-6628404CAC2F}" srcOrd="1" destOrd="0" presId="urn:microsoft.com/office/officeart/2008/layout/HorizontalMultiLevelHierarchy"/>
    <dgm:cxn modelId="{74CF315E-9CB2-41FD-812E-0776C67352AE}" type="presOf" srcId="{1B07D684-21F5-43FF-8F01-FF2A415F2ABB}" destId="{8D2CEBF7-08BE-42B3-BD23-C457CB8B55E8}" srcOrd="0" destOrd="0" presId="urn:microsoft.com/office/officeart/2008/layout/HorizontalMultiLevelHierarchy"/>
    <dgm:cxn modelId="{54EFDB5E-DFB0-47B7-BB11-24A4FA54C1A4}" type="presOf" srcId="{422433BC-5E7B-4FAC-B0B1-AC548D9E8430}" destId="{B580C1FC-E840-44CC-B19E-96FB98516A3A}" srcOrd="0" destOrd="0" presId="urn:microsoft.com/office/officeart/2008/layout/HorizontalMultiLevelHierarchy"/>
    <dgm:cxn modelId="{206CC55F-B3D5-4A71-ACCE-90C894269FD1}" type="presOf" srcId="{4356EF29-94F5-41C1-B2B2-E8938B4FF5BE}" destId="{C9101636-709F-467E-92E8-24DC4C825D2D}" srcOrd="0" destOrd="0" presId="urn:microsoft.com/office/officeart/2008/layout/HorizontalMultiLevelHierarchy"/>
    <dgm:cxn modelId="{A4CA6464-0E1C-4708-A55C-165199BDD7FE}" type="presOf" srcId="{C185646B-A898-4749-B535-DF4EB44E5107}" destId="{5744E41C-BC7E-4FFD-A539-AD1DA9609769}" srcOrd="1" destOrd="0" presId="urn:microsoft.com/office/officeart/2008/layout/HorizontalMultiLevelHierarchy"/>
    <dgm:cxn modelId="{1F57AC67-01BC-4DCC-9750-CBAEBC90940B}" type="presOf" srcId="{394600A2-2CE4-40E0-BE91-10406A889BF6}" destId="{C209AA1C-F834-4D94-AE92-7EEBBBBAD91A}" srcOrd="0" destOrd="0" presId="urn:microsoft.com/office/officeart/2008/layout/HorizontalMultiLevelHierarchy"/>
    <dgm:cxn modelId="{48E2A869-1B3F-459F-9483-5FEA5FD542FA}" srcId="{1B07D684-21F5-43FF-8F01-FF2A415F2ABB}" destId="{29AA9D97-655C-4D1F-B32A-CB6F2BAAE0C5}" srcOrd="0" destOrd="0" parTransId="{5022B33A-6F03-41DA-B8A4-864659C0C32F}" sibTransId="{DB1E97CA-92FB-4C0C-8AA7-154845B57A42}"/>
    <dgm:cxn modelId="{9BA9BB6A-6253-41E6-8AD2-C1C4AA861A13}" type="presOf" srcId="{5A5E39DF-7047-4C5D-BA52-53CFD52E4BC4}" destId="{E07BDD39-5309-42A7-BC21-244571FD85EF}" srcOrd="0" destOrd="0" presId="urn:microsoft.com/office/officeart/2008/layout/HorizontalMultiLevelHierarchy"/>
    <dgm:cxn modelId="{FD49814E-DA8C-4C9B-8D26-69E379617C7D}" srcId="{5A5E39DF-7047-4C5D-BA52-53CFD52E4BC4}" destId="{1B07D684-21F5-43FF-8F01-FF2A415F2ABB}" srcOrd="0" destOrd="0" parTransId="{BEAD9089-9D33-40CC-A07D-8FAA09BA11AC}" sibTransId="{CC0611E4-39C6-4B85-B1B4-C5EDC5DABCA5}"/>
    <dgm:cxn modelId="{018CA04E-F218-4734-BA55-B8EA627831AF}" type="presOf" srcId="{BEAD9089-9D33-40CC-A07D-8FAA09BA11AC}" destId="{53E83055-2333-4491-AD99-2FB24720EABD}" srcOrd="0" destOrd="0" presId="urn:microsoft.com/office/officeart/2008/layout/HorizontalMultiLevelHierarchy"/>
    <dgm:cxn modelId="{8860B54E-F192-4811-9B51-0C4DA73464D3}" type="presOf" srcId="{C91041E0-459C-4A19-91F9-91AD003BE8DA}" destId="{39F0ACCA-8708-4804-B081-74D85B416131}" srcOrd="0" destOrd="0" presId="urn:microsoft.com/office/officeart/2008/layout/HorizontalMultiLevelHierarchy"/>
    <dgm:cxn modelId="{3062BC50-8E89-4453-B915-3D5D0612CCAB}" type="presOf" srcId="{F252A6CD-F54B-4267-A8F0-63B27BBE953B}" destId="{21202E9E-346A-4DE6-8530-0FA5520CF8B9}" srcOrd="1" destOrd="0" presId="urn:microsoft.com/office/officeart/2008/layout/HorizontalMultiLevelHierarchy"/>
    <dgm:cxn modelId="{A2126F73-7899-42C4-8E24-00438B2191D9}" srcId="{A2F186FD-900C-451B-8168-0AE1331BF84D}" destId="{C5888383-510B-4C95-B4A8-B21DCA8E9090}" srcOrd="0" destOrd="0" parTransId="{79E5B336-DB17-4474-A54E-6CE537188C18}" sibTransId="{40003F8B-4F0E-40B9-B62C-650DD114BF34}"/>
    <dgm:cxn modelId="{717CA256-B898-4139-8247-D76B47FA8CC2}" type="presOf" srcId="{41C59A68-C7B9-4E61-A8DC-AC155CADD258}" destId="{9C2748AD-A231-4136-A9CC-33035D2E7B5D}" srcOrd="1" destOrd="0" presId="urn:microsoft.com/office/officeart/2008/layout/HorizontalMultiLevelHierarchy"/>
    <dgm:cxn modelId="{DA22E47D-DFAF-4C62-A0A1-3B520685797E}" type="presOf" srcId="{BEAD9089-9D33-40CC-A07D-8FAA09BA11AC}" destId="{E00D261D-CAAB-4964-AAA1-31528BC56D69}" srcOrd="1" destOrd="0" presId="urn:microsoft.com/office/officeart/2008/layout/HorizontalMultiLevelHierarchy"/>
    <dgm:cxn modelId="{1E18DC85-33E2-4949-8703-9321D98583E5}" type="presOf" srcId="{C1539E45-706E-47DF-9971-29E1A4973D91}" destId="{F39A2156-7F87-4E84-B873-7C408C4F1C9A}" srcOrd="0" destOrd="0" presId="urn:microsoft.com/office/officeart/2008/layout/HorizontalMultiLevelHierarchy"/>
    <dgm:cxn modelId="{8E64B787-8EC3-4A04-A0B9-D7E091377293}" srcId="{66B7A110-01BF-4C88-BAA6-F122F40E8984}" destId="{C91041E0-459C-4A19-91F9-91AD003BE8DA}" srcOrd="0" destOrd="0" parTransId="{3304BAB6-7360-4C6C-A0FE-02185253ADBE}" sibTransId="{914A95C8-D63E-4D92-B25B-A5F98DBC812B}"/>
    <dgm:cxn modelId="{20D30B8F-A612-4716-B47E-66049EC97A9A}" srcId="{5A5E39DF-7047-4C5D-BA52-53CFD52E4BC4}" destId="{BD673D44-EF3D-4980-B17B-D9FC6EED3525}" srcOrd="1" destOrd="0" parTransId="{F252A6CD-F54B-4267-A8F0-63B27BBE953B}" sibTransId="{84255523-385B-4671-A8CC-46B77FD9B78D}"/>
    <dgm:cxn modelId="{1135E98F-4E15-4F4E-BA63-6B7313C3A757}" type="presOf" srcId="{5022B33A-6F03-41DA-B8A4-864659C0C32F}" destId="{4542639E-E6FC-4A39-B286-1ED37F2A49E1}" srcOrd="1" destOrd="0" presId="urn:microsoft.com/office/officeart/2008/layout/HorizontalMultiLevelHierarchy"/>
    <dgm:cxn modelId="{EA770096-847A-4C38-865A-972782A0484B}" type="presOf" srcId="{29AA9D97-655C-4D1F-B32A-CB6F2BAAE0C5}" destId="{C2409656-5613-439B-9DDD-916D5D733531}" srcOrd="0" destOrd="0" presId="urn:microsoft.com/office/officeart/2008/layout/HorizontalMultiLevelHierarchy"/>
    <dgm:cxn modelId="{929F109F-7B19-44E2-948E-4275E1220AA1}" srcId="{4356EF29-94F5-41C1-B2B2-E8938B4FF5BE}" destId="{7663E496-5082-49CD-A07B-3A9F670E2A53}" srcOrd="0" destOrd="0" parTransId="{E120E556-6FE0-434F-9E04-6EF6CF382D53}" sibTransId="{3E2AD81C-A235-41BD-B5A8-BC5103E86C7A}"/>
    <dgm:cxn modelId="{CFD302A0-8AEE-4475-A25F-135635E121C3}" type="presOf" srcId="{C185646B-A898-4749-B535-DF4EB44E5107}" destId="{19519D14-E543-410D-855E-896F034D9F66}" srcOrd="0" destOrd="0" presId="urn:microsoft.com/office/officeart/2008/layout/HorizontalMultiLevelHierarchy"/>
    <dgm:cxn modelId="{9FA2E0A6-F8B1-44C9-AFC4-D841D79DFD59}" srcId="{8036CAE8-F228-454A-9E9B-187638D98474}" destId="{4356EF29-94F5-41C1-B2B2-E8938B4FF5BE}" srcOrd="1" destOrd="0" parTransId="{FEEA32D3-5093-4851-B022-80FF085CE054}" sibTransId="{06FF0A8F-AA89-4C96-A00A-86A5B26390DB}"/>
    <dgm:cxn modelId="{A56966AD-3A71-4B7E-B47B-EF2EBBBDB919}" type="presOf" srcId="{C5888383-510B-4C95-B4A8-B21DCA8E9090}" destId="{87F54C57-85FA-4806-A5AE-72A742EA5255}" srcOrd="0" destOrd="0" presId="urn:microsoft.com/office/officeart/2008/layout/HorizontalMultiLevelHierarchy"/>
    <dgm:cxn modelId="{DA75DBB3-6B1D-46C0-80EC-986EAD2E8FFC}" type="presOf" srcId="{E120E556-6FE0-434F-9E04-6EF6CF382D53}" destId="{D4301563-E8F9-4CF3-B1CB-D4116124B27B}" srcOrd="0" destOrd="0" presId="urn:microsoft.com/office/officeart/2008/layout/HorizontalMultiLevelHierarchy"/>
    <dgm:cxn modelId="{2E9B0DBA-1AD7-4974-A1CE-F573BA4340EC}" type="presOf" srcId="{BD673D44-EF3D-4980-B17B-D9FC6EED3525}" destId="{BF031755-6871-423A-ACC1-CC00A2D76DA8}" srcOrd="0" destOrd="0" presId="urn:microsoft.com/office/officeart/2008/layout/HorizontalMultiLevelHierarchy"/>
    <dgm:cxn modelId="{8631EFBF-6974-42DE-B396-B8A50883C913}" srcId="{5A5E39DF-7047-4C5D-BA52-53CFD52E4BC4}" destId="{A2F186FD-900C-451B-8168-0AE1331BF84D}" srcOrd="3" destOrd="0" parTransId="{A9C83974-137A-4AEF-80CD-80BB862432A1}" sibTransId="{BD1F3173-12D5-4FD0-AFEE-D10AA257BF32}"/>
    <dgm:cxn modelId="{905AE9C1-9415-4624-8E64-21F38499A0E1}" type="presOf" srcId="{66B7A110-01BF-4C88-BAA6-F122F40E8984}" destId="{5DBF9BC1-7BB9-4136-B906-EA11BB60CCAA}" srcOrd="0" destOrd="0" presId="urn:microsoft.com/office/officeart/2008/layout/HorizontalMultiLevelHierarchy"/>
    <dgm:cxn modelId="{C902B5CB-209C-47AA-99B6-B109B5763E13}" type="presOf" srcId="{41C59A68-C7B9-4E61-A8DC-AC155CADD258}" destId="{2758A155-4075-41D9-BA28-0BF1D8680544}" srcOrd="0" destOrd="0" presId="urn:microsoft.com/office/officeart/2008/layout/HorizontalMultiLevelHierarchy"/>
    <dgm:cxn modelId="{4BADF6CD-43BE-427E-B5D1-7065D0D201EA}" type="presOf" srcId="{79E5B336-DB17-4474-A54E-6CE537188C18}" destId="{11801D05-CD40-4C44-BCB1-F3D2013CA72A}" srcOrd="0" destOrd="0" presId="urn:microsoft.com/office/officeart/2008/layout/HorizontalMultiLevelHierarchy"/>
    <dgm:cxn modelId="{98B55DE0-107E-45F0-BECB-BE185293DE57}" type="presOf" srcId="{7663E496-5082-49CD-A07B-3A9F670E2A53}" destId="{C7CF02FD-65B1-451C-84B7-ABA5CBF0B37E}" srcOrd="0" destOrd="0" presId="urn:microsoft.com/office/officeart/2008/layout/HorizontalMultiLevelHierarchy"/>
    <dgm:cxn modelId="{E06376E6-2AE9-435D-A457-5378307C1128}" type="presOf" srcId="{5022B33A-6F03-41DA-B8A4-864659C0C32F}" destId="{13EEC083-1FCE-4587-BAA5-A4EBF9C5E11A}" srcOrd="0" destOrd="0" presId="urn:microsoft.com/office/officeart/2008/layout/HorizontalMultiLevelHierarchy"/>
    <dgm:cxn modelId="{F4EC30F1-DCD8-4769-A06E-53482994526C}" srcId="{8036CAE8-F228-454A-9E9B-187638D98474}" destId="{5A5E39DF-7047-4C5D-BA52-53CFD52E4BC4}" srcOrd="0" destOrd="0" parTransId="{1474FA41-165B-4EE7-8227-6A6B73B33773}" sibTransId="{3701B0B1-56D7-485F-9242-7A2C1A3DC254}"/>
    <dgm:cxn modelId="{06B48FF1-1AEE-4B85-91B2-1EEFA68B49EF}" srcId="{7663E496-5082-49CD-A07B-3A9F670E2A53}" destId="{394600A2-2CE4-40E0-BE91-10406A889BF6}" srcOrd="0" destOrd="0" parTransId="{C185646B-A898-4749-B535-DF4EB44E5107}" sibTransId="{1079BAE0-0A71-481D-9695-22913803D555}"/>
    <dgm:cxn modelId="{59303CF2-F627-400C-89DE-2D8C28B42070}" type="presOf" srcId="{3304BAB6-7360-4C6C-A0FE-02185253ADBE}" destId="{FA9E3314-20EF-4297-82B7-6CBE8EF0DB4C}" srcOrd="0" destOrd="0" presId="urn:microsoft.com/office/officeart/2008/layout/HorizontalMultiLevelHierarchy"/>
    <dgm:cxn modelId="{B83648FD-251F-4F4E-AA66-0353BA613DDA}" type="presOf" srcId="{A9C83974-137A-4AEF-80CD-80BB862432A1}" destId="{D755F160-002C-4CAF-B4FD-F24A7091DECA}" srcOrd="1" destOrd="0" presId="urn:microsoft.com/office/officeart/2008/layout/HorizontalMultiLevelHierarchy"/>
    <dgm:cxn modelId="{5D78F4A1-C4CA-4EC3-82C3-0B64E471C30A}" type="presParOf" srcId="{CAB0091D-5DE7-41B7-A709-19876F42B2F0}" destId="{4E81804B-E2BE-48D8-953A-F92D0367F3FC}" srcOrd="0" destOrd="0" presId="urn:microsoft.com/office/officeart/2008/layout/HorizontalMultiLevelHierarchy"/>
    <dgm:cxn modelId="{40BA8884-8614-4502-9D21-23B7F106C832}" type="presParOf" srcId="{4E81804B-E2BE-48D8-953A-F92D0367F3FC}" destId="{E07BDD39-5309-42A7-BC21-244571FD85EF}" srcOrd="0" destOrd="0" presId="urn:microsoft.com/office/officeart/2008/layout/HorizontalMultiLevelHierarchy"/>
    <dgm:cxn modelId="{0FB635E9-11CA-4FF3-881F-138955D7FF09}" type="presParOf" srcId="{4E81804B-E2BE-48D8-953A-F92D0367F3FC}" destId="{F489D461-BB1F-4442-BB07-A4F2A04E433D}" srcOrd="1" destOrd="0" presId="urn:microsoft.com/office/officeart/2008/layout/HorizontalMultiLevelHierarchy"/>
    <dgm:cxn modelId="{141D7EEE-9582-4A1C-8F8B-2E500CC854AC}" type="presParOf" srcId="{F489D461-BB1F-4442-BB07-A4F2A04E433D}" destId="{53E83055-2333-4491-AD99-2FB24720EABD}" srcOrd="0" destOrd="0" presId="urn:microsoft.com/office/officeart/2008/layout/HorizontalMultiLevelHierarchy"/>
    <dgm:cxn modelId="{14478698-4F14-4E7E-B5FA-C653F5ACA504}" type="presParOf" srcId="{53E83055-2333-4491-AD99-2FB24720EABD}" destId="{E00D261D-CAAB-4964-AAA1-31528BC56D69}" srcOrd="0" destOrd="0" presId="urn:microsoft.com/office/officeart/2008/layout/HorizontalMultiLevelHierarchy"/>
    <dgm:cxn modelId="{EB130A45-CD5D-480F-BB60-2F9E9560A978}" type="presParOf" srcId="{F489D461-BB1F-4442-BB07-A4F2A04E433D}" destId="{7D69F08C-CD7E-4BA1-963A-F280999B56F8}" srcOrd="1" destOrd="0" presId="urn:microsoft.com/office/officeart/2008/layout/HorizontalMultiLevelHierarchy"/>
    <dgm:cxn modelId="{DE8ED197-43BA-46F1-AD15-A666C83C5967}" type="presParOf" srcId="{7D69F08C-CD7E-4BA1-963A-F280999B56F8}" destId="{8D2CEBF7-08BE-42B3-BD23-C457CB8B55E8}" srcOrd="0" destOrd="0" presId="urn:microsoft.com/office/officeart/2008/layout/HorizontalMultiLevelHierarchy"/>
    <dgm:cxn modelId="{7CB488AF-20E3-432E-90EA-F11EFE9508AA}" type="presParOf" srcId="{7D69F08C-CD7E-4BA1-963A-F280999B56F8}" destId="{2BF15EB8-9F54-4DCB-A7BD-1F2169DDEB74}" srcOrd="1" destOrd="0" presId="urn:microsoft.com/office/officeart/2008/layout/HorizontalMultiLevelHierarchy"/>
    <dgm:cxn modelId="{763FAA19-4C8C-4213-A8F0-BDFD83F60067}" type="presParOf" srcId="{2BF15EB8-9F54-4DCB-A7BD-1F2169DDEB74}" destId="{13EEC083-1FCE-4587-BAA5-A4EBF9C5E11A}" srcOrd="0" destOrd="0" presId="urn:microsoft.com/office/officeart/2008/layout/HorizontalMultiLevelHierarchy"/>
    <dgm:cxn modelId="{5F39A0EA-F299-48BE-90F4-8355326BE9EB}" type="presParOf" srcId="{13EEC083-1FCE-4587-BAA5-A4EBF9C5E11A}" destId="{4542639E-E6FC-4A39-B286-1ED37F2A49E1}" srcOrd="0" destOrd="0" presId="urn:microsoft.com/office/officeart/2008/layout/HorizontalMultiLevelHierarchy"/>
    <dgm:cxn modelId="{3DF2ACF1-B551-4F95-9905-626A972DF285}" type="presParOf" srcId="{2BF15EB8-9F54-4DCB-A7BD-1F2169DDEB74}" destId="{F42C852D-9034-48F0-9DAB-B7E1233B5389}" srcOrd="1" destOrd="0" presId="urn:microsoft.com/office/officeart/2008/layout/HorizontalMultiLevelHierarchy"/>
    <dgm:cxn modelId="{0028E40D-AFEA-4C7C-B83C-03E233332AD7}" type="presParOf" srcId="{F42C852D-9034-48F0-9DAB-B7E1233B5389}" destId="{C2409656-5613-439B-9DDD-916D5D733531}" srcOrd="0" destOrd="0" presId="urn:microsoft.com/office/officeart/2008/layout/HorizontalMultiLevelHierarchy"/>
    <dgm:cxn modelId="{EB6F1157-CCC7-41C3-B48E-5819E2D3D0B2}" type="presParOf" srcId="{F42C852D-9034-48F0-9DAB-B7E1233B5389}" destId="{F315357A-F332-4A77-B7E0-CBC2BB90010C}" srcOrd="1" destOrd="0" presId="urn:microsoft.com/office/officeart/2008/layout/HorizontalMultiLevelHierarchy"/>
    <dgm:cxn modelId="{0B9E6C59-3779-4791-9D7C-18E781F0E66F}" type="presParOf" srcId="{F489D461-BB1F-4442-BB07-A4F2A04E433D}" destId="{236787CF-A0CA-41B8-B4EE-7A38098FCA18}" srcOrd="2" destOrd="0" presId="urn:microsoft.com/office/officeart/2008/layout/HorizontalMultiLevelHierarchy"/>
    <dgm:cxn modelId="{33E3BAA2-7868-40C7-A5AC-F4F973151373}" type="presParOf" srcId="{236787CF-A0CA-41B8-B4EE-7A38098FCA18}" destId="{21202E9E-346A-4DE6-8530-0FA5520CF8B9}" srcOrd="0" destOrd="0" presId="urn:microsoft.com/office/officeart/2008/layout/HorizontalMultiLevelHierarchy"/>
    <dgm:cxn modelId="{569B2209-18CD-4F7B-B5F8-A80E1B1010AD}" type="presParOf" srcId="{F489D461-BB1F-4442-BB07-A4F2A04E433D}" destId="{150C69F1-F30A-4C11-8757-8FC569AA210C}" srcOrd="3" destOrd="0" presId="urn:microsoft.com/office/officeart/2008/layout/HorizontalMultiLevelHierarchy"/>
    <dgm:cxn modelId="{8390F9E6-B6EF-4EE9-A33B-D4650073DE9D}" type="presParOf" srcId="{150C69F1-F30A-4C11-8757-8FC569AA210C}" destId="{BF031755-6871-423A-ACC1-CC00A2D76DA8}" srcOrd="0" destOrd="0" presId="urn:microsoft.com/office/officeart/2008/layout/HorizontalMultiLevelHierarchy"/>
    <dgm:cxn modelId="{DD3D65B1-A289-4F31-B209-2EC0CAE2464D}" type="presParOf" srcId="{150C69F1-F30A-4C11-8757-8FC569AA210C}" destId="{6F67FD2C-D1CC-4A10-97F1-D4A50ED37E0F}" srcOrd="1" destOrd="0" presId="urn:microsoft.com/office/officeart/2008/layout/HorizontalMultiLevelHierarchy"/>
    <dgm:cxn modelId="{CC2BA0D7-067B-4FCB-94E6-DC19FFE0A383}" type="presParOf" srcId="{6F67FD2C-D1CC-4A10-97F1-D4A50ED37E0F}" destId="{2758A155-4075-41D9-BA28-0BF1D8680544}" srcOrd="0" destOrd="0" presId="urn:microsoft.com/office/officeart/2008/layout/HorizontalMultiLevelHierarchy"/>
    <dgm:cxn modelId="{C82DDA60-C33B-43A4-845B-EEBC96631055}" type="presParOf" srcId="{2758A155-4075-41D9-BA28-0BF1D8680544}" destId="{9C2748AD-A231-4136-A9CC-33035D2E7B5D}" srcOrd="0" destOrd="0" presId="urn:microsoft.com/office/officeart/2008/layout/HorizontalMultiLevelHierarchy"/>
    <dgm:cxn modelId="{0928C11A-580B-4C2D-850E-F339358A0A90}" type="presParOf" srcId="{6F67FD2C-D1CC-4A10-97F1-D4A50ED37E0F}" destId="{EBC01B12-B945-4FD5-9E3F-7EE2A2E9E9EC}" srcOrd="1" destOrd="0" presId="urn:microsoft.com/office/officeart/2008/layout/HorizontalMultiLevelHierarchy"/>
    <dgm:cxn modelId="{B2B56BF1-4D83-47BA-B04C-ECBCAC1E86DB}" type="presParOf" srcId="{EBC01B12-B945-4FD5-9E3F-7EE2A2E9E9EC}" destId="{F39A2156-7F87-4E84-B873-7C408C4F1C9A}" srcOrd="0" destOrd="0" presId="urn:microsoft.com/office/officeart/2008/layout/HorizontalMultiLevelHierarchy"/>
    <dgm:cxn modelId="{C1F62762-AA59-4CCF-9ED4-DC1D61FD21B6}" type="presParOf" srcId="{EBC01B12-B945-4FD5-9E3F-7EE2A2E9E9EC}" destId="{A3EF7FFA-9FB5-490D-BD48-11F62054CBC1}" srcOrd="1" destOrd="0" presId="urn:microsoft.com/office/officeart/2008/layout/HorizontalMultiLevelHierarchy"/>
    <dgm:cxn modelId="{821D8ECC-6B6D-4A45-AFC0-5789DBDF82D4}" type="presParOf" srcId="{F489D461-BB1F-4442-BB07-A4F2A04E433D}" destId="{B580C1FC-E840-44CC-B19E-96FB98516A3A}" srcOrd="4" destOrd="0" presId="urn:microsoft.com/office/officeart/2008/layout/HorizontalMultiLevelHierarchy"/>
    <dgm:cxn modelId="{F23F6AEA-877A-4E4C-8043-92EA8A9DDC43}" type="presParOf" srcId="{B580C1FC-E840-44CC-B19E-96FB98516A3A}" destId="{A24EB50E-3A9A-42DC-8C13-E5424BF2C0C8}" srcOrd="0" destOrd="0" presId="urn:microsoft.com/office/officeart/2008/layout/HorizontalMultiLevelHierarchy"/>
    <dgm:cxn modelId="{D0E8F1E3-91C3-4ED3-AE70-0F34850E8686}" type="presParOf" srcId="{F489D461-BB1F-4442-BB07-A4F2A04E433D}" destId="{B34F4FD6-04B5-4FB1-BACE-035C845C5E9E}" srcOrd="5" destOrd="0" presId="urn:microsoft.com/office/officeart/2008/layout/HorizontalMultiLevelHierarchy"/>
    <dgm:cxn modelId="{BA449A4F-9ECD-4F02-8FB4-96B3DD4E1E3A}" type="presParOf" srcId="{B34F4FD6-04B5-4FB1-BACE-035C845C5E9E}" destId="{5DBF9BC1-7BB9-4136-B906-EA11BB60CCAA}" srcOrd="0" destOrd="0" presId="urn:microsoft.com/office/officeart/2008/layout/HorizontalMultiLevelHierarchy"/>
    <dgm:cxn modelId="{3DFDAFD4-2D7F-484F-84AD-D986E3752BF3}" type="presParOf" srcId="{B34F4FD6-04B5-4FB1-BACE-035C845C5E9E}" destId="{C08916EE-8209-4240-AA4E-8CAF2EF1D642}" srcOrd="1" destOrd="0" presId="urn:microsoft.com/office/officeart/2008/layout/HorizontalMultiLevelHierarchy"/>
    <dgm:cxn modelId="{441AA832-75C4-4DE0-8FC3-318DD5EDBA04}" type="presParOf" srcId="{C08916EE-8209-4240-AA4E-8CAF2EF1D642}" destId="{FA9E3314-20EF-4297-82B7-6CBE8EF0DB4C}" srcOrd="0" destOrd="0" presId="urn:microsoft.com/office/officeart/2008/layout/HorizontalMultiLevelHierarchy"/>
    <dgm:cxn modelId="{AC53266B-6CD8-4EC7-A5BA-717C71ACB647}" type="presParOf" srcId="{FA9E3314-20EF-4297-82B7-6CBE8EF0DB4C}" destId="{E878A3C1-204C-433C-AF6A-6628404CAC2F}" srcOrd="0" destOrd="0" presId="urn:microsoft.com/office/officeart/2008/layout/HorizontalMultiLevelHierarchy"/>
    <dgm:cxn modelId="{E3754ED0-8A7F-47E3-970B-54ACE87991AB}" type="presParOf" srcId="{C08916EE-8209-4240-AA4E-8CAF2EF1D642}" destId="{4B1DF7C1-5D6D-492D-B800-D82A9C7E7D1D}" srcOrd="1" destOrd="0" presId="urn:microsoft.com/office/officeart/2008/layout/HorizontalMultiLevelHierarchy"/>
    <dgm:cxn modelId="{757F599E-0501-45A1-9835-39015847EFFE}" type="presParOf" srcId="{4B1DF7C1-5D6D-492D-B800-D82A9C7E7D1D}" destId="{39F0ACCA-8708-4804-B081-74D85B416131}" srcOrd="0" destOrd="0" presId="urn:microsoft.com/office/officeart/2008/layout/HorizontalMultiLevelHierarchy"/>
    <dgm:cxn modelId="{8B70C97A-8CC1-4AF5-957E-9E9A18B550AD}" type="presParOf" srcId="{4B1DF7C1-5D6D-492D-B800-D82A9C7E7D1D}" destId="{B04B7C16-75B4-40F2-8A8F-F3FB10369042}" srcOrd="1" destOrd="0" presId="urn:microsoft.com/office/officeart/2008/layout/HorizontalMultiLevelHierarchy"/>
    <dgm:cxn modelId="{763920CE-3742-4415-967E-4582F43C1232}" type="presParOf" srcId="{F489D461-BB1F-4442-BB07-A4F2A04E433D}" destId="{B0B8561A-B856-432A-A2E8-DF09653B8ECD}" srcOrd="6" destOrd="0" presId="urn:microsoft.com/office/officeart/2008/layout/HorizontalMultiLevelHierarchy"/>
    <dgm:cxn modelId="{76A54CD4-E1AC-4982-AC27-369A6152498D}" type="presParOf" srcId="{B0B8561A-B856-432A-A2E8-DF09653B8ECD}" destId="{D755F160-002C-4CAF-B4FD-F24A7091DECA}" srcOrd="0" destOrd="0" presId="urn:microsoft.com/office/officeart/2008/layout/HorizontalMultiLevelHierarchy"/>
    <dgm:cxn modelId="{958D6A64-9FD8-434E-A864-CAF175467136}" type="presParOf" srcId="{F489D461-BB1F-4442-BB07-A4F2A04E433D}" destId="{021CD547-7986-4981-8F2C-50D5D00E6A92}" srcOrd="7" destOrd="0" presId="urn:microsoft.com/office/officeart/2008/layout/HorizontalMultiLevelHierarchy"/>
    <dgm:cxn modelId="{D8F378C2-F38C-44F5-A0B9-86B223B73CBC}" type="presParOf" srcId="{021CD547-7986-4981-8F2C-50D5D00E6A92}" destId="{D0DED060-A9B3-4088-9B48-A009ADE644F8}" srcOrd="0" destOrd="0" presId="urn:microsoft.com/office/officeart/2008/layout/HorizontalMultiLevelHierarchy"/>
    <dgm:cxn modelId="{D72D9996-BC14-460D-8AE0-6E7E4496285C}" type="presParOf" srcId="{021CD547-7986-4981-8F2C-50D5D00E6A92}" destId="{FA86EEA2-A26F-4E6F-BE91-93BEA89CFE6E}" srcOrd="1" destOrd="0" presId="urn:microsoft.com/office/officeart/2008/layout/HorizontalMultiLevelHierarchy"/>
    <dgm:cxn modelId="{22A52946-5CEE-49FA-B0C9-8C94A82A74EC}" type="presParOf" srcId="{FA86EEA2-A26F-4E6F-BE91-93BEA89CFE6E}" destId="{11801D05-CD40-4C44-BCB1-F3D2013CA72A}" srcOrd="0" destOrd="0" presId="urn:microsoft.com/office/officeart/2008/layout/HorizontalMultiLevelHierarchy"/>
    <dgm:cxn modelId="{7B3CC9C3-25B3-48EF-A29A-D0F2BB83AD55}" type="presParOf" srcId="{11801D05-CD40-4C44-BCB1-F3D2013CA72A}" destId="{91D58A06-F31C-4273-98A1-1D6C586B0509}" srcOrd="0" destOrd="0" presId="urn:microsoft.com/office/officeart/2008/layout/HorizontalMultiLevelHierarchy"/>
    <dgm:cxn modelId="{5B6755C6-34EC-4821-9304-49570FD055E2}" type="presParOf" srcId="{FA86EEA2-A26F-4E6F-BE91-93BEA89CFE6E}" destId="{8772A7E1-73DA-4747-B9BB-C823C06D4F63}" srcOrd="1" destOrd="0" presId="urn:microsoft.com/office/officeart/2008/layout/HorizontalMultiLevelHierarchy"/>
    <dgm:cxn modelId="{982B2F12-90FB-43BB-8081-90E3BDA35814}" type="presParOf" srcId="{8772A7E1-73DA-4747-B9BB-C823C06D4F63}" destId="{87F54C57-85FA-4806-A5AE-72A742EA5255}" srcOrd="0" destOrd="0" presId="urn:microsoft.com/office/officeart/2008/layout/HorizontalMultiLevelHierarchy"/>
    <dgm:cxn modelId="{88A9340F-DD67-4B4C-909A-7DB0C0448CA4}" type="presParOf" srcId="{8772A7E1-73DA-4747-B9BB-C823C06D4F63}" destId="{801F0054-6A20-483B-A0A7-E94121242222}" srcOrd="1" destOrd="0" presId="urn:microsoft.com/office/officeart/2008/layout/HorizontalMultiLevelHierarchy"/>
    <dgm:cxn modelId="{3C2EE478-0438-4CEC-8995-9D3A61903A71}" type="presParOf" srcId="{CAB0091D-5DE7-41B7-A709-19876F42B2F0}" destId="{4CF83C49-821D-42A6-B911-6434E2D7BBE0}" srcOrd="1" destOrd="0" presId="urn:microsoft.com/office/officeart/2008/layout/HorizontalMultiLevelHierarchy"/>
    <dgm:cxn modelId="{7BDC087D-B14E-4230-9E09-BC1960EFD05A}" type="presParOf" srcId="{4CF83C49-821D-42A6-B911-6434E2D7BBE0}" destId="{C9101636-709F-467E-92E8-24DC4C825D2D}" srcOrd="0" destOrd="0" presId="urn:microsoft.com/office/officeart/2008/layout/HorizontalMultiLevelHierarchy"/>
    <dgm:cxn modelId="{A3A17285-B989-4C78-8CA8-2D6CC1780116}" type="presParOf" srcId="{4CF83C49-821D-42A6-B911-6434E2D7BBE0}" destId="{09D180D4-20B0-48D6-89FD-8EBFBD3E59D6}" srcOrd="1" destOrd="0" presId="urn:microsoft.com/office/officeart/2008/layout/HorizontalMultiLevelHierarchy"/>
    <dgm:cxn modelId="{197AFC78-A4BF-43DF-A01D-811605D5EF21}" type="presParOf" srcId="{09D180D4-20B0-48D6-89FD-8EBFBD3E59D6}" destId="{D4301563-E8F9-4CF3-B1CB-D4116124B27B}" srcOrd="0" destOrd="0" presId="urn:microsoft.com/office/officeart/2008/layout/HorizontalMultiLevelHierarchy"/>
    <dgm:cxn modelId="{E756C2AE-A49F-4C57-89B2-2A1E744DD788}" type="presParOf" srcId="{D4301563-E8F9-4CF3-B1CB-D4116124B27B}" destId="{4BDF6D4B-3C1F-48F8-B741-6AA43C8D3359}" srcOrd="0" destOrd="0" presId="urn:microsoft.com/office/officeart/2008/layout/HorizontalMultiLevelHierarchy"/>
    <dgm:cxn modelId="{87D7C5F7-E873-4CDC-AF40-38AA901C51E5}" type="presParOf" srcId="{09D180D4-20B0-48D6-89FD-8EBFBD3E59D6}" destId="{16137D3C-B980-4C3A-B2C1-70C5B4C955FC}" srcOrd="1" destOrd="0" presId="urn:microsoft.com/office/officeart/2008/layout/HorizontalMultiLevelHierarchy"/>
    <dgm:cxn modelId="{87469DD5-086F-4D42-AE1F-2A53C5A8FB3F}" type="presParOf" srcId="{16137D3C-B980-4C3A-B2C1-70C5B4C955FC}" destId="{C7CF02FD-65B1-451C-84B7-ABA5CBF0B37E}" srcOrd="0" destOrd="0" presId="urn:microsoft.com/office/officeart/2008/layout/HorizontalMultiLevelHierarchy"/>
    <dgm:cxn modelId="{963D1423-269A-4CEB-809B-8F441BE09BAC}" type="presParOf" srcId="{16137D3C-B980-4C3A-B2C1-70C5B4C955FC}" destId="{3B88DBDB-77A9-45DE-9BD7-502E59259642}" srcOrd="1" destOrd="0" presId="urn:microsoft.com/office/officeart/2008/layout/HorizontalMultiLevelHierarchy"/>
    <dgm:cxn modelId="{2043429F-95DD-4CAD-BDD0-5A63DDD04790}" type="presParOf" srcId="{3B88DBDB-77A9-45DE-9BD7-502E59259642}" destId="{19519D14-E543-410D-855E-896F034D9F66}" srcOrd="0" destOrd="0" presId="urn:microsoft.com/office/officeart/2008/layout/HorizontalMultiLevelHierarchy"/>
    <dgm:cxn modelId="{FB16BC47-7606-4D49-8B8D-8FA91538FD1A}" type="presParOf" srcId="{19519D14-E543-410D-855E-896F034D9F66}" destId="{5744E41C-BC7E-4FFD-A539-AD1DA9609769}" srcOrd="0" destOrd="0" presId="urn:microsoft.com/office/officeart/2008/layout/HorizontalMultiLevelHierarchy"/>
    <dgm:cxn modelId="{528667AB-FE14-411A-B43A-D7D3513EB8CC}" type="presParOf" srcId="{3B88DBDB-77A9-45DE-9BD7-502E59259642}" destId="{F1B65570-DDFF-43C0-A244-5F8DA6E513E9}" srcOrd="1" destOrd="0" presId="urn:microsoft.com/office/officeart/2008/layout/HorizontalMultiLevelHierarchy"/>
    <dgm:cxn modelId="{A92611EC-E0E5-4138-BE06-B3747ABAE82A}" type="presParOf" srcId="{F1B65570-DDFF-43C0-A244-5F8DA6E513E9}" destId="{C209AA1C-F834-4D94-AE92-7EEBBBBAD91A}" srcOrd="0" destOrd="0" presId="urn:microsoft.com/office/officeart/2008/layout/HorizontalMultiLevelHierarchy"/>
    <dgm:cxn modelId="{5C6066DE-7968-4448-BAA0-E8987AF5D74F}" type="presParOf" srcId="{F1B65570-DDFF-43C0-A244-5F8DA6E513E9}" destId="{F38D35A4-2AAF-4F44-AF03-671718A97A3F}"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506D1F9-E463-487B-8697-B2923167F85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s-CO"/>
        </a:p>
      </dgm:t>
    </dgm:pt>
    <dgm:pt modelId="{12A722CB-7271-41F6-A23E-6DA31D955540}">
      <dgm:prSet phldrT="[Texto]" phldr="0" custT="1"/>
      <dgm:spPr>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dgm:spPr>
      <dgm:t>
        <a:bodyPr/>
        <a:lstStyle/>
        <a:p>
          <a:r>
            <a:rPr lang="es-ES" sz="2400"/>
            <a:t>Componentes del Plan Financiero</a:t>
          </a:r>
          <a:endParaRPr lang="es-CO" sz="2400"/>
        </a:p>
      </dgm:t>
    </dgm:pt>
    <dgm:pt modelId="{9FA7682E-A62B-4DA5-BEBF-92F9BEC0DD06}" type="parTrans" cxnId="{C35E21B8-559F-40AD-BF48-9F695097C794}">
      <dgm:prSet/>
      <dgm:spPr/>
      <dgm:t>
        <a:bodyPr/>
        <a:lstStyle/>
        <a:p>
          <a:endParaRPr lang="es-CO" sz="1800"/>
        </a:p>
      </dgm:t>
    </dgm:pt>
    <dgm:pt modelId="{7AC817DA-F537-4979-AF7A-4FFEE9690682}" type="sibTrans" cxnId="{C35E21B8-559F-40AD-BF48-9F695097C794}">
      <dgm:prSet/>
      <dgm:spPr/>
      <dgm:t>
        <a:bodyPr/>
        <a:lstStyle/>
        <a:p>
          <a:endParaRPr lang="es-CO" sz="1800"/>
        </a:p>
      </dgm:t>
    </dgm:pt>
    <dgm:pt modelId="{D5538D58-21F1-447B-BA64-F8C9D299DE60}">
      <dgm:prSet phldrT="[Texto]" phldr="0" custT="1"/>
      <dgm:spPr>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dgm:spPr>
      <dgm:t>
        <a:bodyPr/>
        <a:lstStyle/>
        <a:p>
          <a:pPr algn="l"/>
          <a:r>
            <a:rPr lang="en-US" sz="1800" err="1"/>
            <a:t>Proyección</a:t>
          </a:r>
          <a:r>
            <a:rPr lang="en-US" sz="1800"/>
            <a:t> de </a:t>
          </a:r>
          <a:r>
            <a:rPr lang="en-US" sz="1800" err="1"/>
            <a:t>ingresos</a:t>
          </a:r>
          <a:r>
            <a:rPr lang="en-US" sz="1800"/>
            <a:t> </a:t>
          </a:r>
          <a:r>
            <a:rPr lang="en-US" sz="1800" err="1"/>
            <a:t>tributarios</a:t>
          </a:r>
          <a:r>
            <a:rPr lang="en-US" sz="1800"/>
            <a:t> y no </a:t>
          </a:r>
          <a:r>
            <a:rPr lang="en-US" sz="1800" err="1"/>
            <a:t>tributarios</a:t>
          </a:r>
          <a:r>
            <a:rPr lang="en-US" sz="1800"/>
            <a:t>.</a:t>
          </a:r>
          <a:endParaRPr lang="es-CO" sz="1800"/>
        </a:p>
      </dgm:t>
    </dgm:pt>
    <dgm:pt modelId="{A4F4E4F8-4CAD-4643-9F6B-5F04F122F771}" type="parTrans" cxnId="{9ACF3E0A-1BE3-4F4C-8C42-ADE816CB0D1A}">
      <dgm:prSet custT="1"/>
      <dgm:spPr/>
      <dgm:t>
        <a:bodyPr/>
        <a:lstStyle/>
        <a:p>
          <a:endParaRPr lang="es-CO" sz="1800"/>
        </a:p>
      </dgm:t>
    </dgm:pt>
    <dgm:pt modelId="{6DCE8D81-7693-4D8D-A18E-1297A4127770}" type="sibTrans" cxnId="{9ACF3E0A-1BE3-4F4C-8C42-ADE816CB0D1A}">
      <dgm:prSet/>
      <dgm:spPr/>
      <dgm:t>
        <a:bodyPr/>
        <a:lstStyle/>
        <a:p>
          <a:endParaRPr lang="es-CO" sz="1800"/>
        </a:p>
      </dgm:t>
    </dgm:pt>
    <dgm:pt modelId="{EF7B9F3B-1041-4850-9259-CD115A557742}">
      <dgm:prSet custT="1"/>
      <dgm:spPr>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dgm:spPr>
      <dgm:t>
        <a:bodyPr/>
        <a:lstStyle/>
        <a:p>
          <a:pPr algn="l"/>
          <a:r>
            <a:rPr lang="en-US" sz="1800" err="1"/>
            <a:t>Transferencias</a:t>
          </a:r>
          <a:r>
            <a:rPr lang="en-US" sz="1800"/>
            <a:t> de la </a:t>
          </a:r>
          <a:r>
            <a:rPr lang="en-US" sz="1800" err="1"/>
            <a:t>Nación</a:t>
          </a:r>
          <a:r>
            <a:rPr lang="en-US" sz="1800"/>
            <a:t> y del Sistema General de </a:t>
          </a:r>
          <a:r>
            <a:rPr lang="en-US" sz="1800" err="1"/>
            <a:t>Participaciones</a:t>
          </a:r>
          <a:r>
            <a:rPr lang="en-US" sz="1800"/>
            <a:t>.</a:t>
          </a:r>
        </a:p>
      </dgm:t>
    </dgm:pt>
    <dgm:pt modelId="{65FB6226-4219-4B2C-81CE-202CA2B6C763}" type="parTrans" cxnId="{B820B9F5-9183-4214-B3D8-8C9B39BCC944}">
      <dgm:prSet custT="1"/>
      <dgm:spPr/>
      <dgm:t>
        <a:bodyPr/>
        <a:lstStyle/>
        <a:p>
          <a:endParaRPr lang="es-CO" sz="1800"/>
        </a:p>
      </dgm:t>
    </dgm:pt>
    <dgm:pt modelId="{04647435-9EB5-4A05-8C44-70C945E4CB9C}" type="sibTrans" cxnId="{B820B9F5-9183-4214-B3D8-8C9B39BCC944}">
      <dgm:prSet/>
      <dgm:spPr/>
      <dgm:t>
        <a:bodyPr/>
        <a:lstStyle/>
        <a:p>
          <a:endParaRPr lang="es-CO" sz="1800"/>
        </a:p>
      </dgm:t>
    </dgm:pt>
    <dgm:pt modelId="{E5736EB7-1C4B-4152-B62E-591B77C4E457}">
      <dgm:prSet custT="1"/>
      <dgm:spPr>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dgm:spPr>
      <dgm:t>
        <a:bodyPr/>
        <a:lstStyle/>
        <a:p>
          <a:pPr algn="l"/>
          <a:r>
            <a:rPr lang="en-US" sz="1800" err="1"/>
            <a:t>Recursos</a:t>
          </a:r>
          <a:r>
            <a:rPr lang="en-US" sz="1800"/>
            <a:t> de capital.</a:t>
          </a:r>
        </a:p>
      </dgm:t>
    </dgm:pt>
    <dgm:pt modelId="{ACE22FCF-3B1D-4679-A56F-8CD125056509}" type="parTrans" cxnId="{AD18C556-6A59-4E2D-B781-481BE668F029}">
      <dgm:prSet custT="1"/>
      <dgm:spPr/>
      <dgm:t>
        <a:bodyPr/>
        <a:lstStyle/>
        <a:p>
          <a:endParaRPr lang="es-CO" sz="1800"/>
        </a:p>
      </dgm:t>
    </dgm:pt>
    <dgm:pt modelId="{6B10A603-FE9A-4A17-93C5-E6DC02A0B8E5}" type="sibTrans" cxnId="{AD18C556-6A59-4E2D-B781-481BE668F029}">
      <dgm:prSet/>
      <dgm:spPr/>
      <dgm:t>
        <a:bodyPr/>
        <a:lstStyle/>
        <a:p>
          <a:endParaRPr lang="es-CO" sz="1800"/>
        </a:p>
      </dgm:t>
    </dgm:pt>
    <dgm:pt modelId="{6DFE75A6-F6A7-442F-BB76-7A75EE2D120B}">
      <dgm:prSet custT="1"/>
      <dgm:spPr>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dgm:spPr>
      <dgm:t>
        <a:bodyPr/>
        <a:lstStyle/>
        <a:p>
          <a:pPr algn="l"/>
          <a:r>
            <a:rPr lang="en-US" sz="1800"/>
            <a:t>Gastos de funcionamiento.</a:t>
          </a:r>
        </a:p>
      </dgm:t>
    </dgm:pt>
    <dgm:pt modelId="{D56A7FCE-4BBC-4998-A9CB-FFD6AF068C78}" type="parTrans" cxnId="{71FB3DB7-B549-41E3-BB76-0EC878EC9EB3}">
      <dgm:prSet custT="1"/>
      <dgm:spPr/>
      <dgm:t>
        <a:bodyPr/>
        <a:lstStyle/>
        <a:p>
          <a:endParaRPr lang="es-CO" sz="1800"/>
        </a:p>
      </dgm:t>
    </dgm:pt>
    <dgm:pt modelId="{466E1F58-3951-441A-B984-1ECB87D47DE4}" type="sibTrans" cxnId="{71FB3DB7-B549-41E3-BB76-0EC878EC9EB3}">
      <dgm:prSet/>
      <dgm:spPr/>
      <dgm:t>
        <a:bodyPr/>
        <a:lstStyle/>
        <a:p>
          <a:endParaRPr lang="es-CO" sz="1800"/>
        </a:p>
      </dgm:t>
    </dgm:pt>
    <dgm:pt modelId="{8ED14A64-4249-4BBF-82B3-BE38977E10A8}">
      <dgm:prSet custT="1"/>
      <dgm:spPr>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dgm:spPr>
      <dgm:t>
        <a:bodyPr/>
        <a:lstStyle/>
        <a:p>
          <a:pPr algn="l"/>
          <a:r>
            <a:rPr lang="en-US" sz="1800"/>
            <a:t>Inversión pública.</a:t>
          </a:r>
        </a:p>
      </dgm:t>
    </dgm:pt>
    <dgm:pt modelId="{778CA982-E361-4619-90C6-B5B0387E57DE}" type="parTrans" cxnId="{A8129CC6-3414-454B-8AD3-BF79ED5B5E46}">
      <dgm:prSet custT="1"/>
      <dgm:spPr/>
      <dgm:t>
        <a:bodyPr/>
        <a:lstStyle/>
        <a:p>
          <a:endParaRPr lang="es-CO" sz="1800"/>
        </a:p>
      </dgm:t>
    </dgm:pt>
    <dgm:pt modelId="{14DC2BBB-E87C-4578-8616-02CA7971B45B}" type="sibTrans" cxnId="{A8129CC6-3414-454B-8AD3-BF79ED5B5E46}">
      <dgm:prSet/>
      <dgm:spPr/>
      <dgm:t>
        <a:bodyPr/>
        <a:lstStyle/>
        <a:p>
          <a:endParaRPr lang="es-CO" sz="1800"/>
        </a:p>
      </dgm:t>
    </dgm:pt>
    <dgm:pt modelId="{0816ED8C-7EEC-4909-BC4B-45DA573B428F}">
      <dgm:prSet custT="1"/>
      <dgm:spPr>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dgm:spPr>
      <dgm:t>
        <a:bodyPr/>
        <a:lstStyle/>
        <a:p>
          <a:pPr algn="l"/>
          <a:r>
            <a:rPr lang="en-US" sz="1800"/>
            <a:t>Servicio de la deuda.</a:t>
          </a:r>
        </a:p>
      </dgm:t>
    </dgm:pt>
    <dgm:pt modelId="{EC401D66-F1CC-4B77-81C3-457F89E91698}" type="parTrans" cxnId="{56F8F32C-6E4C-418C-B84C-374CE03399C9}">
      <dgm:prSet custT="1"/>
      <dgm:spPr/>
      <dgm:t>
        <a:bodyPr/>
        <a:lstStyle/>
        <a:p>
          <a:endParaRPr lang="es-CO" sz="1800"/>
        </a:p>
      </dgm:t>
    </dgm:pt>
    <dgm:pt modelId="{13AE653A-0C57-4717-8B4C-B0494DC7A379}" type="sibTrans" cxnId="{56F8F32C-6E4C-418C-B84C-374CE03399C9}">
      <dgm:prSet/>
      <dgm:spPr/>
      <dgm:t>
        <a:bodyPr/>
        <a:lstStyle/>
        <a:p>
          <a:endParaRPr lang="es-CO" sz="1800"/>
        </a:p>
      </dgm:t>
    </dgm:pt>
    <dgm:pt modelId="{285038A1-FD37-4538-8E05-2565EE6497DC}">
      <dgm:prSet custT="1"/>
      <dgm:spPr>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dgm:spPr>
      <dgm:t>
        <a:bodyPr/>
        <a:lstStyle/>
        <a:p>
          <a:pPr algn="l"/>
          <a:r>
            <a:rPr lang="en-US" sz="1800"/>
            <a:t>Balance fiscal y </a:t>
          </a:r>
          <a:r>
            <a:rPr lang="en-US" sz="1800" err="1"/>
            <a:t>requerimientos</a:t>
          </a:r>
          <a:r>
            <a:rPr lang="en-US" sz="1800"/>
            <a:t> de </a:t>
          </a:r>
          <a:r>
            <a:rPr lang="en-US" sz="1800" err="1"/>
            <a:t>financiamiento</a:t>
          </a:r>
          <a:r>
            <a:rPr lang="en-US" sz="1800"/>
            <a:t>.</a:t>
          </a:r>
        </a:p>
      </dgm:t>
    </dgm:pt>
    <dgm:pt modelId="{D502A8FF-30B2-455A-A331-C655F57F51DD}" type="parTrans" cxnId="{371278B8-B86D-48A1-B70C-2EF68B98654A}">
      <dgm:prSet custT="1"/>
      <dgm:spPr/>
      <dgm:t>
        <a:bodyPr/>
        <a:lstStyle/>
        <a:p>
          <a:endParaRPr lang="es-CO" sz="1800"/>
        </a:p>
      </dgm:t>
    </dgm:pt>
    <dgm:pt modelId="{6AF1E4CA-7F49-4B31-9D24-DB66D29E7546}" type="sibTrans" cxnId="{371278B8-B86D-48A1-B70C-2EF68B98654A}">
      <dgm:prSet/>
      <dgm:spPr/>
      <dgm:t>
        <a:bodyPr/>
        <a:lstStyle/>
        <a:p>
          <a:endParaRPr lang="es-CO" sz="1800"/>
        </a:p>
      </dgm:t>
    </dgm:pt>
    <dgm:pt modelId="{717B3F64-1219-4F1C-8029-1DB6DF9844FD}" type="pres">
      <dgm:prSet presAssocID="{0506D1F9-E463-487B-8697-B2923167F85A}" presName="Name0" presStyleCnt="0">
        <dgm:presLayoutVars>
          <dgm:chPref val="1"/>
          <dgm:dir/>
          <dgm:animOne val="branch"/>
          <dgm:animLvl val="lvl"/>
          <dgm:resizeHandles val="exact"/>
        </dgm:presLayoutVars>
      </dgm:prSet>
      <dgm:spPr/>
    </dgm:pt>
    <dgm:pt modelId="{D24BCF83-5818-46D8-A5A8-AF7EBF63E30C}" type="pres">
      <dgm:prSet presAssocID="{12A722CB-7271-41F6-A23E-6DA31D955540}" presName="root1" presStyleCnt="0"/>
      <dgm:spPr/>
    </dgm:pt>
    <dgm:pt modelId="{B0624D7D-59C5-4E38-8BC4-CDB75ED820B5}" type="pres">
      <dgm:prSet presAssocID="{12A722CB-7271-41F6-A23E-6DA31D955540}" presName="LevelOneTextNode" presStyleLbl="node0" presStyleIdx="0" presStyleCnt="1" custScaleX="137014">
        <dgm:presLayoutVars>
          <dgm:chPref val="3"/>
        </dgm:presLayoutVars>
      </dgm:prSet>
      <dgm:spPr/>
    </dgm:pt>
    <dgm:pt modelId="{C376D313-8AF5-4E31-88EC-0463B5368549}" type="pres">
      <dgm:prSet presAssocID="{12A722CB-7271-41F6-A23E-6DA31D955540}" presName="level2hierChild" presStyleCnt="0"/>
      <dgm:spPr/>
    </dgm:pt>
    <dgm:pt modelId="{9DB8FC48-6007-4527-98DB-CD369676AB64}" type="pres">
      <dgm:prSet presAssocID="{A4F4E4F8-4CAD-4643-9F6B-5F04F122F771}" presName="conn2-1" presStyleLbl="parChTrans1D2" presStyleIdx="0" presStyleCnt="7"/>
      <dgm:spPr/>
    </dgm:pt>
    <dgm:pt modelId="{2BFD68E9-CF2F-485E-9ABE-34C2BF5E39F9}" type="pres">
      <dgm:prSet presAssocID="{A4F4E4F8-4CAD-4643-9F6B-5F04F122F771}" presName="connTx" presStyleLbl="parChTrans1D2" presStyleIdx="0" presStyleCnt="7"/>
      <dgm:spPr/>
    </dgm:pt>
    <dgm:pt modelId="{9E3AD015-DFF2-4C1A-B61D-CA97BC89B223}" type="pres">
      <dgm:prSet presAssocID="{D5538D58-21F1-447B-BA64-F8C9D299DE60}" presName="root2" presStyleCnt="0"/>
      <dgm:spPr/>
    </dgm:pt>
    <dgm:pt modelId="{AD97CFC4-2511-430B-AF7E-0171F8D30EBB}" type="pres">
      <dgm:prSet presAssocID="{D5538D58-21F1-447B-BA64-F8C9D299DE60}" presName="LevelTwoTextNode" presStyleLbl="node2" presStyleIdx="0" presStyleCnt="7" custScaleX="336628" custScaleY="49851">
        <dgm:presLayoutVars>
          <dgm:chPref val="3"/>
        </dgm:presLayoutVars>
      </dgm:prSet>
      <dgm:spPr/>
    </dgm:pt>
    <dgm:pt modelId="{D682A198-8033-4AB7-BDBB-035B9DBD5D36}" type="pres">
      <dgm:prSet presAssocID="{D5538D58-21F1-447B-BA64-F8C9D299DE60}" presName="level3hierChild" presStyleCnt="0"/>
      <dgm:spPr/>
    </dgm:pt>
    <dgm:pt modelId="{9F989DB4-B470-4BA3-9503-2661D7306277}" type="pres">
      <dgm:prSet presAssocID="{65FB6226-4219-4B2C-81CE-202CA2B6C763}" presName="conn2-1" presStyleLbl="parChTrans1D2" presStyleIdx="1" presStyleCnt="7"/>
      <dgm:spPr/>
    </dgm:pt>
    <dgm:pt modelId="{5C4EDE1F-9360-4807-940D-852B7CB38367}" type="pres">
      <dgm:prSet presAssocID="{65FB6226-4219-4B2C-81CE-202CA2B6C763}" presName="connTx" presStyleLbl="parChTrans1D2" presStyleIdx="1" presStyleCnt="7"/>
      <dgm:spPr/>
    </dgm:pt>
    <dgm:pt modelId="{1C67C8F7-DBBE-4FDE-8E7A-B02B2A21814F}" type="pres">
      <dgm:prSet presAssocID="{EF7B9F3B-1041-4850-9259-CD115A557742}" presName="root2" presStyleCnt="0"/>
      <dgm:spPr/>
    </dgm:pt>
    <dgm:pt modelId="{8297A24A-12C0-42FC-93AC-CA23D9FE4507}" type="pres">
      <dgm:prSet presAssocID="{EF7B9F3B-1041-4850-9259-CD115A557742}" presName="LevelTwoTextNode" presStyleLbl="node2" presStyleIdx="1" presStyleCnt="7" custScaleX="336628" custScaleY="49851">
        <dgm:presLayoutVars>
          <dgm:chPref val="3"/>
        </dgm:presLayoutVars>
      </dgm:prSet>
      <dgm:spPr/>
    </dgm:pt>
    <dgm:pt modelId="{DBA7E143-3936-479E-A3D5-9F1250743757}" type="pres">
      <dgm:prSet presAssocID="{EF7B9F3B-1041-4850-9259-CD115A557742}" presName="level3hierChild" presStyleCnt="0"/>
      <dgm:spPr/>
    </dgm:pt>
    <dgm:pt modelId="{ACFB997A-0C00-405B-80F0-C2AFF0EB75F2}" type="pres">
      <dgm:prSet presAssocID="{ACE22FCF-3B1D-4679-A56F-8CD125056509}" presName="conn2-1" presStyleLbl="parChTrans1D2" presStyleIdx="2" presStyleCnt="7"/>
      <dgm:spPr/>
    </dgm:pt>
    <dgm:pt modelId="{FA3DF343-18BC-47E3-B788-377DA0A66CFB}" type="pres">
      <dgm:prSet presAssocID="{ACE22FCF-3B1D-4679-A56F-8CD125056509}" presName="connTx" presStyleLbl="parChTrans1D2" presStyleIdx="2" presStyleCnt="7"/>
      <dgm:spPr/>
    </dgm:pt>
    <dgm:pt modelId="{CE93716B-80EB-42E2-9663-91925B6FBA15}" type="pres">
      <dgm:prSet presAssocID="{E5736EB7-1C4B-4152-B62E-591B77C4E457}" presName="root2" presStyleCnt="0"/>
      <dgm:spPr/>
    </dgm:pt>
    <dgm:pt modelId="{BDEDA1F7-3849-4C1E-BB68-BADB7AF65FDA}" type="pres">
      <dgm:prSet presAssocID="{E5736EB7-1C4B-4152-B62E-591B77C4E457}" presName="LevelTwoTextNode" presStyleLbl="node2" presStyleIdx="2" presStyleCnt="7" custScaleX="336628" custScaleY="49851">
        <dgm:presLayoutVars>
          <dgm:chPref val="3"/>
        </dgm:presLayoutVars>
      </dgm:prSet>
      <dgm:spPr/>
    </dgm:pt>
    <dgm:pt modelId="{C094BEC9-A972-4601-BE14-527CEEF26526}" type="pres">
      <dgm:prSet presAssocID="{E5736EB7-1C4B-4152-B62E-591B77C4E457}" presName="level3hierChild" presStyleCnt="0"/>
      <dgm:spPr/>
    </dgm:pt>
    <dgm:pt modelId="{F8E0B429-2373-40B2-9CE6-111E6E3E67E6}" type="pres">
      <dgm:prSet presAssocID="{D56A7FCE-4BBC-4998-A9CB-FFD6AF068C78}" presName="conn2-1" presStyleLbl="parChTrans1D2" presStyleIdx="3" presStyleCnt="7"/>
      <dgm:spPr/>
    </dgm:pt>
    <dgm:pt modelId="{192953B1-93F3-4C94-9AA7-B6F04C884871}" type="pres">
      <dgm:prSet presAssocID="{D56A7FCE-4BBC-4998-A9CB-FFD6AF068C78}" presName="connTx" presStyleLbl="parChTrans1D2" presStyleIdx="3" presStyleCnt="7"/>
      <dgm:spPr/>
    </dgm:pt>
    <dgm:pt modelId="{10215E49-0318-4AFD-82D2-9D8931272EB5}" type="pres">
      <dgm:prSet presAssocID="{6DFE75A6-F6A7-442F-BB76-7A75EE2D120B}" presName="root2" presStyleCnt="0"/>
      <dgm:spPr/>
    </dgm:pt>
    <dgm:pt modelId="{5643D338-DE80-49F7-A781-F0F094B1D184}" type="pres">
      <dgm:prSet presAssocID="{6DFE75A6-F6A7-442F-BB76-7A75EE2D120B}" presName="LevelTwoTextNode" presStyleLbl="node2" presStyleIdx="3" presStyleCnt="7" custScaleX="336628" custScaleY="49851">
        <dgm:presLayoutVars>
          <dgm:chPref val="3"/>
        </dgm:presLayoutVars>
      </dgm:prSet>
      <dgm:spPr/>
    </dgm:pt>
    <dgm:pt modelId="{3C2F0D2B-6428-413B-B942-03A2A8AFE7F1}" type="pres">
      <dgm:prSet presAssocID="{6DFE75A6-F6A7-442F-BB76-7A75EE2D120B}" presName="level3hierChild" presStyleCnt="0"/>
      <dgm:spPr/>
    </dgm:pt>
    <dgm:pt modelId="{16BE9058-C4F2-4F99-A034-4A6A0FAAF9B1}" type="pres">
      <dgm:prSet presAssocID="{778CA982-E361-4619-90C6-B5B0387E57DE}" presName="conn2-1" presStyleLbl="parChTrans1D2" presStyleIdx="4" presStyleCnt="7"/>
      <dgm:spPr/>
    </dgm:pt>
    <dgm:pt modelId="{E16B2DC0-418C-4ED9-A55D-808C674E1DE5}" type="pres">
      <dgm:prSet presAssocID="{778CA982-E361-4619-90C6-B5B0387E57DE}" presName="connTx" presStyleLbl="parChTrans1D2" presStyleIdx="4" presStyleCnt="7"/>
      <dgm:spPr/>
    </dgm:pt>
    <dgm:pt modelId="{6F992BF6-EFEC-4F56-9E8D-8ACA0A558341}" type="pres">
      <dgm:prSet presAssocID="{8ED14A64-4249-4BBF-82B3-BE38977E10A8}" presName="root2" presStyleCnt="0"/>
      <dgm:spPr/>
    </dgm:pt>
    <dgm:pt modelId="{075B9EE1-0DA1-40CE-94A4-FB26DFF8DB3D}" type="pres">
      <dgm:prSet presAssocID="{8ED14A64-4249-4BBF-82B3-BE38977E10A8}" presName="LevelTwoTextNode" presStyleLbl="node2" presStyleIdx="4" presStyleCnt="7" custScaleX="336628" custScaleY="49851">
        <dgm:presLayoutVars>
          <dgm:chPref val="3"/>
        </dgm:presLayoutVars>
      </dgm:prSet>
      <dgm:spPr/>
    </dgm:pt>
    <dgm:pt modelId="{C3346B1B-0BC5-4228-ABA4-4E06443996D2}" type="pres">
      <dgm:prSet presAssocID="{8ED14A64-4249-4BBF-82B3-BE38977E10A8}" presName="level3hierChild" presStyleCnt="0"/>
      <dgm:spPr/>
    </dgm:pt>
    <dgm:pt modelId="{F72E31DD-4A47-44B9-81F9-BAEE9595E5DB}" type="pres">
      <dgm:prSet presAssocID="{EC401D66-F1CC-4B77-81C3-457F89E91698}" presName="conn2-1" presStyleLbl="parChTrans1D2" presStyleIdx="5" presStyleCnt="7"/>
      <dgm:spPr/>
    </dgm:pt>
    <dgm:pt modelId="{B273C944-DAB6-463F-AD8F-9373401C9F00}" type="pres">
      <dgm:prSet presAssocID="{EC401D66-F1CC-4B77-81C3-457F89E91698}" presName="connTx" presStyleLbl="parChTrans1D2" presStyleIdx="5" presStyleCnt="7"/>
      <dgm:spPr/>
    </dgm:pt>
    <dgm:pt modelId="{B1EC89CD-95E1-4569-9037-093D83BFA9C6}" type="pres">
      <dgm:prSet presAssocID="{0816ED8C-7EEC-4909-BC4B-45DA573B428F}" presName="root2" presStyleCnt="0"/>
      <dgm:spPr/>
    </dgm:pt>
    <dgm:pt modelId="{EF1EC9FA-623C-4EF1-A35F-F0A1EE60E17F}" type="pres">
      <dgm:prSet presAssocID="{0816ED8C-7EEC-4909-BC4B-45DA573B428F}" presName="LevelTwoTextNode" presStyleLbl="node2" presStyleIdx="5" presStyleCnt="7" custScaleX="336628" custScaleY="49851">
        <dgm:presLayoutVars>
          <dgm:chPref val="3"/>
        </dgm:presLayoutVars>
      </dgm:prSet>
      <dgm:spPr/>
    </dgm:pt>
    <dgm:pt modelId="{7FE27267-FD83-4510-AEBA-A4F1758AEE90}" type="pres">
      <dgm:prSet presAssocID="{0816ED8C-7EEC-4909-BC4B-45DA573B428F}" presName="level3hierChild" presStyleCnt="0"/>
      <dgm:spPr/>
    </dgm:pt>
    <dgm:pt modelId="{3A6D2671-107A-4D7C-B15E-C32AE0141169}" type="pres">
      <dgm:prSet presAssocID="{D502A8FF-30B2-455A-A331-C655F57F51DD}" presName="conn2-1" presStyleLbl="parChTrans1D2" presStyleIdx="6" presStyleCnt="7"/>
      <dgm:spPr/>
    </dgm:pt>
    <dgm:pt modelId="{9DDEFFA3-4C1F-4222-86E5-6CEA97B20056}" type="pres">
      <dgm:prSet presAssocID="{D502A8FF-30B2-455A-A331-C655F57F51DD}" presName="connTx" presStyleLbl="parChTrans1D2" presStyleIdx="6" presStyleCnt="7"/>
      <dgm:spPr/>
    </dgm:pt>
    <dgm:pt modelId="{D6D34431-5379-4301-B85A-DBCAC289BE23}" type="pres">
      <dgm:prSet presAssocID="{285038A1-FD37-4538-8E05-2565EE6497DC}" presName="root2" presStyleCnt="0"/>
      <dgm:spPr/>
    </dgm:pt>
    <dgm:pt modelId="{BC3B6ECB-E35A-4B33-863A-FA9721DFE8B8}" type="pres">
      <dgm:prSet presAssocID="{285038A1-FD37-4538-8E05-2565EE6497DC}" presName="LevelTwoTextNode" presStyleLbl="node2" presStyleIdx="6" presStyleCnt="7" custScaleX="336628" custScaleY="49851">
        <dgm:presLayoutVars>
          <dgm:chPref val="3"/>
        </dgm:presLayoutVars>
      </dgm:prSet>
      <dgm:spPr/>
    </dgm:pt>
    <dgm:pt modelId="{42A07F5C-CFA1-486A-A7C4-13D8AF8317BA}" type="pres">
      <dgm:prSet presAssocID="{285038A1-FD37-4538-8E05-2565EE6497DC}" presName="level3hierChild" presStyleCnt="0"/>
      <dgm:spPr/>
    </dgm:pt>
  </dgm:ptLst>
  <dgm:cxnLst>
    <dgm:cxn modelId="{9ACF3E0A-1BE3-4F4C-8C42-ADE816CB0D1A}" srcId="{12A722CB-7271-41F6-A23E-6DA31D955540}" destId="{D5538D58-21F1-447B-BA64-F8C9D299DE60}" srcOrd="0" destOrd="0" parTransId="{A4F4E4F8-4CAD-4643-9F6B-5F04F122F771}" sibTransId="{6DCE8D81-7693-4D8D-A18E-1297A4127770}"/>
    <dgm:cxn modelId="{BF40BC15-963E-4A32-BF41-C52FE5DD6F41}" type="presOf" srcId="{D502A8FF-30B2-455A-A331-C655F57F51DD}" destId="{3A6D2671-107A-4D7C-B15E-C32AE0141169}" srcOrd="0" destOrd="0" presId="urn:microsoft.com/office/officeart/2008/layout/HorizontalMultiLevelHierarchy"/>
    <dgm:cxn modelId="{FB178A1E-49DD-4874-ACDA-20E141436931}" type="presOf" srcId="{EC401D66-F1CC-4B77-81C3-457F89E91698}" destId="{B273C944-DAB6-463F-AD8F-9373401C9F00}" srcOrd="1" destOrd="0" presId="urn:microsoft.com/office/officeart/2008/layout/HorizontalMultiLevelHierarchy"/>
    <dgm:cxn modelId="{6C562320-D283-4487-8455-2ADB6980B4EB}" type="presOf" srcId="{A4F4E4F8-4CAD-4643-9F6B-5F04F122F771}" destId="{2BFD68E9-CF2F-485E-9ABE-34C2BF5E39F9}" srcOrd="1" destOrd="0" presId="urn:microsoft.com/office/officeart/2008/layout/HorizontalMultiLevelHierarchy"/>
    <dgm:cxn modelId="{56F8F32C-6E4C-418C-B84C-374CE03399C9}" srcId="{12A722CB-7271-41F6-A23E-6DA31D955540}" destId="{0816ED8C-7EEC-4909-BC4B-45DA573B428F}" srcOrd="5" destOrd="0" parTransId="{EC401D66-F1CC-4B77-81C3-457F89E91698}" sibTransId="{13AE653A-0C57-4717-8B4C-B0494DC7A379}"/>
    <dgm:cxn modelId="{287E2A3D-7671-43D9-A7CB-DD58F17C4A69}" type="presOf" srcId="{D56A7FCE-4BBC-4998-A9CB-FFD6AF068C78}" destId="{F8E0B429-2373-40B2-9CE6-111E6E3E67E6}" srcOrd="0" destOrd="0" presId="urn:microsoft.com/office/officeart/2008/layout/HorizontalMultiLevelHierarchy"/>
    <dgm:cxn modelId="{AFD2DF43-E269-44BE-AB48-B3DF5FDDBF5D}" type="presOf" srcId="{A4F4E4F8-4CAD-4643-9F6B-5F04F122F771}" destId="{9DB8FC48-6007-4527-98DB-CD369676AB64}" srcOrd="0" destOrd="0" presId="urn:microsoft.com/office/officeart/2008/layout/HorizontalMultiLevelHierarchy"/>
    <dgm:cxn modelId="{8B8E7B64-6D04-457B-B0C6-85E83EDF8869}" type="presOf" srcId="{ACE22FCF-3B1D-4679-A56F-8CD125056509}" destId="{FA3DF343-18BC-47E3-B788-377DA0A66CFB}" srcOrd="1" destOrd="0" presId="urn:microsoft.com/office/officeart/2008/layout/HorizontalMultiLevelHierarchy"/>
    <dgm:cxn modelId="{AAB4E868-1854-499E-BC59-F3963B9D24A1}" type="presOf" srcId="{65FB6226-4219-4B2C-81CE-202CA2B6C763}" destId="{5C4EDE1F-9360-4807-940D-852B7CB38367}" srcOrd="1" destOrd="0" presId="urn:microsoft.com/office/officeart/2008/layout/HorizontalMultiLevelHierarchy"/>
    <dgm:cxn modelId="{327EE069-7BC3-442B-B07F-64BD29BF3849}" type="presOf" srcId="{0816ED8C-7EEC-4909-BC4B-45DA573B428F}" destId="{EF1EC9FA-623C-4EF1-A35F-F0A1EE60E17F}" srcOrd="0" destOrd="0" presId="urn:microsoft.com/office/officeart/2008/layout/HorizontalMultiLevelHierarchy"/>
    <dgm:cxn modelId="{72CF8E6E-8CCA-4E00-A09C-2B809B83E414}" type="presOf" srcId="{EC401D66-F1CC-4B77-81C3-457F89E91698}" destId="{F72E31DD-4A47-44B9-81F9-BAEE9595E5DB}" srcOrd="0" destOrd="0" presId="urn:microsoft.com/office/officeart/2008/layout/HorizontalMultiLevelHierarchy"/>
    <dgm:cxn modelId="{E43DCD6F-2118-45D9-9785-2F98452E982F}" type="presOf" srcId="{D5538D58-21F1-447B-BA64-F8C9D299DE60}" destId="{AD97CFC4-2511-430B-AF7E-0171F8D30EBB}" srcOrd="0" destOrd="0" presId="urn:microsoft.com/office/officeart/2008/layout/HorizontalMultiLevelHierarchy"/>
    <dgm:cxn modelId="{AD18C556-6A59-4E2D-B781-481BE668F029}" srcId="{12A722CB-7271-41F6-A23E-6DA31D955540}" destId="{E5736EB7-1C4B-4152-B62E-591B77C4E457}" srcOrd="2" destOrd="0" parTransId="{ACE22FCF-3B1D-4679-A56F-8CD125056509}" sibTransId="{6B10A603-FE9A-4A17-93C5-E6DC02A0B8E5}"/>
    <dgm:cxn modelId="{A897EF78-1D9E-4D3F-A7E3-CB4AC4EFCFB8}" type="presOf" srcId="{ACE22FCF-3B1D-4679-A56F-8CD125056509}" destId="{ACFB997A-0C00-405B-80F0-C2AFF0EB75F2}" srcOrd="0" destOrd="0" presId="urn:microsoft.com/office/officeart/2008/layout/HorizontalMultiLevelHierarchy"/>
    <dgm:cxn modelId="{FD31637E-CB61-4513-9DF8-0872966AC80D}" type="presOf" srcId="{E5736EB7-1C4B-4152-B62E-591B77C4E457}" destId="{BDEDA1F7-3849-4C1E-BB68-BADB7AF65FDA}" srcOrd="0" destOrd="0" presId="urn:microsoft.com/office/officeart/2008/layout/HorizontalMultiLevelHierarchy"/>
    <dgm:cxn modelId="{89CEE086-2A7B-4DA3-A6CF-B2AECEB7EC36}" type="presOf" srcId="{6DFE75A6-F6A7-442F-BB76-7A75EE2D120B}" destId="{5643D338-DE80-49F7-A781-F0F094B1D184}" srcOrd="0" destOrd="0" presId="urn:microsoft.com/office/officeart/2008/layout/HorizontalMultiLevelHierarchy"/>
    <dgm:cxn modelId="{43839288-A0AE-4EFD-BA0E-0BF693F3C208}" type="presOf" srcId="{65FB6226-4219-4B2C-81CE-202CA2B6C763}" destId="{9F989DB4-B470-4BA3-9503-2661D7306277}" srcOrd="0" destOrd="0" presId="urn:microsoft.com/office/officeart/2008/layout/HorizontalMultiLevelHierarchy"/>
    <dgm:cxn modelId="{DD327C8D-A02C-4509-9D4A-8372DEAAA04D}" type="presOf" srcId="{D502A8FF-30B2-455A-A331-C655F57F51DD}" destId="{9DDEFFA3-4C1F-4222-86E5-6CEA97B20056}" srcOrd="1" destOrd="0" presId="urn:microsoft.com/office/officeart/2008/layout/HorizontalMultiLevelHierarchy"/>
    <dgm:cxn modelId="{71FB3DB7-B549-41E3-BB76-0EC878EC9EB3}" srcId="{12A722CB-7271-41F6-A23E-6DA31D955540}" destId="{6DFE75A6-F6A7-442F-BB76-7A75EE2D120B}" srcOrd="3" destOrd="0" parTransId="{D56A7FCE-4BBC-4998-A9CB-FFD6AF068C78}" sibTransId="{466E1F58-3951-441A-B984-1ECB87D47DE4}"/>
    <dgm:cxn modelId="{3FC48AB7-026D-478C-8646-DE927F916F44}" type="presOf" srcId="{12A722CB-7271-41F6-A23E-6DA31D955540}" destId="{B0624D7D-59C5-4E38-8BC4-CDB75ED820B5}" srcOrd="0" destOrd="0" presId="urn:microsoft.com/office/officeart/2008/layout/HorizontalMultiLevelHierarchy"/>
    <dgm:cxn modelId="{C35E21B8-559F-40AD-BF48-9F695097C794}" srcId="{0506D1F9-E463-487B-8697-B2923167F85A}" destId="{12A722CB-7271-41F6-A23E-6DA31D955540}" srcOrd="0" destOrd="0" parTransId="{9FA7682E-A62B-4DA5-BEBF-92F9BEC0DD06}" sibTransId="{7AC817DA-F537-4979-AF7A-4FFEE9690682}"/>
    <dgm:cxn modelId="{371278B8-B86D-48A1-B70C-2EF68B98654A}" srcId="{12A722CB-7271-41F6-A23E-6DA31D955540}" destId="{285038A1-FD37-4538-8E05-2565EE6497DC}" srcOrd="6" destOrd="0" parTransId="{D502A8FF-30B2-455A-A331-C655F57F51DD}" sibTransId="{6AF1E4CA-7F49-4B31-9D24-DB66D29E7546}"/>
    <dgm:cxn modelId="{478ABDBD-927B-4F38-8B4F-73B0A8F86655}" type="presOf" srcId="{D56A7FCE-4BBC-4998-A9CB-FFD6AF068C78}" destId="{192953B1-93F3-4C94-9AA7-B6F04C884871}" srcOrd="1" destOrd="0" presId="urn:microsoft.com/office/officeart/2008/layout/HorizontalMultiLevelHierarchy"/>
    <dgm:cxn modelId="{A8129CC6-3414-454B-8AD3-BF79ED5B5E46}" srcId="{12A722CB-7271-41F6-A23E-6DA31D955540}" destId="{8ED14A64-4249-4BBF-82B3-BE38977E10A8}" srcOrd="4" destOrd="0" parTransId="{778CA982-E361-4619-90C6-B5B0387E57DE}" sibTransId="{14DC2BBB-E87C-4578-8616-02CA7971B45B}"/>
    <dgm:cxn modelId="{8F6F15CA-98C5-456F-91C9-879B2DAE8B47}" type="presOf" srcId="{778CA982-E361-4619-90C6-B5B0387E57DE}" destId="{E16B2DC0-418C-4ED9-A55D-808C674E1DE5}" srcOrd="1" destOrd="0" presId="urn:microsoft.com/office/officeart/2008/layout/HorizontalMultiLevelHierarchy"/>
    <dgm:cxn modelId="{4438A1DD-97B4-4A9A-8007-2741466510AA}" type="presOf" srcId="{8ED14A64-4249-4BBF-82B3-BE38977E10A8}" destId="{075B9EE1-0DA1-40CE-94A4-FB26DFF8DB3D}" srcOrd="0" destOrd="0" presId="urn:microsoft.com/office/officeart/2008/layout/HorizontalMultiLevelHierarchy"/>
    <dgm:cxn modelId="{5F6009ED-F30D-4BB3-A097-D631FBF59C0C}" type="presOf" srcId="{778CA982-E361-4619-90C6-B5B0387E57DE}" destId="{16BE9058-C4F2-4F99-A034-4A6A0FAAF9B1}" srcOrd="0" destOrd="0" presId="urn:microsoft.com/office/officeart/2008/layout/HorizontalMultiLevelHierarchy"/>
    <dgm:cxn modelId="{86520CED-8AAA-4BC2-A3A6-D0F63CC6C481}" type="presOf" srcId="{EF7B9F3B-1041-4850-9259-CD115A557742}" destId="{8297A24A-12C0-42FC-93AC-CA23D9FE4507}" srcOrd="0" destOrd="0" presId="urn:microsoft.com/office/officeart/2008/layout/HorizontalMultiLevelHierarchy"/>
    <dgm:cxn modelId="{69337BF5-B726-4107-849C-8BB2954A1F6C}" type="presOf" srcId="{0506D1F9-E463-487B-8697-B2923167F85A}" destId="{717B3F64-1219-4F1C-8029-1DB6DF9844FD}" srcOrd="0" destOrd="0" presId="urn:microsoft.com/office/officeart/2008/layout/HorizontalMultiLevelHierarchy"/>
    <dgm:cxn modelId="{B820B9F5-9183-4214-B3D8-8C9B39BCC944}" srcId="{12A722CB-7271-41F6-A23E-6DA31D955540}" destId="{EF7B9F3B-1041-4850-9259-CD115A557742}" srcOrd="1" destOrd="0" parTransId="{65FB6226-4219-4B2C-81CE-202CA2B6C763}" sibTransId="{04647435-9EB5-4A05-8C44-70C945E4CB9C}"/>
    <dgm:cxn modelId="{6DCBBFFF-9B3B-4C74-A848-4836285DD2D9}" type="presOf" srcId="{285038A1-FD37-4538-8E05-2565EE6497DC}" destId="{BC3B6ECB-E35A-4B33-863A-FA9721DFE8B8}" srcOrd="0" destOrd="0" presId="urn:microsoft.com/office/officeart/2008/layout/HorizontalMultiLevelHierarchy"/>
    <dgm:cxn modelId="{A748BCF1-B841-449C-917D-C1783AEC3EE0}" type="presParOf" srcId="{717B3F64-1219-4F1C-8029-1DB6DF9844FD}" destId="{D24BCF83-5818-46D8-A5A8-AF7EBF63E30C}" srcOrd="0" destOrd="0" presId="urn:microsoft.com/office/officeart/2008/layout/HorizontalMultiLevelHierarchy"/>
    <dgm:cxn modelId="{35751133-9A01-447B-9A05-F359C047C262}" type="presParOf" srcId="{D24BCF83-5818-46D8-A5A8-AF7EBF63E30C}" destId="{B0624D7D-59C5-4E38-8BC4-CDB75ED820B5}" srcOrd="0" destOrd="0" presId="urn:microsoft.com/office/officeart/2008/layout/HorizontalMultiLevelHierarchy"/>
    <dgm:cxn modelId="{A2B86086-60F3-4198-8838-D5902E513292}" type="presParOf" srcId="{D24BCF83-5818-46D8-A5A8-AF7EBF63E30C}" destId="{C376D313-8AF5-4E31-88EC-0463B5368549}" srcOrd="1" destOrd="0" presId="urn:microsoft.com/office/officeart/2008/layout/HorizontalMultiLevelHierarchy"/>
    <dgm:cxn modelId="{9862625A-B105-4786-83BA-EFDE7F260392}" type="presParOf" srcId="{C376D313-8AF5-4E31-88EC-0463B5368549}" destId="{9DB8FC48-6007-4527-98DB-CD369676AB64}" srcOrd="0" destOrd="0" presId="urn:microsoft.com/office/officeart/2008/layout/HorizontalMultiLevelHierarchy"/>
    <dgm:cxn modelId="{77257BBA-38D2-4BB0-B7C5-B1C616D02B4D}" type="presParOf" srcId="{9DB8FC48-6007-4527-98DB-CD369676AB64}" destId="{2BFD68E9-CF2F-485E-9ABE-34C2BF5E39F9}" srcOrd="0" destOrd="0" presId="urn:microsoft.com/office/officeart/2008/layout/HorizontalMultiLevelHierarchy"/>
    <dgm:cxn modelId="{85F38990-6294-4929-BEAD-579368635FEC}" type="presParOf" srcId="{C376D313-8AF5-4E31-88EC-0463B5368549}" destId="{9E3AD015-DFF2-4C1A-B61D-CA97BC89B223}" srcOrd="1" destOrd="0" presId="urn:microsoft.com/office/officeart/2008/layout/HorizontalMultiLevelHierarchy"/>
    <dgm:cxn modelId="{13375584-6EA0-4504-9F48-72FF2D4FB7CC}" type="presParOf" srcId="{9E3AD015-DFF2-4C1A-B61D-CA97BC89B223}" destId="{AD97CFC4-2511-430B-AF7E-0171F8D30EBB}" srcOrd="0" destOrd="0" presId="urn:microsoft.com/office/officeart/2008/layout/HorizontalMultiLevelHierarchy"/>
    <dgm:cxn modelId="{A205384D-691E-44DD-BAC7-72DAA6C0A0F5}" type="presParOf" srcId="{9E3AD015-DFF2-4C1A-B61D-CA97BC89B223}" destId="{D682A198-8033-4AB7-BDBB-035B9DBD5D36}" srcOrd="1" destOrd="0" presId="urn:microsoft.com/office/officeart/2008/layout/HorizontalMultiLevelHierarchy"/>
    <dgm:cxn modelId="{B217A05F-40D2-46B6-8A73-A4F72B024C19}" type="presParOf" srcId="{C376D313-8AF5-4E31-88EC-0463B5368549}" destId="{9F989DB4-B470-4BA3-9503-2661D7306277}" srcOrd="2" destOrd="0" presId="urn:microsoft.com/office/officeart/2008/layout/HorizontalMultiLevelHierarchy"/>
    <dgm:cxn modelId="{CBD57265-BA02-42CB-8A5B-E644EBD168A4}" type="presParOf" srcId="{9F989DB4-B470-4BA3-9503-2661D7306277}" destId="{5C4EDE1F-9360-4807-940D-852B7CB38367}" srcOrd="0" destOrd="0" presId="urn:microsoft.com/office/officeart/2008/layout/HorizontalMultiLevelHierarchy"/>
    <dgm:cxn modelId="{7EB77E4B-939B-44ED-9DC6-653460667840}" type="presParOf" srcId="{C376D313-8AF5-4E31-88EC-0463B5368549}" destId="{1C67C8F7-DBBE-4FDE-8E7A-B02B2A21814F}" srcOrd="3" destOrd="0" presId="urn:microsoft.com/office/officeart/2008/layout/HorizontalMultiLevelHierarchy"/>
    <dgm:cxn modelId="{492F3F65-4D92-4C5A-9677-F1553B526D15}" type="presParOf" srcId="{1C67C8F7-DBBE-4FDE-8E7A-B02B2A21814F}" destId="{8297A24A-12C0-42FC-93AC-CA23D9FE4507}" srcOrd="0" destOrd="0" presId="urn:microsoft.com/office/officeart/2008/layout/HorizontalMultiLevelHierarchy"/>
    <dgm:cxn modelId="{5A3DE976-1B59-4EBA-8166-7FD66716F876}" type="presParOf" srcId="{1C67C8F7-DBBE-4FDE-8E7A-B02B2A21814F}" destId="{DBA7E143-3936-479E-A3D5-9F1250743757}" srcOrd="1" destOrd="0" presId="urn:microsoft.com/office/officeart/2008/layout/HorizontalMultiLevelHierarchy"/>
    <dgm:cxn modelId="{0D211979-E721-446B-B890-CFF9A3F7379E}" type="presParOf" srcId="{C376D313-8AF5-4E31-88EC-0463B5368549}" destId="{ACFB997A-0C00-405B-80F0-C2AFF0EB75F2}" srcOrd="4" destOrd="0" presId="urn:microsoft.com/office/officeart/2008/layout/HorizontalMultiLevelHierarchy"/>
    <dgm:cxn modelId="{A643F2F2-C0FA-491E-926A-0A61765B068F}" type="presParOf" srcId="{ACFB997A-0C00-405B-80F0-C2AFF0EB75F2}" destId="{FA3DF343-18BC-47E3-B788-377DA0A66CFB}" srcOrd="0" destOrd="0" presId="urn:microsoft.com/office/officeart/2008/layout/HorizontalMultiLevelHierarchy"/>
    <dgm:cxn modelId="{116D9715-0A01-4464-9F77-4A2CB17FC0D3}" type="presParOf" srcId="{C376D313-8AF5-4E31-88EC-0463B5368549}" destId="{CE93716B-80EB-42E2-9663-91925B6FBA15}" srcOrd="5" destOrd="0" presId="urn:microsoft.com/office/officeart/2008/layout/HorizontalMultiLevelHierarchy"/>
    <dgm:cxn modelId="{E392B57D-32FF-485B-9570-89F77104A102}" type="presParOf" srcId="{CE93716B-80EB-42E2-9663-91925B6FBA15}" destId="{BDEDA1F7-3849-4C1E-BB68-BADB7AF65FDA}" srcOrd="0" destOrd="0" presId="urn:microsoft.com/office/officeart/2008/layout/HorizontalMultiLevelHierarchy"/>
    <dgm:cxn modelId="{B1854175-868C-4CAB-9B69-1B4B555CAFD9}" type="presParOf" srcId="{CE93716B-80EB-42E2-9663-91925B6FBA15}" destId="{C094BEC9-A972-4601-BE14-527CEEF26526}" srcOrd="1" destOrd="0" presId="urn:microsoft.com/office/officeart/2008/layout/HorizontalMultiLevelHierarchy"/>
    <dgm:cxn modelId="{71EC2958-AB01-46A6-96C5-8F32BE82E8D1}" type="presParOf" srcId="{C376D313-8AF5-4E31-88EC-0463B5368549}" destId="{F8E0B429-2373-40B2-9CE6-111E6E3E67E6}" srcOrd="6" destOrd="0" presId="urn:microsoft.com/office/officeart/2008/layout/HorizontalMultiLevelHierarchy"/>
    <dgm:cxn modelId="{35C3C71E-66CF-42C2-BBEE-AFA89270AD9A}" type="presParOf" srcId="{F8E0B429-2373-40B2-9CE6-111E6E3E67E6}" destId="{192953B1-93F3-4C94-9AA7-B6F04C884871}" srcOrd="0" destOrd="0" presId="urn:microsoft.com/office/officeart/2008/layout/HorizontalMultiLevelHierarchy"/>
    <dgm:cxn modelId="{EEAAAFDA-3572-47EB-82CC-6F6CDA6F6592}" type="presParOf" srcId="{C376D313-8AF5-4E31-88EC-0463B5368549}" destId="{10215E49-0318-4AFD-82D2-9D8931272EB5}" srcOrd="7" destOrd="0" presId="urn:microsoft.com/office/officeart/2008/layout/HorizontalMultiLevelHierarchy"/>
    <dgm:cxn modelId="{3ABA32E8-3EBA-4BF4-9777-4CF3439C1C60}" type="presParOf" srcId="{10215E49-0318-4AFD-82D2-9D8931272EB5}" destId="{5643D338-DE80-49F7-A781-F0F094B1D184}" srcOrd="0" destOrd="0" presId="urn:microsoft.com/office/officeart/2008/layout/HorizontalMultiLevelHierarchy"/>
    <dgm:cxn modelId="{8542B801-1882-4059-8594-14779704AF6D}" type="presParOf" srcId="{10215E49-0318-4AFD-82D2-9D8931272EB5}" destId="{3C2F0D2B-6428-413B-B942-03A2A8AFE7F1}" srcOrd="1" destOrd="0" presId="urn:microsoft.com/office/officeart/2008/layout/HorizontalMultiLevelHierarchy"/>
    <dgm:cxn modelId="{B5DC3792-3EA4-40FF-9FF5-7FDCADDC956F}" type="presParOf" srcId="{C376D313-8AF5-4E31-88EC-0463B5368549}" destId="{16BE9058-C4F2-4F99-A034-4A6A0FAAF9B1}" srcOrd="8" destOrd="0" presId="urn:microsoft.com/office/officeart/2008/layout/HorizontalMultiLevelHierarchy"/>
    <dgm:cxn modelId="{0183EC5B-9122-4328-B974-7F755013C2FE}" type="presParOf" srcId="{16BE9058-C4F2-4F99-A034-4A6A0FAAF9B1}" destId="{E16B2DC0-418C-4ED9-A55D-808C674E1DE5}" srcOrd="0" destOrd="0" presId="urn:microsoft.com/office/officeart/2008/layout/HorizontalMultiLevelHierarchy"/>
    <dgm:cxn modelId="{E5895355-1C93-4178-AE43-E203F24FA66C}" type="presParOf" srcId="{C376D313-8AF5-4E31-88EC-0463B5368549}" destId="{6F992BF6-EFEC-4F56-9E8D-8ACA0A558341}" srcOrd="9" destOrd="0" presId="urn:microsoft.com/office/officeart/2008/layout/HorizontalMultiLevelHierarchy"/>
    <dgm:cxn modelId="{F1CE1F2E-B94D-4546-98BC-3DAF0B29416B}" type="presParOf" srcId="{6F992BF6-EFEC-4F56-9E8D-8ACA0A558341}" destId="{075B9EE1-0DA1-40CE-94A4-FB26DFF8DB3D}" srcOrd="0" destOrd="0" presId="urn:microsoft.com/office/officeart/2008/layout/HorizontalMultiLevelHierarchy"/>
    <dgm:cxn modelId="{FA5DA001-B587-4288-88F7-4931615298B6}" type="presParOf" srcId="{6F992BF6-EFEC-4F56-9E8D-8ACA0A558341}" destId="{C3346B1B-0BC5-4228-ABA4-4E06443996D2}" srcOrd="1" destOrd="0" presId="urn:microsoft.com/office/officeart/2008/layout/HorizontalMultiLevelHierarchy"/>
    <dgm:cxn modelId="{31756686-F267-42FD-9301-49700F497C9E}" type="presParOf" srcId="{C376D313-8AF5-4E31-88EC-0463B5368549}" destId="{F72E31DD-4A47-44B9-81F9-BAEE9595E5DB}" srcOrd="10" destOrd="0" presId="urn:microsoft.com/office/officeart/2008/layout/HorizontalMultiLevelHierarchy"/>
    <dgm:cxn modelId="{1FE55ACF-DE56-4FA0-B38D-85695B6B7320}" type="presParOf" srcId="{F72E31DD-4A47-44B9-81F9-BAEE9595E5DB}" destId="{B273C944-DAB6-463F-AD8F-9373401C9F00}" srcOrd="0" destOrd="0" presId="urn:microsoft.com/office/officeart/2008/layout/HorizontalMultiLevelHierarchy"/>
    <dgm:cxn modelId="{167FC355-8896-48CC-BACA-4EC1B2900913}" type="presParOf" srcId="{C376D313-8AF5-4E31-88EC-0463B5368549}" destId="{B1EC89CD-95E1-4569-9037-093D83BFA9C6}" srcOrd="11" destOrd="0" presId="urn:microsoft.com/office/officeart/2008/layout/HorizontalMultiLevelHierarchy"/>
    <dgm:cxn modelId="{F144C901-8006-44A7-872A-EEE1EF49BE68}" type="presParOf" srcId="{B1EC89CD-95E1-4569-9037-093D83BFA9C6}" destId="{EF1EC9FA-623C-4EF1-A35F-F0A1EE60E17F}" srcOrd="0" destOrd="0" presId="urn:microsoft.com/office/officeart/2008/layout/HorizontalMultiLevelHierarchy"/>
    <dgm:cxn modelId="{32555605-D8F0-4E3D-8DF1-FB80ED33786C}" type="presParOf" srcId="{B1EC89CD-95E1-4569-9037-093D83BFA9C6}" destId="{7FE27267-FD83-4510-AEBA-A4F1758AEE90}" srcOrd="1" destOrd="0" presId="urn:microsoft.com/office/officeart/2008/layout/HorizontalMultiLevelHierarchy"/>
    <dgm:cxn modelId="{60FC3EA6-380E-4D54-A337-3B3514DA8037}" type="presParOf" srcId="{C376D313-8AF5-4E31-88EC-0463B5368549}" destId="{3A6D2671-107A-4D7C-B15E-C32AE0141169}" srcOrd="12" destOrd="0" presId="urn:microsoft.com/office/officeart/2008/layout/HorizontalMultiLevelHierarchy"/>
    <dgm:cxn modelId="{A289550B-D012-4C8E-AC6A-2FDE236390DF}" type="presParOf" srcId="{3A6D2671-107A-4D7C-B15E-C32AE0141169}" destId="{9DDEFFA3-4C1F-4222-86E5-6CEA97B20056}" srcOrd="0" destOrd="0" presId="urn:microsoft.com/office/officeart/2008/layout/HorizontalMultiLevelHierarchy"/>
    <dgm:cxn modelId="{C79DC4F0-DAE6-4EE9-8DB4-C8CF8578E97D}" type="presParOf" srcId="{C376D313-8AF5-4E31-88EC-0463B5368549}" destId="{D6D34431-5379-4301-B85A-DBCAC289BE23}" srcOrd="13" destOrd="0" presId="urn:microsoft.com/office/officeart/2008/layout/HorizontalMultiLevelHierarchy"/>
    <dgm:cxn modelId="{0F6BC271-0E78-462E-BBA3-ECEEEF7FCDF1}" type="presParOf" srcId="{D6D34431-5379-4301-B85A-DBCAC289BE23}" destId="{BC3B6ECB-E35A-4B33-863A-FA9721DFE8B8}" srcOrd="0" destOrd="0" presId="urn:microsoft.com/office/officeart/2008/layout/HorizontalMultiLevelHierarchy"/>
    <dgm:cxn modelId="{9ED3C0CF-1156-4B73-8959-2E92B6C74C10}" type="presParOf" srcId="{D6D34431-5379-4301-B85A-DBCAC289BE23}" destId="{42A07F5C-CFA1-486A-A7C4-13D8AF8317BA}" srcOrd="1" destOrd="0" presId="urn:microsoft.com/office/officeart/2008/layout/HorizontalMultiLevelHierarchy"/>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E982C78-0D43-4058-B4A7-D3EDB5E59D5C}"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s-CO"/>
        </a:p>
      </dgm:t>
    </dgm:pt>
    <dgm:pt modelId="{89893EF2-3CBE-4775-BFCE-0A990B5B58FF}">
      <dgm:prSet phldrT="[Texto]" phldr="0"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lIns="0" tIns="0" rIns="0" bIns="0"/>
        <a:lstStyle/>
        <a:p>
          <a:r>
            <a:rPr lang="es-ES" sz="1600">
              <a:solidFill>
                <a:schemeClr val="tx1"/>
              </a:solidFill>
            </a:rPr>
            <a:t>Plan Financiero</a:t>
          </a:r>
          <a:endParaRPr lang="es-CO" sz="1600">
            <a:solidFill>
              <a:schemeClr val="tx1"/>
            </a:solidFill>
          </a:endParaRPr>
        </a:p>
      </dgm:t>
    </dgm:pt>
    <dgm:pt modelId="{15EBA996-6029-4F3E-9B34-0E8AE85DDEDA}" type="parTrans" cxnId="{A81774F3-7552-44BC-9CA2-9133B5FA7E79}">
      <dgm:prSet/>
      <dgm:spPr/>
      <dgm:t>
        <a:bodyPr/>
        <a:lstStyle/>
        <a:p>
          <a:endParaRPr lang="es-CO" sz="1600"/>
        </a:p>
      </dgm:t>
    </dgm:pt>
    <dgm:pt modelId="{D0CDF644-DB60-45F4-8F1B-DF2F79800334}" type="sibTrans" cxnId="{A81774F3-7552-44BC-9CA2-9133B5FA7E79}">
      <dgm:prSet/>
      <dgm:spPr/>
      <dgm:t>
        <a:bodyPr/>
        <a:lstStyle/>
        <a:p>
          <a:endParaRPr lang="es-CO" sz="1600"/>
        </a:p>
      </dgm:t>
    </dgm:pt>
    <dgm:pt modelId="{C4F9A9B1-568B-4EDA-B9AE-159358C448A9}">
      <dgm:prSet phldrT="[Texto]" phldr="0"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lIns="0" tIns="0" rIns="0" bIns="0"/>
        <a:lstStyle/>
        <a:p>
          <a:r>
            <a:rPr lang="es-ES" sz="1600">
              <a:solidFill>
                <a:schemeClr val="tx1"/>
              </a:solidFill>
            </a:rPr>
            <a:t>Marco Fiscal de Mediano Plazo (MFMP)</a:t>
          </a:r>
          <a:endParaRPr lang="es-CO" sz="1600">
            <a:solidFill>
              <a:schemeClr val="tx1"/>
            </a:solidFill>
          </a:endParaRPr>
        </a:p>
      </dgm:t>
    </dgm:pt>
    <dgm:pt modelId="{39F60BDD-75E2-4372-BE4D-10E3A8112E26}" type="parTrans" cxnId="{A003F2BE-025D-44CA-AF07-FB0294FC0FB9}">
      <dgm:prSet/>
      <dgm:spPr/>
      <dgm:t>
        <a:bodyPr/>
        <a:lstStyle/>
        <a:p>
          <a:endParaRPr lang="es-CO" sz="1600"/>
        </a:p>
      </dgm:t>
    </dgm:pt>
    <dgm:pt modelId="{D5668A08-5AD1-4420-91AA-AEBA7EDCB6BD}" type="sibTrans" cxnId="{A003F2BE-025D-44CA-AF07-FB0294FC0FB9}">
      <dgm:prSet/>
      <dgm:spPr/>
      <dgm:t>
        <a:bodyPr/>
        <a:lstStyle/>
        <a:p>
          <a:endParaRPr lang="es-CO" sz="1600"/>
        </a:p>
      </dgm:t>
    </dgm:pt>
    <dgm:pt modelId="{6F36510A-DAF3-4B9E-A015-962C59C9CF6E}">
      <dgm:prSet phldrT="[Texto]" phldr="0"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lIns="0" tIns="0" rIns="0" bIns="0"/>
        <a:lstStyle/>
        <a:p>
          <a:r>
            <a:rPr lang="es-ES" sz="1600">
              <a:solidFill>
                <a:schemeClr val="tx1"/>
              </a:solidFill>
            </a:rPr>
            <a:t>Marco de Gasto de Mediano Plazo (MGMP)</a:t>
          </a:r>
          <a:endParaRPr lang="es-CO" sz="1600">
            <a:solidFill>
              <a:schemeClr val="tx1"/>
            </a:solidFill>
          </a:endParaRPr>
        </a:p>
      </dgm:t>
    </dgm:pt>
    <dgm:pt modelId="{4CB2A477-D264-4875-9EB3-39E62EABE950}" type="parTrans" cxnId="{8E478B00-D57D-4962-942B-E607D54C7377}">
      <dgm:prSet/>
      <dgm:spPr/>
      <dgm:t>
        <a:bodyPr/>
        <a:lstStyle/>
        <a:p>
          <a:endParaRPr lang="es-CO" sz="1600"/>
        </a:p>
      </dgm:t>
    </dgm:pt>
    <dgm:pt modelId="{E1DBDDFC-0A85-4504-B0C8-79C827D248FB}" type="sibTrans" cxnId="{8E478B00-D57D-4962-942B-E607D54C7377}">
      <dgm:prSet/>
      <dgm:spPr/>
      <dgm:t>
        <a:bodyPr/>
        <a:lstStyle/>
        <a:p>
          <a:endParaRPr lang="es-CO" sz="1600"/>
        </a:p>
      </dgm:t>
    </dgm:pt>
    <dgm:pt modelId="{A2DF5199-D19F-429E-9979-FE4BE14A976A}">
      <dgm:prSet phldrT="[Texto]" phldr="0"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lIns="0" tIns="0" rIns="0" bIns="0"/>
        <a:lstStyle/>
        <a:p>
          <a:r>
            <a:rPr lang="es-ES" sz="1600">
              <a:solidFill>
                <a:schemeClr val="tx1"/>
              </a:solidFill>
            </a:rPr>
            <a:t>Presupuesto Anual</a:t>
          </a:r>
          <a:endParaRPr lang="es-CO" sz="1600">
            <a:solidFill>
              <a:schemeClr val="tx1"/>
            </a:solidFill>
          </a:endParaRPr>
        </a:p>
      </dgm:t>
    </dgm:pt>
    <dgm:pt modelId="{2BAA9AB5-FAEB-4E96-9969-D9DE1FA333C0}" type="parTrans" cxnId="{4CBC9D42-431D-4908-AC8E-5E35A7262EB8}">
      <dgm:prSet/>
      <dgm:spPr/>
      <dgm:t>
        <a:bodyPr/>
        <a:lstStyle/>
        <a:p>
          <a:endParaRPr lang="es-CO" sz="1600"/>
        </a:p>
      </dgm:t>
    </dgm:pt>
    <dgm:pt modelId="{EC9AC66F-F0C6-4EB8-B574-1445CAB5095F}" type="sibTrans" cxnId="{4CBC9D42-431D-4908-AC8E-5E35A7262EB8}">
      <dgm:prSet/>
      <dgm:spPr/>
      <dgm:t>
        <a:bodyPr/>
        <a:lstStyle/>
        <a:p>
          <a:endParaRPr lang="es-CO" sz="1600"/>
        </a:p>
      </dgm:t>
    </dgm:pt>
    <dgm:pt modelId="{38AB9D1C-90FF-437F-87B5-5619D7C459D1}" type="pres">
      <dgm:prSet presAssocID="{9E982C78-0D43-4058-B4A7-D3EDB5E59D5C}" presName="Name0" presStyleCnt="0">
        <dgm:presLayoutVars>
          <dgm:dir/>
          <dgm:animLvl val="lvl"/>
          <dgm:resizeHandles val="exact"/>
        </dgm:presLayoutVars>
      </dgm:prSet>
      <dgm:spPr/>
    </dgm:pt>
    <dgm:pt modelId="{6A5CBDBA-63D6-4506-8200-14EC17DDFF79}" type="pres">
      <dgm:prSet presAssocID="{89893EF2-3CBE-4775-BFCE-0A990B5B58FF}" presName="parTxOnly" presStyleLbl="node1" presStyleIdx="0" presStyleCnt="4">
        <dgm:presLayoutVars>
          <dgm:chMax val="0"/>
          <dgm:chPref val="0"/>
          <dgm:bulletEnabled val="1"/>
        </dgm:presLayoutVars>
      </dgm:prSet>
      <dgm:spPr/>
    </dgm:pt>
    <dgm:pt modelId="{B694DB56-C54C-447C-840D-A58B4A3FAC7D}" type="pres">
      <dgm:prSet presAssocID="{D0CDF644-DB60-45F4-8F1B-DF2F79800334}" presName="parTxOnlySpace" presStyleCnt="0"/>
      <dgm:spPr/>
    </dgm:pt>
    <dgm:pt modelId="{B5D3A02F-1437-4304-A040-8FC191DB287C}" type="pres">
      <dgm:prSet presAssocID="{C4F9A9B1-568B-4EDA-B9AE-159358C448A9}" presName="parTxOnly" presStyleLbl="node1" presStyleIdx="1" presStyleCnt="4">
        <dgm:presLayoutVars>
          <dgm:chMax val="0"/>
          <dgm:chPref val="0"/>
          <dgm:bulletEnabled val="1"/>
        </dgm:presLayoutVars>
      </dgm:prSet>
      <dgm:spPr/>
    </dgm:pt>
    <dgm:pt modelId="{C85152D8-9F19-416C-9345-08197A0B4841}" type="pres">
      <dgm:prSet presAssocID="{D5668A08-5AD1-4420-91AA-AEBA7EDCB6BD}" presName="parTxOnlySpace" presStyleCnt="0"/>
      <dgm:spPr/>
    </dgm:pt>
    <dgm:pt modelId="{4AE8713E-3D92-42F7-A908-4351A8377881}" type="pres">
      <dgm:prSet presAssocID="{6F36510A-DAF3-4B9E-A015-962C59C9CF6E}" presName="parTxOnly" presStyleLbl="node1" presStyleIdx="2" presStyleCnt="4">
        <dgm:presLayoutVars>
          <dgm:chMax val="0"/>
          <dgm:chPref val="0"/>
          <dgm:bulletEnabled val="1"/>
        </dgm:presLayoutVars>
      </dgm:prSet>
      <dgm:spPr/>
    </dgm:pt>
    <dgm:pt modelId="{A4168390-E151-42F0-9E75-CF21EB56F401}" type="pres">
      <dgm:prSet presAssocID="{E1DBDDFC-0A85-4504-B0C8-79C827D248FB}" presName="parTxOnlySpace" presStyleCnt="0"/>
      <dgm:spPr/>
    </dgm:pt>
    <dgm:pt modelId="{DC3A1E0D-F030-47FB-8E8B-E9E00A79C2AD}" type="pres">
      <dgm:prSet presAssocID="{A2DF5199-D19F-429E-9979-FE4BE14A976A}" presName="parTxOnly" presStyleLbl="node1" presStyleIdx="3" presStyleCnt="4" custLinFactNeighborX="-36647" custLinFactNeighborY="-1650">
        <dgm:presLayoutVars>
          <dgm:chMax val="0"/>
          <dgm:chPref val="0"/>
          <dgm:bulletEnabled val="1"/>
        </dgm:presLayoutVars>
      </dgm:prSet>
      <dgm:spPr/>
    </dgm:pt>
  </dgm:ptLst>
  <dgm:cxnLst>
    <dgm:cxn modelId="{8E478B00-D57D-4962-942B-E607D54C7377}" srcId="{9E982C78-0D43-4058-B4A7-D3EDB5E59D5C}" destId="{6F36510A-DAF3-4B9E-A015-962C59C9CF6E}" srcOrd="2" destOrd="0" parTransId="{4CB2A477-D264-4875-9EB3-39E62EABE950}" sibTransId="{E1DBDDFC-0A85-4504-B0C8-79C827D248FB}"/>
    <dgm:cxn modelId="{CF98D522-8CC2-4DF4-A742-9743669EC505}" type="presOf" srcId="{6F36510A-DAF3-4B9E-A015-962C59C9CF6E}" destId="{4AE8713E-3D92-42F7-A908-4351A8377881}" srcOrd="0" destOrd="0" presId="urn:microsoft.com/office/officeart/2005/8/layout/chevron1"/>
    <dgm:cxn modelId="{4CBC9D42-431D-4908-AC8E-5E35A7262EB8}" srcId="{9E982C78-0D43-4058-B4A7-D3EDB5E59D5C}" destId="{A2DF5199-D19F-429E-9979-FE4BE14A976A}" srcOrd="3" destOrd="0" parTransId="{2BAA9AB5-FAEB-4E96-9969-D9DE1FA333C0}" sibTransId="{EC9AC66F-F0C6-4EB8-B574-1445CAB5095F}"/>
    <dgm:cxn modelId="{06F14757-37A6-43B1-A773-3EB87C6692F4}" type="presOf" srcId="{89893EF2-3CBE-4775-BFCE-0A990B5B58FF}" destId="{6A5CBDBA-63D6-4506-8200-14EC17DDFF79}" srcOrd="0" destOrd="0" presId="urn:microsoft.com/office/officeart/2005/8/layout/chevron1"/>
    <dgm:cxn modelId="{0EF3D190-E061-4511-8D74-0448C049DAA4}" type="presOf" srcId="{C4F9A9B1-568B-4EDA-B9AE-159358C448A9}" destId="{B5D3A02F-1437-4304-A040-8FC191DB287C}" srcOrd="0" destOrd="0" presId="urn:microsoft.com/office/officeart/2005/8/layout/chevron1"/>
    <dgm:cxn modelId="{A003F2BE-025D-44CA-AF07-FB0294FC0FB9}" srcId="{9E982C78-0D43-4058-B4A7-D3EDB5E59D5C}" destId="{C4F9A9B1-568B-4EDA-B9AE-159358C448A9}" srcOrd="1" destOrd="0" parTransId="{39F60BDD-75E2-4372-BE4D-10E3A8112E26}" sibTransId="{D5668A08-5AD1-4420-91AA-AEBA7EDCB6BD}"/>
    <dgm:cxn modelId="{5046DFD1-4216-4B65-923D-3F29B857F55C}" type="presOf" srcId="{9E982C78-0D43-4058-B4A7-D3EDB5E59D5C}" destId="{38AB9D1C-90FF-437F-87B5-5619D7C459D1}" srcOrd="0" destOrd="0" presId="urn:microsoft.com/office/officeart/2005/8/layout/chevron1"/>
    <dgm:cxn modelId="{0ED606E7-B31A-4E2B-99A6-F39A8C2621FE}" type="presOf" srcId="{A2DF5199-D19F-429E-9979-FE4BE14A976A}" destId="{DC3A1E0D-F030-47FB-8E8B-E9E00A79C2AD}" srcOrd="0" destOrd="0" presId="urn:microsoft.com/office/officeart/2005/8/layout/chevron1"/>
    <dgm:cxn modelId="{A81774F3-7552-44BC-9CA2-9133B5FA7E79}" srcId="{9E982C78-0D43-4058-B4A7-D3EDB5E59D5C}" destId="{89893EF2-3CBE-4775-BFCE-0A990B5B58FF}" srcOrd="0" destOrd="0" parTransId="{15EBA996-6029-4F3E-9B34-0E8AE85DDEDA}" sibTransId="{D0CDF644-DB60-45F4-8F1B-DF2F79800334}"/>
    <dgm:cxn modelId="{B50617F2-1FED-481D-BBB6-651BBC31E38A}" type="presParOf" srcId="{38AB9D1C-90FF-437F-87B5-5619D7C459D1}" destId="{6A5CBDBA-63D6-4506-8200-14EC17DDFF79}" srcOrd="0" destOrd="0" presId="urn:microsoft.com/office/officeart/2005/8/layout/chevron1"/>
    <dgm:cxn modelId="{0ACA785D-2E74-43C1-9ECC-34A8CC42B9DA}" type="presParOf" srcId="{38AB9D1C-90FF-437F-87B5-5619D7C459D1}" destId="{B694DB56-C54C-447C-840D-A58B4A3FAC7D}" srcOrd="1" destOrd="0" presId="urn:microsoft.com/office/officeart/2005/8/layout/chevron1"/>
    <dgm:cxn modelId="{8CFBD161-FE97-49E7-AE35-6A5A452E3CD5}" type="presParOf" srcId="{38AB9D1C-90FF-437F-87B5-5619D7C459D1}" destId="{B5D3A02F-1437-4304-A040-8FC191DB287C}" srcOrd="2" destOrd="0" presId="urn:microsoft.com/office/officeart/2005/8/layout/chevron1"/>
    <dgm:cxn modelId="{0094FBA9-9925-421D-9A3C-17A846D1C3DD}" type="presParOf" srcId="{38AB9D1C-90FF-437F-87B5-5619D7C459D1}" destId="{C85152D8-9F19-416C-9345-08197A0B4841}" srcOrd="3" destOrd="0" presId="urn:microsoft.com/office/officeart/2005/8/layout/chevron1"/>
    <dgm:cxn modelId="{07008F9B-028A-4C3B-B551-523AC52C0625}" type="presParOf" srcId="{38AB9D1C-90FF-437F-87B5-5619D7C459D1}" destId="{4AE8713E-3D92-42F7-A908-4351A8377881}" srcOrd="4" destOrd="0" presId="urn:microsoft.com/office/officeart/2005/8/layout/chevron1"/>
    <dgm:cxn modelId="{3F3A5ED0-BC54-42EE-BB8F-A305A6CBAF76}" type="presParOf" srcId="{38AB9D1C-90FF-437F-87B5-5619D7C459D1}" destId="{A4168390-E151-42F0-9E75-CF21EB56F401}" srcOrd="5" destOrd="0" presId="urn:microsoft.com/office/officeart/2005/8/layout/chevron1"/>
    <dgm:cxn modelId="{F95E843E-1417-4A04-B370-0F7911769D38}" type="presParOf" srcId="{38AB9D1C-90FF-437F-87B5-5619D7C459D1}" destId="{DC3A1E0D-F030-47FB-8E8B-E9E00A79C2AD}" srcOrd="6" destOrd="0" presId="urn:microsoft.com/office/officeart/2005/8/layout/chevron1"/>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E982C78-0D43-4058-B4A7-D3EDB5E59D5C}"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s-CO"/>
        </a:p>
      </dgm:t>
    </dgm:pt>
    <dgm:pt modelId="{89893EF2-3CBE-4775-BFCE-0A990B5B58FF}">
      <dgm:prSet phldrT="[Texto]" phldr="0"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lIns="0" tIns="0" rIns="0" bIns="0"/>
        <a:lstStyle/>
        <a:p>
          <a:r>
            <a:rPr lang="en-US" sz="1600" err="1">
              <a:solidFill>
                <a:schemeClr val="tx1"/>
              </a:solidFill>
            </a:rPr>
            <a:t>Establece</a:t>
          </a:r>
          <a:r>
            <a:rPr lang="en-US" sz="1600">
              <a:solidFill>
                <a:schemeClr val="tx1"/>
              </a:solidFill>
            </a:rPr>
            <a:t> el </a:t>
          </a:r>
          <a:r>
            <a:rPr lang="en-US" sz="1600" err="1">
              <a:solidFill>
                <a:schemeClr val="tx1"/>
              </a:solidFill>
            </a:rPr>
            <a:t>escenario</a:t>
          </a:r>
          <a:r>
            <a:rPr lang="en-US" sz="1600">
              <a:solidFill>
                <a:schemeClr val="tx1"/>
              </a:solidFill>
            </a:rPr>
            <a:t> de </a:t>
          </a:r>
          <a:r>
            <a:rPr lang="en-US" sz="1600" err="1">
              <a:solidFill>
                <a:schemeClr val="tx1"/>
              </a:solidFill>
            </a:rPr>
            <a:t>recursos</a:t>
          </a:r>
          <a:r>
            <a:rPr lang="en-US" sz="1600">
              <a:solidFill>
                <a:schemeClr val="tx1"/>
              </a:solidFill>
            </a:rPr>
            <a:t> y </a:t>
          </a:r>
          <a:r>
            <a:rPr lang="en-US" sz="1600" err="1">
              <a:solidFill>
                <a:schemeClr val="tx1"/>
              </a:solidFill>
            </a:rPr>
            <a:t>gastos</a:t>
          </a:r>
          <a:endParaRPr lang="es-CO" sz="1600">
            <a:solidFill>
              <a:schemeClr val="tx1"/>
            </a:solidFill>
          </a:endParaRPr>
        </a:p>
      </dgm:t>
    </dgm:pt>
    <dgm:pt modelId="{15EBA996-6029-4F3E-9B34-0E8AE85DDEDA}" type="parTrans" cxnId="{A81774F3-7552-44BC-9CA2-9133B5FA7E79}">
      <dgm:prSet/>
      <dgm:spPr/>
      <dgm:t>
        <a:bodyPr/>
        <a:lstStyle/>
        <a:p>
          <a:endParaRPr lang="es-CO" sz="1600">
            <a:solidFill>
              <a:schemeClr val="tx1"/>
            </a:solidFill>
          </a:endParaRPr>
        </a:p>
      </dgm:t>
    </dgm:pt>
    <dgm:pt modelId="{D0CDF644-DB60-45F4-8F1B-DF2F79800334}" type="sibTrans" cxnId="{A81774F3-7552-44BC-9CA2-9133B5FA7E79}">
      <dgm:prSet/>
      <dgm:spPr/>
      <dgm:t>
        <a:bodyPr/>
        <a:lstStyle/>
        <a:p>
          <a:endParaRPr lang="es-CO" sz="1600">
            <a:solidFill>
              <a:schemeClr val="tx1"/>
            </a:solidFill>
          </a:endParaRPr>
        </a:p>
      </dgm:t>
    </dgm:pt>
    <dgm:pt modelId="{C4F9A9B1-568B-4EDA-B9AE-159358C448A9}">
      <dgm:prSet phldrT="[Texto]" phldr="0"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lIns="0" tIns="0" rIns="0" bIns="0"/>
        <a:lstStyle/>
        <a:p>
          <a:r>
            <a:rPr lang="en-US" sz="1600" err="1">
              <a:solidFill>
                <a:schemeClr val="tx1"/>
              </a:solidFill>
            </a:rPr>
            <a:t>Evalúa</a:t>
          </a:r>
          <a:r>
            <a:rPr lang="en-US" sz="1600">
              <a:solidFill>
                <a:schemeClr val="tx1"/>
              </a:solidFill>
            </a:rPr>
            <a:t> la </a:t>
          </a:r>
          <a:r>
            <a:rPr lang="en-US" sz="1600" err="1">
              <a:solidFill>
                <a:schemeClr val="tx1"/>
              </a:solidFill>
            </a:rPr>
            <a:t>sostenibilidad</a:t>
          </a:r>
          <a:r>
            <a:rPr lang="en-US" sz="1600">
              <a:solidFill>
                <a:schemeClr val="tx1"/>
              </a:solidFill>
            </a:rPr>
            <a:t> fiscal a 10 </a:t>
          </a:r>
          <a:r>
            <a:rPr lang="en-US" sz="1600" err="1">
              <a:solidFill>
                <a:schemeClr val="tx1"/>
              </a:solidFill>
            </a:rPr>
            <a:t>años</a:t>
          </a:r>
          <a:r>
            <a:rPr lang="en-US" sz="1600">
              <a:solidFill>
                <a:schemeClr val="tx1"/>
              </a:solidFill>
            </a:rPr>
            <a:t>.</a:t>
          </a:r>
          <a:endParaRPr lang="es-CO" sz="1600">
            <a:solidFill>
              <a:schemeClr val="tx1"/>
            </a:solidFill>
          </a:endParaRPr>
        </a:p>
      </dgm:t>
    </dgm:pt>
    <dgm:pt modelId="{39F60BDD-75E2-4372-BE4D-10E3A8112E26}" type="parTrans" cxnId="{A003F2BE-025D-44CA-AF07-FB0294FC0FB9}">
      <dgm:prSet/>
      <dgm:spPr/>
      <dgm:t>
        <a:bodyPr/>
        <a:lstStyle/>
        <a:p>
          <a:endParaRPr lang="es-CO" sz="1600">
            <a:solidFill>
              <a:schemeClr val="tx1"/>
            </a:solidFill>
          </a:endParaRPr>
        </a:p>
      </dgm:t>
    </dgm:pt>
    <dgm:pt modelId="{D5668A08-5AD1-4420-91AA-AEBA7EDCB6BD}" type="sibTrans" cxnId="{A003F2BE-025D-44CA-AF07-FB0294FC0FB9}">
      <dgm:prSet/>
      <dgm:spPr/>
      <dgm:t>
        <a:bodyPr/>
        <a:lstStyle/>
        <a:p>
          <a:endParaRPr lang="es-CO" sz="1600">
            <a:solidFill>
              <a:schemeClr val="tx1"/>
            </a:solidFill>
          </a:endParaRPr>
        </a:p>
      </dgm:t>
    </dgm:pt>
    <dgm:pt modelId="{6F36510A-DAF3-4B9E-A015-962C59C9CF6E}">
      <dgm:prSet phldrT="[Texto]" phldr="0"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lIns="0" tIns="0" rIns="0" bIns="0"/>
        <a:lstStyle/>
        <a:p>
          <a:r>
            <a:rPr lang="en-US" sz="1600" err="1">
              <a:solidFill>
                <a:schemeClr val="tx1"/>
              </a:solidFill>
            </a:rPr>
            <a:t>Distribuye</a:t>
          </a:r>
          <a:r>
            <a:rPr lang="en-US" sz="1600">
              <a:solidFill>
                <a:schemeClr val="tx1"/>
              </a:solidFill>
            </a:rPr>
            <a:t> el </a:t>
          </a:r>
          <a:r>
            <a:rPr lang="en-US" sz="1600" err="1">
              <a:solidFill>
                <a:schemeClr val="tx1"/>
              </a:solidFill>
            </a:rPr>
            <a:t>gasto</a:t>
          </a:r>
          <a:r>
            <a:rPr lang="en-US" sz="1600">
              <a:solidFill>
                <a:schemeClr val="tx1"/>
              </a:solidFill>
            </a:rPr>
            <a:t> </a:t>
          </a:r>
          <a:r>
            <a:rPr lang="en-US" sz="1600" err="1">
              <a:solidFill>
                <a:schemeClr val="tx1"/>
              </a:solidFill>
            </a:rPr>
            <a:t>por</a:t>
          </a:r>
          <a:r>
            <a:rPr lang="en-US" sz="1600">
              <a:solidFill>
                <a:schemeClr val="tx1"/>
              </a:solidFill>
            </a:rPr>
            <a:t> </a:t>
          </a:r>
          <a:r>
            <a:rPr lang="en-US" sz="1600" err="1">
              <a:solidFill>
                <a:schemeClr val="tx1"/>
              </a:solidFill>
            </a:rPr>
            <a:t>sectores</a:t>
          </a:r>
          <a:r>
            <a:rPr lang="en-US" sz="1600">
              <a:solidFill>
                <a:schemeClr val="tx1"/>
              </a:solidFill>
            </a:rPr>
            <a:t> </a:t>
          </a:r>
          <a:r>
            <a:rPr lang="en-US" sz="1600" err="1">
              <a:solidFill>
                <a:schemeClr val="tx1"/>
              </a:solidFill>
            </a:rPr>
            <a:t>en</a:t>
          </a:r>
          <a:r>
            <a:rPr lang="en-US" sz="1600">
              <a:solidFill>
                <a:schemeClr val="tx1"/>
              </a:solidFill>
            </a:rPr>
            <a:t> un </a:t>
          </a:r>
          <a:r>
            <a:rPr lang="en-US" sz="1600" err="1">
              <a:solidFill>
                <a:schemeClr val="tx1"/>
              </a:solidFill>
            </a:rPr>
            <a:t>horizonte</a:t>
          </a:r>
          <a:r>
            <a:rPr lang="en-US" sz="1600">
              <a:solidFill>
                <a:schemeClr val="tx1"/>
              </a:solidFill>
            </a:rPr>
            <a:t> de 4 </a:t>
          </a:r>
          <a:r>
            <a:rPr lang="en-US" sz="1600" err="1">
              <a:solidFill>
                <a:schemeClr val="tx1"/>
              </a:solidFill>
            </a:rPr>
            <a:t>años</a:t>
          </a:r>
          <a:r>
            <a:rPr lang="en-US" sz="1600">
              <a:solidFill>
                <a:schemeClr val="tx1"/>
              </a:solidFill>
            </a:rPr>
            <a:t>.</a:t>
          </a:r>
          <a:endParaRPr lang="es-CO" sz="1600">
            <a:solidFill>
              <a:schemeClr val="tx1"/>
            </a:solidFill>
          </a:endParaRPr>
        </a:p>
      </dgm:t>
    </dgm:pt>
    <dgm:pt modelId="{4CB2A477-D264-4875-9EB3-39E62EABE950}" type="parTrans" cxnId="{8E478B00-D57D-4962-942B-E607D54C7377}">
      <dgm:prSet/>
      <dgm:spPr/>
      <dgm:t>
        <a:bodyPr/>
        <a:lstStyle/>
        <a:p>
          <a:endParaRPr lang="es-CO" sz="1600">
            <a:solidFill>
              <a:schemeClr val="tx1"/>
            </a:solidFill>
          </a:endParaRPr>
        </a:p>
      </dgm:t>
    </dgm:pt>
    <dgm:pt modelId="{E1DBDDFC-0A85-4504-B0C8-79C827D248FB}" type="sibTrans" cxnId="{8E478B00-D57D-4962-942B-E607D54C7377}">
      <dgm:prSet/>
      <dgm:spPr/>
      <dgm:t>
        <a:bodyPr/>
        <a:lstStyle/>
        <a:p>
          <a:endParaRPr lang="es-CO" sz="1600">
            <a:solidFill>
              <a:schemeClr val="tx1"/>
            </a:solidFill>
          </a:endParaRPr>
        </a:p>
      </dgm:t>
    </dgm:pt>
    <dgm:pt modelId="{A2DF5199-D19F-429E-9979-FE4BE14A976A}">
      <dgm:prSet phldrT="[Texto]" phldr="0"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lIns="0" tIns="0" rIns="0" bIns="0"/>
        <a:lstStyle/>
        <a:p>
          <a:r>
            <a:rPr lang="en-US" sz="1600" err="1">
              <a:solidFill>
                <a:schemeClr val="tx1"/>
              </a:solidFill>
            </a:rPr>
            <a:t>Concreta</a:t>
          </a:r>
          <a:r>
            <a:rPr lang="en-US" sz="1600">
              <a:solidFill>
                <a:schemeClr val="tx1"/>
              </a:solidFill>
            </a:rPr>
            <a:t> las </a:t>
          </a:r>
          <a:r>
            <a:rPr lang="en-US" sz="1600" err="1">
              <a:solidFill>
                <a:schemeClr val="tx1"/>
              </a:solidFill>
            </a:rPr>
            <a:t>apropiaciones</a:t>
          </a:r>
          <a:r>
            <a:rPr lang="en-US" sz="1600">
              <a:solidFill>
                <a:schemeClr val="tx1"/>
              </a:solidFill>
            </a:rPr>
            <a:t> de </a:t>
          </a:r>
          <a:r>
            <a:rPr lang="en-US" sz="1600" err="1">
              <a:solidFill>
                <a:schemeClr val="tx1"/>
              </a:solidFill>
            </a:rPr>
            <a:t>cada</a:t>
          </a:r>
          <a:r>
            <a:rPr lang="en-US" sz="1600">
              <a:solidFill>
                <a:schemeClr val="tx1"/>
              </a:solidFill>
            </a:rPr>
            <a:t> </a:t>
          </a:r>
          <a:r>
            <a:rPr lang="en-US" sz="1600" err="1">
              <a:solidFill>
                <a:schemeClr val="tx1"/>
              </a:solidFill>
            </a:rPr>
            <a:t>vigencia</a:t>
          </a:r>
          <a:r>
            <a:rPr lang="en-US" sz="1600">
              <a:solidFill>
                <a:schemeClr val="tx1"/>
              </a:solidFill>
            </a:rPr>
            <a:t>.</a:t>
          </a:r>
          <a:endParaRPr lang="es-CO" sz="1600">
            <a:solidFill>
              <a:schemeClr val="tx1"/>
            </a:solidFill>
          </a:endParaRPr>
        </a:p>
      </dgm:t>
    </dgm:pt>
    <dgm:pt modelId="{2BAA9AB5-FAEB-4E96-9969-D9DE1FA333C0}" type="parTrans" cxnId="{4CBC9D42-431D-4908-AC8E-5E35A7262EB8}">
      <dgm:prSet/>
      <dgm:spPr/>
      <dgm:t>
        <a:bodyPr/>
        <a:lstStyle/>
        <a:p>
          <a:endParaRPr lang="es-CO" sz="1600">
            <a:solidFill>
              <a:schemeClr val="tx1"/>
            </a:solidFill>
          </a:endParaRPr>
        </a:p>
      </dgm:t>
    </dgm:pt>
    <dgm:pt modelId="{EC9AC66F-F0C6-4EB8-B574-1445CAB5095F}" type="sibTrans" cxnId="{4CBC9D42-431D-4908-AC8E-5E35A7262EB8}">
      <dgm:prSet/>
      <dgm:spPr/>
      <dgm:t>
        <a:bodyPr/>
        <a:lstStyle/>
        <a:p>
          <a:endParaRPr lang="es-CO" sz="1600">
            <a:solidFill>
              <a:schemeClr val="tx1"/>
            </a:solidFill>
          </a:endParaRPr>
        </a:p>
      </dgm:t>
    </dgm:pt>
    <dgm:pt modelId="{38AB9D1C-90FF-437F-87B5-5619D7C459D1}" type="pres">
      <dgm:prSet presAssocID="{9E982C78-0D43-4058-B4A7-D3EDB5E59D5C}" presName="Name0" presStyleCnt="0">
        <dgm:presLayoutVars>
          <dgm:dir/>
          <dgm:animLvl val="lvl"/>
          <dgm:resizeHandles val="exact"/>
        </dgm:presLayoutVars>
      </dgm:prSet>
      <dgm:spPr/>
    </dgm:pt>
    <dgm:pt modelId="{6A5CBDBA-63D6-4506-8200-14EC17DDFF79}" type="pres">
      <dgm:prSet presAssocID="{89893EF2-3CBE-4775-BFCE-0A990B5B58FF}" presName="parTxOnly" presStyleLbl="node1" presStyleIdx="0" presStyleCnt="4">
        <dgm:presLayoutVars>
          <dgm:chMax val="0"/>
          <dgm:chPref val="0"/>
          <dgm:bulletEnabled val="1"/>
        </dgm:presLayoutVars>
      </dgm:prSet>
      <dgm:spPr/>
    </dgm:pt>
    <dgm:pt modelId="{B694DB56-C54C-447C-840D-A58B4A3FAC7D}" type="pres">
      <dgm:prSet presAssocID="{D0CDF644-DB60-45F4-8F1B-DF2F79800334}" presName="parTxOnlySpace" presStyleCnt="0"/>
      <dgm:spPr/>
    </dgm:pt>
    <dgm:pt modelId="{B5D3A02F-1437-4304-A040-8FC191DB287C}" type="pres">
      <dgm:prSet presAssocID="{C4F9A9B1-568B-4EDA-B9AE-159358C448A9}" presName="parTxOnly" presStyleLbl="node1" presStyleIdx="1" presStyleCnt="4">
        <dgm:presLayoutVars>
          <dgm:chMax val="0"/>
          <dgm:chPref val="0"/>
          <dgm:bulletEnabled val="1"/>
        </dgm:presLayoutVars>
      </dgm:prSet>
      <dgm:spPr/>
    </dgm:pt>
    <dgm:pt modelId="{C85152D8-9F19-416C-9345-08197A0B4841}" type="pres">
      <dgm:prSet presAssocID="{D5668A08-5AD1-4420-91AA-AEBA7EDCB6BD}" presName="parTxOnlySpace" presStyleCnt="0"/>
      <dgm:spPr/>
    </dgm:pt>
    <dgm:pt modelId="{4AE8713E-3D92-42F7-A908-4351A8377881}" type="pres">
      <dgm:prSet presAssocID="{6F36510A-DAF3-4B9E-A015-962C59C9CF6E}" presName="parTxOnly" presStyleLbl="node1" presStyleIdx="2" presStyleCnt="4">
        <dgm:presLayoutVars>
          <dgm:chMax val="0"/>
          <dgm:chPref val="0"/>
          <dgm:bulletEnabled val="1"/>
        </dgm:presLayoutVars>
      </dgm:prSet>
      <dgm:spPr/>
    </dgm:pt>
    <dgm:pt modelId="{A4168390-E151-42F0-9E75-CF21EB56F401}" type="pres">
      <dgm:prSet presAssocID="{E1DBDDFC-0A85-4504-B0C8-79C827D248FB}" presName="parTxOnlySpace" presStyleCnt="0"/>
      <dgm:spPr/>
    </dgm:pt>
    <dgm:pt modelId="{DC3A1E0D-F030-47FB-8E8B-E9E00A79C2AD}" type="pres">
      <dgm:prSet presAssocID="{A2DF5199-D19F-429E-9979-FE4BE14A976A}" presName="parTxOnly" presStyleLbl="node1" presStyleIdx="3" presStyleCnt="4" custLinFactNeighborX="-36647" custLinFactNeighborY="-1650">
        <dgm:presLayoutVars>
          <dgm:chMax val="0"/>
          <dgm:chPref val="0"/>
          <dgm:bulletEnabled val="1"/>
        </dgm:presLayoutVars>
      </dgm:prSet>
      <dgm:spPr/>
    </dgm:pt>
  </dgm:ptLst>
  <dgm:cxnLst>
    <dgm:cxn modelId="{8E478B00-D57D-4962-942B-E607D54C7377}" srcId="{9E982C78-0D43-4058-B4A7-D3EDB5E59D5C}" destId="{6F36510A-DAF3-4B9E-A015-962C59C9CF6E}" srcOrd="2" destOrd="0" parTransId="{4CB2A477-D264-4875-9EB3-39E62EABE950}" sibTransId="{E1DBDDFC-0A85-4504-B0C8-79C827D248FB}"/>
    <dgm:cxn modelId="{CF98D522-8CC2-4DF4-A742-9743669EC505}" type="presOf" srcId="{6F36510A-DAF3-4B9E-A015-962C59C9CF6E}" destId="{4AE8713E-3D92-42F7-A908-4351A8377881}" srcOrd="0" destOrd="0" presId="urn:microsoft.com/office/officeart/2005/8/layout/chevron1"/>
    <dgm:cxn modelId="{4CBC9D42-431D-4908-AC8E-5E35A7262EB8}" srcId="{9E982C78-0D43-4058-B4A7-D3EDB5E59D5C}" destId="{A2DF5199-D19F-429E-9979-FE4BE14A976A}" srcOrd="3" destOrd="0" parTransId="{2BAA9AB5-FAEB-4E96-9969-D9DE1FA333C0}" sibTransId="{EC9AC66F-F0C6-4EB8-B574-1445CAB5095F}"/>
    <dgm:cxn modelId="{06F14757-37A6-43B1-A773-3EB87C6692F4}" type="presOf" srcId="{89893EF2-3CBE-4775-BFCE-0A990B5B58FF}" destId="{6A5CBDBA-63D6-4506-8200-14EC17DDFF79}" srcOrd="0" destOrd="0" presId="urn:microsoft.com/office/officeart/2005/8/layout/chevron1"/>
    <dgm:cxn modelId="{0EF3D190-E061-4511-8D74-0448C049DAA4}" type="presOf" srcId="{C4F9A9B1-568B-4EDA-B9AE-159358C448A9}" destId="{B5D3A02F-1437-4304-A040-8FC191DB287C}" srcOrd="0" destOrd="0" presId="urn:microsoft.com/office/officeart/2005/8/layout/chevron1"/>
    <dgm:cxn modelId="{A003F2BE-025D-44CA-AF07-FB0294FC0FB9}" srcId="{9E982C78-0D43-4058-B4A7-D3EDB5E59D5C}" destId="{C4F9A9B1-568B-4EDA-B9AE-159358C448A9}" srcOrd="1" destOrd="0" parTransId="{39F60BDD-75E2-4372-BE4D-10E3A8112E26}" sibTransId="{D5668A08-5AD1-4420-91AA-AEBA7EDCB6BD}"/>
    <dgm:cxn modelId="{5046DFD1-4216-4B65-923D-3F29B857F55C}" type="presOf" srcId="{9E982C78-0D43-4058-B4A7-D3EDB5E59D5C}" destId="{38AB9D1C-90FF-437F-87B5-5619D7C459D1}" srcOrd="0" destOrd="0" presId="urn:microsoft.com/office/officeart/2005/8/layout/chevron1"/>
    <dgm:cxn modelId="{0ED606E7-B31A-4E2B-99A6-F39A8C2621FE}" type="presOf" srcId="{A2DF5199-D19F-429E-9979-FE4BE14A976A}" destId="{DC3A1E0D-F030-47FB-8E8B-E9E00A79C2AD}" srcOrd="0" destOrd="0" presId="urn:microsoft.com/office/officeart/2005/8/layout/chevron1"/>
    <dgm:cxn modelId="{A81774F3-7552-44BC-9CA2-9133B5FA7E79}" srcId="{9E982C78-0D43-4058-B4A7-D3EDB5E59D5C}" destId="{89893EF2-3CBE-4775-BFCE-0A990B5B58FF}" srcOrd="0" destOrd="0" parTransId="{15EBA996-6029-4F3E-9B34-0E8AE85DDEDA}" sibTransId="{D0CDF644-DB60-45F4-8F1B-DF2F79800334}"/>
    <dgm:cxn modelId="{B50617F2-1FED-481D-BBB6-651BBC31E38A}" type="presParOf" srcId="{38AB9D1C-90FF-437F-87B5-5619D7C459D1}" destId="{6A5CBDBA-63D6-4506-8200-14EC17DDFF79}" srcOrd="0" destOrd="0" presId="urn:microsoft.com/office/officeart/2005/8/layout/chevron1"/>
    <dgm:cxn modelId="{0ACA785D-2E74-43C1-9ECC-34A8CC42B9DA}" type="presParOf" srcId="{38AB9D1C-90FF-437F-87B5-5619D7C459D1}" destId="{B694DB56-C54C-447C-840D-A58B4A3FAC7D}" srcOrd="1" destOrd="0" presId="urn:microsoft.com/office/officeart/2005/8/layout/chevron1"/>
    <dgm:cxn modelId="{8CFBD161-FE97-49E7-AE35-6A5A452E3CD5}" type="presParOf" srcId="{38AB9D1C-90FF-437F-87B5-5619D7C459D1}" destId="{B5D3A02F-1437-4304-A040-8FC191DB287C}" srcOrd="2" destOrd="0" presId="urn:microsoft.com/office/officeart/2005/8/layout/chevron1"/>
    <dgm:cxn modelId="{0094FBA9-9925-421D-9A3C-17A846D1C3DD}" type="presParOf" srcId="{38AB9D1C-90FF-437F-87B5-5619D7C459D1}" destId="{C85152D8-9F19-416C-9345-08197A0B4841}" srcOrd="3" destOrd="0" presId="urn:microsoft.com/office/officeart/2005/8/layout/chevron1"/>
    <dgm:cxn modelId="{07008F9B-028A-4C3B-B551-523AC52C0625}" type="presParOf" srcId="{38AB9D1C-90FF-437F-87B5-5619D7C459D1}" destId="{4AE8713E-3D92-42F7-A908-4351A8377881}" srcOrd="4" destOrd="0" presId="urn:microsoft.com/office/officeart/2005/8/layout/chevron1"/>
    <dgm:cxn modelId="{3F3A5ED0-BC54-42EE-BB8F-A305A6CBAF76}" type="presParOf" srcId="{38AB9D1C-90FF-437F-87B5-5619D7C459D1}" destId="{A4168390-E151-42F0-9E75-CF21EB56F401}" srcOrd="5" destOrd="0" presId="urn:microsoft.com/office/officeart/2005/8/layout/chevron1"/>
    <dgm:cxn modelId="{F95E843E-1417-4A04-B370-0F7911769D38}" type="presParOf" srcId="{38AB9D1C-90FF-437F-87B5-5619D7C459D1}" destId="{DC3A1E0D-F030-47FB-8E8B-E9E00A79C2AD}" srcOrd="6" destOrd="0" presId="urn:microsoft.com/office/officeart/2005/8/layout/chevron1"/>
  </dgm:cxnLst>
  <dgm:bg>
    <a:noFill/>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6F5D1F-D5FA-4F69-9CAC-AC78AE1511C1}"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s-CO"/>
        </a:p>
      </dgm:t>
    </dgm:pt>
    <dgm:pt modelId="{295AB7E1-1BE8-419A-9717-715E8B1CD9D7}">
      <dgm:prSet custT="1"/>
      <dgm:spPr>
        <a:solidFill>
          <a:schemeClr val="accent5">
            <a:lumMod val="75000"/>
          </a:schemeClr>
        </a:solidFill>
      </dgm:spPr>
      <dgm:t>
        <a:bodyPr/>
        <a:lstStyle/>
        <a:p>
          <a:r>
            <a:rPr lang="en-US" sz="1800" b="0" i="0">
              <a:solidFill>
                <a:schemeClr val="bg1"/>
              </a:solidFill>
              <a:latin typeface="+mn-lt"/>
            </a:rPr>
            <a:t>​</a:t>
          </a:r>
          <a:r>
            <a:rPr lang="en-US" sz="1800" b="0" i="0" u="none" strike="noStrike" baseline="0">
              <a:solidFill>
                <a:schemeClr val="bg1"/>
              </a:solidFill>
              <a:latin typeface="+mn-lt"/>
              <a:ea typeface="Arial"/>
              <a:cs typeface="Segoe UI"/>
            </a:rPr>
            <a:t>El Plan </a:t>
          </a:r>
          <a:r>
            <a:rPr lang="en-US" sz="1800" b="0" i="0" u="none" strike="noStrike" baseline="0" err="1">
              <a:solidFill>
                <a:schemeClr val="bg1"/>
              </a:solidFill>
              <a:latin typeface="+mn-lt"/>
              <a:ea typeface="Arial"/>
              <a:cs typeface="Segoe UI"/>
            </a:rPr>
            <a:t>Distrital</a:t>
          </a:r>
          <a:r>
            <a:rPr lang="en-US" sz="1800" b="0" i="0" u="none" strike="noStrike" baseline="0">
              <a:solidFill>
                <a:schemeClr val="bg1"/>
              </a:solidFill>
              <a:latin typeface="+mn-lt"/>
              <a:ea typeface="Arial"/>
              <a:cs typeface="Segoe UI"/>
            </a:rPr>
            <a:t> de Desarrollo 2024-2027</a:t>
          </a:r>
        </a:p>
        <a:p>
          <a:r>
            <a:rPr lang="en-US" sz="1800" b="1" i="0" u="none" strike="noStrike" baseline="0">
              <a:solidFill>
                <a:schemeClr val="bg1"/>
              </a:solidFill>
              <a:latin typeface="+mn-lt"/>
              <a:ea typeface="Arial"/>
              <a:cs typeface="Segoe UI"/>
            </a:rPr>
            <a:t>Bogotá Camina Segura</a:t>
          </a:r>
          <a:r>
            <a:rPr lang="en-US" sz="1800" b="0" i="0">
              <a:solidFill>
                <a:schemeClr val="bg1"/>
              </a:solidFill>
              <a:latin typeface="+mn-lt"/>
              <a:ea typeface="Arial"/>
              <a:cs typeface="Segoe UI"/>
            </a:rPr>
            <a:t>​</a:t>
          </a:r>
          <a:endParaRPr lang="es-CO" sz="1800">
            <a:solidFill>
              <a:schemeClr val="bg1"/>
            </a:solidFill>
            <a:latin typeface="+mn-lt"/>
          </a:endParaRPr>
        </a:p>
      </dgm:t>
    </dgm:pt>
    <dgm:pt modelId="{4B8304D6-8F71-46F7-9D99-EA2BE8F66A19}" type="parTrans" cxnId="{7ED23F75-A753-4B20-B16B-9557F3F16D20}">
      <dgm:prSet/>
      <dgm:spPr/>
      <dgm:t>
        <a:bodyPr/>
        <a:lstStyle/>
        <a:p>
          <a:endParaRPr lang="es-CO" sz="1800">
            <a:latin typeface="+mn-lt"/>
          </a:endParaRPr>
        </a:p>
      </dgm:t>
    </dgm:pt>
    <dgm:pt modelId="{B2621DEC-8961-41BB-B4A2-80A796FDB6FA}" type="sibTrans" cxnId="{7ED23F75-A753-4B20-B16B-9557F3F16D20}">
      <dgm:prSet/>
      <dgm:spPr/>
      <dgm:t>
        <a:bodyPr/>
        <a:lstStyle/>
        <a:p>
          <a:endParaRPr lang="es-CO" sz="1800">
            <a:latin typeface="+mn-lt"/>
          </a:endParaRPr>
        </a:p>
      </dgm:t>
    </dgm:pt>
    <dgm:pt modelId="{6FF089F6-B76C-41A1-8D0A-60AD66B33FE1}">
      <dgm:prSet custT="1"/>
      <dgm:spPr>
        <a:solidFill>
          <a:schemeClr val="accent5">
            <a:lumMod val="75000"/>
          </a:schemeClr>
        </a:solidFill>
      </dgm:spPr>
      <dgm:t>
        <a:bodyPr/>
        <a:lstStyle/>
        <a:p>
          <a:r>
            <a:rPr lang="en-US" sz="1800" b="0" i="0" baseline="0">
              <a:solidFill>
                <a:schemeClr val="bg1"/>
              </a:solidFill>
              <a:latin typeface="+mn-lt"/>
            </a:rPr>
            <a:t>El Marco Fiscal de Mediano </a:t>
          </a:r>
          <a:r>
            <a:rPr lang="en-US" sz="1800" b="0" i="0" baseline="0" err="1">
              <a:solidFill>
                <a:schemeClr val="bg1"/>
              </a:solidFill>
              <a:latin typeface="+mn-lt"/>
            </a:rPr>
            <a:t>Plazo</a:t>
          </a:r>
          <a:r>
            <a:rPr lang="en-US" sz="1800" b="0" i="0" baseline="0">
              <a:solidFill>
                <a:schemeClr val="bg1"/>
              </a:solidFill>
              <a:latin typeface="+mn-lt"/>
            </a:rPr>
            <a:t> (MFMP).</a:t>
          </a:r>
          <a:r>
            <a:rPr lang="en-US" sz="1800" b="0" i="0">
              <a:solidFill>
                <a:schemeClr val="bg1"/>
              </a:solidFill>
              <a:latin typeface="+mn-lt"/>
            </a:rPr>
            <a:t>​</a:t>
          </a:r>
          <a:endParaRPr lang="es-CO" sz="1800">
            <a:solidFill>
              <a:schemeClr val="bg1"/>
            </a:solidFill>
            <a:latin typeface="+mn-lt"/>
          </a:endParaRPr>
        </a:p>
      </dgm:t>
    </dgm:pt>
    <dgm:pt modelId="{D5E05F73-954B-4D97-B355-E3F68CBEB05B}" type="parTrans" cxnId="{A4E61080-D1B9-40AB-8A4E-5C1570B40BBE}">
      <dgm:prSet/>
      <dgm:spPr/>
      <dgm:t>
        <a:bodyPr/>
        <a:lstStyle/>
        <a:p>
          <a:endParaRPr lang="es-CO" sz="1800">
            <a:latin typeface="+mn-lt"/>
          </a:endParaRPr>
        </a:p>
      </dgm:t>
    </dgm:pt>
    <dgm:pt modelId="{5A26829D-6C02-45E4-94A6-0E26DAE37B22}" type="sibTrans" cxnId="{A4E61080-D1B9-40AB-8A4E-5C1570B40BBE}">
      <dgm:prSet/>
      <dgm:spPr/>
      <dgm:t>
        <a:bodyPr/>
        <a:lstStyle/>
        <a:p>
          <a:endParaRPr lang="es-CO" sz="1800">
            <a:latin typeface="+mn-lt"/>
          </a:endParaRPr>
        </a:p>
      </dgm:t>
    </dgm:pt>
    <dgm:pt modelId="{C98543B9-090B-4867-B1BE-27B8A4FBF75E}">
      <dgm:prSet custT="1"/>
      <dgm:spPr>
        <a:solidFill>
          <a:schemeClr val="accent5">
            <a:lumMod val="75000"/>
          </a:schemeClr>
        </a:solidFill>
      </dgm:spPr>
      <dgm:t>
        <a:bodyPr/>
        <a:lstStyle/>
        <a:p>
          <a:r>
            <a:rPr lang="en-US" sz="1800" b="0" i="0" baseline="0">
              <a:solidFill>
                <a:schemeClr val="bg1"/>
              </a:solidFill>
              <a:latin typeface="+mn-lt"/>
            </a:rPr>
            <a:t>El Marco de Gasto de Mediano </a:t>
          </a:r>
          <a:r>
            <a:rPr lang="en-US" sz="1800" b="0" i="0" baseline="0" err="1">
              <a:solidFill>
                <a:schemeClr val="bg1"/>
              </a:solidFill>
              <a:latin typeface="+mn-lt"/>
            </a:rPr>
            <a:t>Plazo</a:t>
          </a:r>
          <a:r>
            <a:rPr lang="en-US" sz="1800" b="0" i="0" baseline="0">
              <a:solidFill>
                <a:schemeClr val="bg1"/>
              </a:solidFill>
              <a:latin typeface="+mn-lt"/>
            </a:rPr>
            <a:t> (MGMP).</a:t>
          </a:r>
          <a:r>
            <a:rPr lang="en-US" sz="1800" b="0" i="0">
              <a:solidFill>
                <a:schemeClr val="bg1"/>
              </a:solidFill>
              <a:latin typeface="+mn-lt"/>
            </a:rPr>
            <a:t>​</a:t>
          </a:r>
          <a:endParaRPr lang="es-CO" sz="1800">
            <a:solidFill>
              <a:schemeClr val="bg1"/>
            </a:solidFill>
            <a:latin typeface="+mn-lt"/>
          </a:endParaRPr>
        </a:p>
      </dgm:t>
    </dgm:pt>
    <dgm:pt modelId="{5E95F562-5EE1-4D0C-A418-A409C71756C8}" type="parTrans" cxnId="{AED078F4-ACA9-47BA-9025-0FCFCF0C9B53}">
      <dgm:prSet/>
      <dgm:spPr/>
      <dgm:t>
        <a:bodyPr/>
        <a:lstStyle/>
        <a:p>
          <a:endParaRPr lang="es-CO" sz="1800">
            <a:latin typeface="+mn-lt"/>
          </a:endParaRPr>
        </a:p>
      </dgm:t>
    </dgm:pt>
    <dgm:pt modelId="{A0CF1DDC-8896-41D1-BE8E-051E0AE7FDA1}" type="sibTrans" cxnId="{AED078F4-ACA9-47BA-9025-0FCFCF0C9B53}">
      <dgm:prSet/>
      <dgm:spPr/>
      <dgm:t>
        <a:bodyPr/>
        <a:lstStyle/>
        <a:p>
          <a:endParaRPr lang="es-CO" sz="1800">
            <a:latin typeface="+mn-lt"/>
          </a:endParaRPr>
        </a:p>
      </dgm:t>
    </dgm:pt>
    <dgm:pt modelId="{4ED6A5BF-5F19-4F07-B7C8-9FCE91398A2E}">
      <dgm:prSet custT="1"/>
      <dgm:spPr>
        <a:solidFill>
          <a:schemeClr val="accent5">
            <a:lumMod val="75000"/>
          </a:schemeClr>
        </a:solidFill>
      </dgm:spPr>
      <dgm:t>
        <a:bodyPr/>
        <a:lstStyle/>
        <a:p>
          <a:r>
            <a:rPr lang="en-US" sz="1800" b="0" i="0" baseline="0">
              <a:solidFill>
                <a:schemeClr val="bg1"/>
              </a:solidFill>
              <a:latin typeface="+mn-lt"/>
            </a:rPr>
            <a:t>Los </a:t>
          </a:r>
          <a:r>
            <a:rPr lang="en-US" sz="1800" b="0" i="0" baseline="0" err="1">
              <a:solidFill>
                <a:schemeClr val="bg1"/>
              </a:solidFill>
              <a:latin typeface="+mn-lt"/>
            </a:rPr>
            <a:t>principios</a:t>
          </a:r>
          <a:r>
            <a:rPr lang="en-US" sz="1800" b="0" i="0" baseline="0">
              <a:solidFill>
                <a:schemeClr val="bg1"/>
              </a:solidFill>
              <a:latin typeface="+mn-lt"/>
            </a:rPr>
            <a:t> de </a:t>
          </a:r>
          <a:r>
            <a:rPr lang="en-US" sz="1800" b="0" i="0" baseline="0" err="1">
              <a:solidFill>
                <a:schemeClr val="bg1"/>
              </a:solidFill>
              <a:latin typeface="+mn-lt"/>
            </a:rPr>
            <a:t>sostenibilidad</a:t>
          </a:r>
          <a:r>
            <a:rPr lang="en-US" sz="1800" b="0" i="0" baseline="0">
              <a:solidFill>
                <a:schemeClr val="bg1"/>
              </a:solidFill>
              <a:latin typeface="+mn-lt"/>
            </a:rPr>
            <a:t> fiscal y </a:t>
          </a:r>
          <a:r>
            <a:rPr lang="en-US" sz="1800" b="0" i="0" baseline="0" err="1">
              <a:solidFill>
                <a:schemeClr val="bg1"/>
              </a:solidFill>
              <a:latin typeface="+mn-lt"/>
            </a:rPr>
            <a:t>responsabilidad</a:t>
          </a:r>
          <a:r>
            <a:rPr lang="en-US" sz="1800" b="0" i="0" baseline="0">
              <a:solidFill>
                <a:schemeClr val="bg1"/>
              </a:solidFill>
              <a:latin typeface="+mn-lt"/>
            </a:rPr>
            <a:t> </a:t>
          </a:r>
          <a:r>
            <a:rPr lang="en-US" sz="1800" b="0" i="0" baseline="0" err="1">
              <a:solidFill>
                <a:schemeClr val="bg1"/>
              </a:solidFill>
              <a:latin typeface="+mn-lt"/>
            </a:rPr>
            <a:t>presupuestal</a:t>
          </a:r>
          <a:endParaRPr lang="es-CO" sz="1800">
            <a:solidFill>
              <a:schemeClr val="bg1"/>
            </a:solidFill>
            <a:latin typeface="+mn-lt"/>
          </a:endParaRPr>
        </a:p>
      </dgm:t>
    </dgm:pt>
    <dgm:pt modelId="{AD071488-ABBB-4491-B823-74D1ED00006D}" type="parTrans" cxnId="{0DDB62D6-6428-455A-9915-80079C0964B4}">
      <dgm:prSet/>
      <dgm:spPr/>
      <dgm:t>
        <a:bodyPr/>
        <a:lstStyle/>
        <a:p>
          <a:endParaRPr lang="es-CO" sz="1800">
            <a:latin typeface="+mn-lt"/>
          </a:endParaRPr>
        </a:p>
      </dgm:t>
    </dgm:pt>
    <dgm:pt modelId="{F0F5EAAA-775E-4FB4-832B-EFB5229C7955}" type="sibTrans" cxnId="{0DDB62D6-6428-455A-9915-80079C0964B4}">
      <dgm:prSet/>
      <dgm:spPr/>
      <dgm:t>
        <a:bodyPr/>
        <a:lstStyle/>
        <a:p>
          <a:endParaRPr lang="es-CO" sz="1800">
            <a:latin typeface="+mn-lt"/>
          </a:endParaRPr>
        </a:p>
      </dgm:t>
    </dgm:pt>
    <dgm:pt modelId="{CA7AB3A9-C1F5-48D7-8B44-0B2FE3220DE6}" type="pres">
      <dgm:prSet presAssocID="{AC6F5D1F-D5FA-4F69-9CAC-AC78AE1511C1}" presName="cycle" presStyleCnt="0">
        <dgm:presLayoutVars>
          <dgm:dir/>
          <dgm:resizeHandles val="exact"/>
        </dgm:presLayoutVars>
      </dgm:prSet>
      <dgm:spPr/>
    </dgm:pt>
    <dgm:pt modelId="{F1B470EC-ACED-45B3-ADEC-F8C5DD555702}" type="pres">
      <dgm:prSet presAssocID="{295AB7E1-1BE8-419A-9717-715E8B1CD9D7}" presName="node" presStyleLbl="node1" presStyleIdx="0" presStyleCnt="4" custScaleX="131701">
        <dgm:presLayoutVars>
          <dgm:bulletEnabled val="1"/>
        </dgm:presLayoutVars>
      </dgm:prSet>
      <dgm:spPr/>
    </dgm:pt>
    <dgm:pt modelId="{D01DEE38-C55C-427B-84A5-52E6AFA7518E}" type="pres">
      <dgm:prSet presAssocID="{295AB7E1-1BE8-419A-9717-715E8B1CD9D7}" presName="spNode" presStyleCnt="0"/>
      <dgm:spPr/>
    </dgm:pt>
    <dgm:pt modelId="{D651FA89-9251-4876-8BAD-87A0415ACAAD}" type="pres">
      <dgm:prSet presAssocID="{B2621DEC-8961-41BB-B4A2-80A796FDB6FA}" presName="sibTrans" presStyleLbl="sibTrans1D1" presStyleIdx="0" presStyleCnt="4"/>
      <dgm:spPr/>
    </dgm:pt>
    <dgm:pt modelId="{4D363511-8850-41AC-9C15-D3774D8F097E}" type="pres">
      <dgm:prSet presAssocID="{6FF089F6-B76C-41A1-8D0A-60AD66B33FE1}" presName="node" presStyleLbl="node1" presStyleIdx="1" presStyleCnt="4" custScaleX="131240" custRadScaleRad="131189" custRadScaleInc="-684">
        <dgm:presLayoutVars>
          <dgm:bulletEnabled val="1"/>
        </dgm:presLayoutVars>
      </dgm:prSet>
      <dgm:spPr/>
    </dgm:pt>
    <dgm:pt modelId="{C0DBE420-6051-4B96-AE9D-4EA4E99E61CF}" type="pres">
      <dgm:prSet presAssocID="{6FF089F6-B76C-41A1-8D0A-60AD66B33FE1}" presName="spNode" presStyleCnt="0"/>
      <dgm:spPr/>
    </dgm:pt>
    <dgm:pt modelId="{D74F3334-2B91-450E-881D-23C5D4B3BEAC}" type="pres">
      <dgm:prSet presAssocID="{5A26829D-6C02-45E4-94A6-0E26DAE37B22}" presName="sibTrans" presStyleLbl="sibTrans1D1" presStyleIdx="1" presStyleCnt="4"/>
      <dgm:spPr/>
    </dgm:pt>
    <dgm:pt modelId="{38977CE3-141E-4416-9C11-7FAB59FE9BB7}" type="pres">
      <dgm:prSet presAssocID="{C98543B9-090B-4867-B1BE-27B8A4FBF75E}" presName="node" presStyleLbl="node1" presStyleIdx="2" presStyleCnt="4" custScaleX="131240">
        <dgm:presLayoutVars>
          <dgm:bulletEnabled val="1"/>
        </dgm:presLayoutVars>
      </dgm:prSet>
      <dgm:spPr/>
    </dgm:pt>
    <dgm:pt modelId="{0EE20AB5-0EB0-472B-934D-A0515B9B2943}" type="pres">
      <dgm:prSet presAssocID="{C98543B9-090B-4867-B1BE-27B8A4FBF75E}" presName="spNode" presStyleCnt="0"/>
      <dgm:spPr/>
    </dgm:pt>
    <dgm:pt modelId="{4AAFF13A-2275-4FEF-AE43-A45165B202CD}" type="pres">
      <dgm:prSet presAssocID="{A0CF1DDC-8896-41D1-BE8E-051E0AE7FDA1}" presName="sibTrans" presStyleLbl="sibTrans1D1" presStyleIdx="2" presStyleCnt="4"/>
      <dgm:spPr/>
    </dgm:pt>
    <dgm:pt modelId="{DBA4C96E-2B5F-4731-9A84-3BE657CA0622}" type="pres">
      <dgm:prSet presAssocID="{4ED6A5BF-5F19-4F07-B7C8-9FCE91398A2E}" presName="node" presStyleLbl="node1" presStyleIdx="3" presStyleCnt="4" custScaleX="131240" custRadScaleRad="125367" custRadScaleInc="716">
        <dgm:presLayoutVars>
          <dgm:bulletEnabled val="1"/>
        </dgm:presLayoutVars>
      </dgm:prSet>
      <dgm:spPr/>
    </dgm:pt>
    <dgm:pt modelId="{B7009555-D8E5-4B71-94AD-3D8A4DBD972D}" type="pres">
      <dgm:prSet presAssocID="{4ED6A5BF-5F19-4F07-B7C8-9FCE91398A2E}" presName="spNode" presStyleCnt="0"/>
      <dgm:spPr/>
    </dgm:pt>
    <dgm:pt modelId="{D84CEAA9-D1B4-4A03-BE4C-4CD17DC8D551}" type="pres">
      <dgm:prSet presAssocID="{F0F5EAAA-775E-4FB4-832B-EFB5229C7955}" presName="sibTrans" presStyleLbl="sibTrans1D1" presStyleIdx="3" presStyleCnt="4"/>
      <dgm:spPr/>
    </dgm:pt>
  </dgm:ptLst>
  <dgm:cxnLst>
    <dgm:cxn modelId="{D3BFE711-62F7-4FD0-A27F-2413C8024671}" type="presOf" srcId="{C98543B9-090B-4867-B1BE-27B8A4FBF75E}" destId="{38977CE3-141E-4416-9C11-7FAB59FE9BB7}" srcOrd="0" destOrd="0" presId="urn:microsoft.com/office/officeart/2005/8/layout/cycle6"/>
    <dgm:cxn modelId="{5AC38133-4BE1-4E5A-8375-70984F8A36EE}" type="presOf" srcId="{5A26829D-6C02-45E4-94A6-0E26DAE37B22}" destId="{D74F3334-2B91-450E-881D-23C5D4B3BEAC}" srcOrd="0" destOrd="0" presId="urn:microsoft.com/office/officeart/2005/8/layout/cycle6"/>
    <dgm:cxn modelId="{34087338-DA17-48BE-BFC7-4DF7503E415D}" type="presOf" srcId="{4ED6A5BF-5F19-4F07-B7C8-9FCE91398A2E}" destId="{DBA4C96E-2B5F-4731-9A84-3BE657CA0622}" srcOrd="0" destOrd="0" presId="urn:microsoft.com/office/officeart/2005/8/layout/cycle6"/>
    <dgm:cxn modelId="{DABB9238-5663-42E9-9137-906E25650F29}" type="presOf" srcId="{6FF089F6-B76C-41A1-8D0A-60AD66B33FE1}" destId="{4D363511-8850-41AC-9C15-D3774D8F097E}" srcOrd="0" destOrd="0" presId="urn:microsoft.com/office/officeart/2005/8/layout/cycle6"/>
    <dgm:cxn modelId="{675F3461-CC1C-4ADD-82F6-AFE5A508758F}" type="presOf" srcId="{295AB7E1-1BE8-419A-9717-715E8B1CD9D7}" destId="{F1B470EC-ACED-45B3-ADEC-F8C5DD555702}" srcOrd="0" destOrd="0" presId="urn:microsoft.com/office/officeart/2005/8/layout/cycle6"/>
    <dgm:cxn modelId="{E31B7761-5EDA-4EF1-80D5-508ECFD1CBFD}" type="presOf" srcId="{B2621DEC-8961-41BB-B4A2-80A796FDB6FA}" destId="{D651FA89-9251-4876-8BAD-87A0415ACAAD}" srcOrd="0" destOrd="0" presId="urn:microsoft.com/office/officeart/2005/8/layout/cycle6"/>
    <dgm:cxn modelId="{7ED23F75-A753-4B20-B16B-9557F3F16D20}" srcId="{AC6F5D1F-D5FA-4F69-9CAC-AC78AE1511C1}" destId="{295AB7E1-1BE8-419A-9717-715E8B1CD9D7}" srcOrd="0" destOrd="0" parTransId="{4B8304D6-8F71-46F7-9D99-EA2BE8F66A19}" sibTransId="{B2621DEC-8961-41BB-B4A2-80A796FDB6FA}"/>
    <dgm:cxn modelId="{A4E61080-D1B9-40AB-8A4E-5C1570B40BBE}" srcId="{AC6F5D1F-D5FA-4F69-9CAC-AC78AE1511C1}" destId="{6FF089F6-B76C-41A1-8D0A-60AD66B33FE1}" srcOrd="1" destOrd="0" parTransId="{D5E05F73-954B-4D97-B355-E3F68CBEB05B}" sibTransId="{5A26829D-6C02-45E4-94A6-0E26DAE37B22}"/>
    <dgm:cxn modelId="{180A5792-C0E2-4B16-944C-3A90BFB35691}" type="presOf" srcId="{A0CF1DDC-8896-41D1-BE8E-051E0AE7FDA1}" destId="{4AAFF13A-2275-4FEF-AE43-A45165B202CD}" srcOrd="0" destOrd="0" presId="urn:microsoft.com/office/officeart/2005/8/layout/cycle6"/>
    <dgm:cxn modelId="{B54B559B-4EEE-4B95-9FFC-8ECA61A588C5}" type="presOf" srcId="{F0F5EAAA-775E-4FB4-832B-EFB5229C7955}" destId="{D84CEAA9-D1B4-4A03-BE4C-4CD17DC8D551}" srcOrd="0" destOrd="0" presId="urn:microsoft.com/office/officeart/2005/8/layout/cycle6"/>
    <dgm:cxn modelId="{0DDB62D6-6428-455A-9915-80079C0964B4}" srcId="{AC6F5D1F-D5FA-4F69-9CAC-AC78AE1511C1}" destId="{4ED6A5BF-5F19-4F07-B7C8-9FCE91398A2E}" srcOrd="3" destOrd="0" parTransId="{AD071488-ABBB-4491-B823-74D1ED00006D}" sibTransId="{F0F5EAAA-775E-4FB4-832B-EFB5229C7955}"/>
    <dgm:cxn modelId="{30D7BAF1-8A6C-4452-A0D1-7C257E4C6337}" type="presOf" srcId="{AC6F5D1F-D5FA-4F69-9CAC-AC78AE1511C1}" destId="{CA7AB3A9-C1F5-48D7-8B44-0B2FE3220DE6}" srcOrd="0" destOrd="0" presId="urn:microsoft.com/office/officeart/2005/8/layout/cycle6"/>
    <dgm:cxn modelId="{AED078F4-ACA9-47BA-9025-0FCFCF0C9B53}" srcId="{AC6F5D1F-D5FA-4F69-9CAC-AC78AE1511C1}" destId="{C98543B9-090B-4867-B1BE-27B8A4FBF75E}" srcOrd="2" destOrd="0" parTransId="{5E95F562-5EE1-4D0C-A418-A409C71756C8}" sibTransId="{A0CF1DDC-8896-41D1-BE8E-051E0AE7FDA1}"/>
    <dgm:cxn modelId="{98E069B8-3B8E-4263-84ED-579D7FC2BF81}" type="presParOf" srcId="{CA7AB3A9-C1F5-48D7-8B44-0B2FE3220DE6}" destId="{F1B470EC-ACED-45B3-ADEC-F8C5DD555702}" srcOrd="0" destOrd="0" presId="urn:microsoft.com/office/officeart/2005/8/layout/cycle6"/>
    <dgm:cxn modelId="{93679815-EC9B-4500-8D26-67E7F7C2C2E7}" type="presParOf" srcId="{CA7AB3A9-C1F5-48D7-8B44-0B2FE3220DE6}" destId="{D01DEE38-C55C-427B-84A5-52E6AFA7518E}" srcOrd="1" destOrd="0" presId="urn:microsoft.com/office/officeart/2005/8/layout/cycle6"/>
    <dgm:cxn modelId="{96B19F5D-B841-423C-9160-4129450E985E}" type="presParOf" srcId="{CA7AB3A9-C1F5-48D7-8B44-0B2FE3220DE6}" destId="{D651FA89-9251-4876-8BAD-87A0415ACAAD}" srcOrd="2" destOrd="0" presId="urn:microsoft.com/office/officeart/2005/8/layout/cycle6"/>
    <dgm:cxn modelId="{AE9C591B-A00C-4480-8830-927EDE0E7274}" type="presParOf" srcId="{CA7AB3A9-C1F5-48D7-8B44-0B2FE3220DE6}" destId="{4D363511-8850-41AC-9C15-D3774D8F097E}" srcOrd="3" destOrd="0" presId="urn:microsoft.com/office/officeart/2005/8/layout/cycle6"/>
    <dgm:cxn modelId="{40A48D55-E6F4-4631-92BB-BA2CEC2527A9}" type="presParOf" srcId="{CA7AB3A9-C1F5-48D7-8B44-0B2FE3220DE6}" destId="{C0DBE420-6051-4B96-AE9D-4EA4E99E61CF}" srcOrd="4" destOrd="0" presId="urn:microsoft.com/office/officeart/2005/8/layout/cycle6"/>
    <dgm:cxn modelId="{2F62E210-7422-49E2-9375-30D0CDDE4FC3}" type="presParOf" srcId="{CA7AB3A9-C1F5-48D7-8B44-0B2FE3220DE6}" destId="{D74F3334-2B91-450E-881D-23C5D4B3BEAC}" srcOrd="5" destOrd="0" presId="urn:microsoft.com/office/officeart/2005/8/layout/cycle6"/>
    <dgm:cxn modelId="{C20C6F54-D266-4F45-91F5-EB666E487480}" type="presParOf" srcId="{CA7AB3A9-C1F5-48D7-8B44-0B2FE3220DE6}" destId="{38977CE3-141E-4416-9C11-7FAB59FE9BB7}" srcOrd="6" destOrd="0" presId="urn:microsoft.com/office/officeart/2005/8/layout/cycle6"/>
    <dgm:cxn modelId="{1C41BF61-5789-4AAA-8437-A289BCF073EE}" type="presParOf" srcId="{CA7AB3A9-C1F5-48D7-8B44-0B2FE3220DE6}" destId="{0EE20AB5-0EB0-472B-934D-A0515B9B2943}" srcOrd="7" destOrd="0" presId="urn:microsoft.com/office/officeart/2005/8/layout/cycle6"/>
    <dgm:cxn modelId="{76EC4BE6-B706-457D-86A4-CA3A3793E5C4}" type="presParOf" srcId="{CA7AB3A9-C1F5-48D7-8B44-0B2FE3220DE6}" destId="{4AAFF13A-2275-4FEF-AE43-A45165B202CD}" srcOrd="8" destOrd="0" presId="urn:microsoft.com/office/officeart/2005/8/layout/cycle6"/>
    <dgm:cxn modelId="{843971E1-46A2-47FC-BEA4-C9DF854C9C0C}" type="presParOf" srcId="{CA7AB3A9-C1F5-48D7-8B44-0B2FE3220DE6}" destId="{DBA4C96E-2B5F-4731-9A84-3BE657CA0622}" srcOrd="9" destOrd="0" presId="urn:microsoft.com/office/officeart/2005/8/layout/cycle6"/>
    <dgm:cxn modelId="{E82CC75C-16AE-4011-BE64-59C2BDFB704A}" type="presParOf" srcId="{CA7AB3A9-C1F5-48D7-8B44-0B2FE3220DE6}" destId="{B7009555-D8E5-4B71-94AD-3D8A4DBD972D}" srcOrd="10" destOrd="0" presId="urn:microsoft.com/office/officeart/2005/8/layout/cycle6"/>
    <dgm:cxn modelId="{32BAB9D7-5881-4DA0-BD5B-120D7FEDF749}" type="presParOf" srcId="{CA7AB3A9-C1F5-48D7-8B44-0B2FE3220DE6}" destId="{D84CEAA9-D1B4-4A03-BE4C-4CD17DC8D551}" srcOrd="11" destOrd="0" presId="urn:microsoft.com/office/officeart/2005/8/layout/cycle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7C88434-473B-4501-A034-300B2F943652}" type="doc">
      <dgm:prSet loTypeId="urn:microsoft.com/office/officeart/2024/layout/BulletTimelineInverted" loCatId="process" qsTypeId="urn:microsoft.com/office/officeart/2005/8/quickstyle/simple1" qsCatId="simple" csTypeId="urn:microsoft.com/office/officeart/2005/8/colors/accent1_2" csCatId="accent1" phldr="1"/>
      <dgm:spPr/>
      <dgm:t>
        <a:bodyPr/>
        <a:lstStyle/>
        <a:p>
          <a:endParaRPr lang="es-CO"/>
        </a:p>
      </dgm:t>
    </dgm:pt>
    <dgm:pt modelId="{C9C30C53-02CA-417A-9207-EA0ED4263717}">
      <dgm:prSet custT="1"/>
      <dgm:spPr/>
      <dgm:t>
        <a:bodyPr/>
        <a:lstStyle/>
        <a:p>
          <a:pPr>
            <a:defRPr b="1"/>
          </a:pPr>
          <a:r>
            <a:rPr lang="es-CO" sz="1400" b="1">
              <a:latin typeface="+mn-lt"/>
            </a:rPr>
            <a:t>Enfoque Integral y Sostenible</a:t>
          </a:r>
          <a:endParaRPr lang="es-CO" sz="1400">
            <a:latin typeface="+mn-lt"/>
          </a:endParaRPr>
        </a:p>
      </dgm:t>
    </dgm:pt>
    <dgm:pt modelId="{1F9AC935-DAD7-47BE-A34A-DD722A19F686}" type="parTrans" cxnId="{6AA5D170-7034-445A-A179-E919646F1562}">
      <dgm:prSet/>
      <dgm:spPr/>
      <dgm:t>
        <a:bodyPr/>
        <a:lstStyle/>
        <a:p>
          <a:endParaRPr lang="es-CO" sz="1400">
            <a:latin typeface="+mn-lt"/>
          </a:endParaRPr>
        </a:p>
      </dgm:t>
    </dgm:pt>
    <dgm:pt modelId="{1D03E459-51FD-40F8-A2A1-5B78E988A818}" type="sibTrans" cxnId="{6AA5D170-7034-445A-A179-E919646F1562}">
      <dgm:prSet/>
      <dgm:spPr/>
      <dgm:t>
        <a:bodyPr/>
        <a:lstStyle/>
        <a:p>
          <a:endParaRPr lang="es-CO" sz="1400">
            <a:latin typeface="+mn-lt"/>
          </a:endParaRPr>
        </a:p>
      </dgm:t>
    </dgm:pt>
    <dgm:pt modelId="{AA1D863F-AAD9-411D-8333-E2D709552FEF}">
      <dgm:prSet custT="1"/>
      <dgm:spPr/>
      <dgm:t>
        <a:bodyPr/>
        <a:lstStyle/>
        <a:p>
          <a:r>
            <a:rPr lang="es-CO" sz="1400">
              <a:latin typeface="+mn-lt"/>
            </a:rPr>
            <a:t>Se promueve un enfoque integral que combine la sostenibilidad fiscal, calidad del gasto y cumplimiento del PDD.</a:t>
          </a:r>
        </a:p>
      </dgm:t>
    </dgm:pt>
    <dgm:pt modelId="{D1B9CA47-9CF0-47DF-B611-773B0462E33C}" type="parTrans" cxnId="{536FDE32-3593-462B-8E8F-701AF63E37C2}">
      <dgm:prSet/>
      <dgm:spPr/>
      <dgm:t>
        <a:bodyPr/>
        <a:lstStyle/>
        <a:p>
          <a:endParaRPr lang="es-CO" sz="1400">
            <a:latin typeface="+mn-lt"/>
          </a:endParaRPr>
        </a:p>
      </dgm:t>
    </dgm:pt>
    <dgm:pt modelId="{0FDAFB3A-7C0A-498D-9682-8294D8B7518C}" type="sibTrans" cxnId="{536FDE32-3593-462B-8E8F-701AF63E37C2}">
      <dgm:prSet/>
      <dgm:spPr/>
      <dgm:t>
        <a:bodyPr/>
        <a:lstStyle/>
        <a:p>
          <a:endParaRPr lang="es-CO" sz="1400">
            <a:latin typeface="+mn-lt"/>
          </a:endParaRPr>
        </a:p>
      </dgm:t>
    </dgm:pt>
    <dgm:pt modelId="{8E3A81F0-3A80-4A4B-82DB-D4D7CB7767E2}">
      <dgm:prSet custT="1"/>
      <dgm:spPr/>
      <dgm:t>
        <a:bodyPr/>
        <a:lstStyle/>
        <a:p>
          <a:pPr>
            <a:defRPr b="1"/>
          </a:pPr>
          <a:r>
            <a:rPr lang="es-CO" sz="1400" b="1">
              <a:latin typeface="+mn-lt"/>
            </a:rPr>
            <a:t>Priorización de Impacto Social</a:t>
          </a:r>
          <a:endParaRPr lang="es-CO" sz="1400">
            <a:latin typeface="+mn-lt"/>
          </a:endParaRPr>
        </a:p>
      </dgm:t>
    </dgm:pt>
    <dgm:pt modelId="{82F1093E-AE05-4939-B7F6-D517DBE9129E}" type="parTrans" cxnId="{04DEA1FD-F09C-4124-B8A9-5EAB8F965366}">
      <dgm:prSet/>
      <dgm:spPr/>
      <dgm:t>
        <a:bodyPr/>
        <a:lstStyle/>
        <a:p>
          <a:endParaRPr lang="es-CO" sz="1400">
            <a:latin typeface="+mn-lt"/>
          </a:endParaRPr>
        </a:p>
      </dgm:t>
    </dgm:pt>
    <dgm:pt modelId="{94D84D5A-8698-46A6-8AB8-3CF6167B6753}" type="sibTrans" cxnId="{04DEA1FD-F09C-4124-B8A9-5EAB8F965366}">
      <dgm:prSet/>
      <dgm:spPr/>
      <dgm:t>
        <a:bodyPr/>
        <a:lstStyle/>
        <a:p>
          <a:endParaRPr lang="es-CO" sz="1400">
            <a:latin typeface="+mn-lt"/>
          </a:endParaRPr>
        </a:p>
      </dgm:t>
    </dgm:pt>
    <dgm:pt modelId="{C01A7410-1BA3-4A4A-9310-6281BB27AF27}">
      <dgm:prSet custT="1"/>
      <dgm:spPr/>
      <dgm:t>
        <a:bodyPr/>
        <a:lstStyle/>
        <a:p>
          <a:r>
            <a:rPr lang="es-CO" sz="1400">
              <a:latin typeface="+mn-lt"/>
            </a:rPr>
            <a:t>Se priorizan intervenciones con mayor impacto social para contribuir al cumplimiento de metas de gobierno.</a:t>
          </a:r>
        </a:p>
      </dgm:t>
    </dgm:pt>
    <dgm:pt modelId="{3F995DE0-6F55-470C-ACD3-7BC275474AB0}" type="parTrans" cxnId="{D77CE280-8E68-4D66-B2EE-66745378F59E}">
      <dgm:prSet/>
      <dgm:spPr/>
      <dgm:t>
        <a:bodyPr/>
        <a:lstStyle/>
        <a:p>
          <a:endParaRPr lang="es-CO" sz="1400">
            <a:latin typeface="+mn-lt"/>
          </a:endParaRPr>
        </a:p>
      </dgm:t>
    </dgm:pt>
    <dgm:pt modelId="{452BD689-7091-4023-BCEB-557EB6EC85D6}" type="sibTrans" cxnId="{D77CE280-8E68-4D66-B2EE-66745378F59E}">
      <dgm:prSet/>
      <dgm:spPr/>
      <dgm:t>
        <a:bodyPr/>
        <a:lstStyle/>
        <a:p>
          <a:endParaRPr lang="es-CO" sz="1400">
            <a:latin typeface="+mn-lt"/>
          </a:endParaRPr>
        </a:p>
      </dgm:t>
    </dgm:pt>
    <dgm:pt modelId="{0A07C43A-14A7-4349-95DA-30BAAA5578D7}">
      <dgm:prSet custT="1"/>
      <dgm:spPr/>
      <dgm:t>
        <a:bodyPr/>
        <a:lstStyle/>
        <a:p>
          <a:pPr>
            <a:defRPr b="1"/>
          </a:pPr>
          <a:r>
            <a:rPr lang="es-CO" sz="1400" b="1">
              <a:latin typeface="+mn-lt"/>
            </a:rPr>
            <a:t>Criterios Técnicos y Financieros</a:t>
          </a:r>
          <a:endParaRPr lang="es-CO" sz="1400">
            <a:latin typeface="+mn-lt"/>
          </a:endParaRPr>
        </a:p>
      </dgm:t>
    </dgm:pt>
    <dgm:pt modelId="{330B1BF4-1D9C-4C30-BE9E-F7E6AEE934F6}" type="parTrans" cxnId="{2C874317-8533-419A-9823-4912118B74BF}">
      <dgm:prSet/>
      <dgm:spPr/>
      <dgm:t>
        <a:bodyPr/>
        <a:lstStyle/>
        <a:p>
          <a:endParaRPr lang="es-CO" sz="1400">
            <a:latin typeface="+mn-lt"/>
          </a:endParaRPr>
        </a:p>
      </dgm:t>
    </dgm:pt>
    <dgm:pt modelId="{D5EC3FE8-A611-487A-973A-DFEB8FBD9DD9}" type="sibTrans" cxnId="{2C874317-8533-419A-9823-4912118B74BF}">
      <dgm:prSet/>
      <dgm:spPr/>
      <dgm:t>
        <a:bodyPr/>
        <a:lstStyle/>
        <a:p>
          <a:endParaRPr lang="es-CO" sz="1400">
            <a:latin typeface="+mn-lt"/>
          </a:endParaRPr>
        </a:p>
      </dgm:t>
    </dgm:pt>
    <dgm:pt modelId="{C0E1A77D-0184-42BC-B588-733689FAFC52}">
      <dgm:prSet custT="1"/>
      <dgm:spPr/>
      <dgm:t>
        <a:bodyPr/>
        <a:lstStyle/>
        <a:p>
          <a:r>
            <a:rPr lang="es-CO" sz="1400">
              <a:latin typeface="+mn-lt"/>
            </a:rPr>
            <a:t>La formulación presupuestal se basa en criterios técnicos y financieros sólidos, evitando incrementos automáticos.</a:t>
          </a:r>
        </a:p>
      </dgm:t>
    </dgm:pt>
    <dgm:pt modelId="{DC7CF5EE-EFB2-40CF-9835-0DDF1FC33630}" type="parTrans" cxnId="{CA9308C7-9B03-4D51-A3DB-72AE9050D0CC}">
      <dgm:prSet/>
      <dgm:spPr/>
      <dgm:t>
        <a:bodyPr/>
        <a:lstStyle/>
        <a:p>
          <a:endParaRPr lang="es-CO" sz="1400">
            <a:latin typeface="+mn-lt"/>
          </a:endParaRPr>
        </a:p>
      </dgm:t>
    </dgm:pt>
    <dgm:pt modelId="{FFA0764C-A654-45DA-BAED-5BDB04F8EC2F}" type="sibTrans" cxnId="{CA9308C7-9B03-4D51-A3DB-72AE9050D0CC}">
      <dgm:prSet/>
      <dgm:spPr/>
      <dgm:t>
        <a:bodyPr/>
        <a:lstStyle/>
        <a:p>
          <a:endParaRPr lang="es-CO" sz="1400">
            <a:latin typeface="+mn-lt"/>
          </a:endParaRPr>
        </a:p>
      </dgm:t>
    </dgm:pt>
    <dgm:pt modelId="{422BB314-DCCE-4187-996A-FCEE3EC1BE57}">
      <dgm:prSet custT="1"/>
      <dgm:spPr/>
      <dgm:t>
        <a:bodyPr/>
        <a:lstStyle/>
        <a:p>
          <a:pPr>
            <a:defRPr b="1"/>
          </a:pPr>
          <a:r>
            <a:rPr lang="es-CO" sz="1400" b="1">
              <a:latin typeface="+mn-lt"/>
            </a:rPr>
            <a:t>Visión Estratégica de Gasto Público</a:t>
          </a:r>
          <a:endParaRPr lang="es-CO" sz="1400">
            <a:latin typeface="+mn-lt"/>
          </a:endParaRPr>
        </a:p>
      </dgm:t>
    </dgm:pt>
    <dgm:pt modelId="{F720E178-9782-4FE6-BB08-AFE4899EB8DD}" type="parTrans" cxnId="{85085C6A-69E0-4C98-824A-2EB07079EF4C}">
      <dgm:prSet/>
      <dgm:spPr/>
      <dgm:t>
        <a:bodyPr/>
        <a:lstStyle/>
        <a:p>
          <a:endParaRPr lang="es-CO" sz="1400">
            <a:latin typeface="+mn-lt"/>
          </a:endParaRPr>
        </a:p>
      </dgm:t>
    </dgm:pt>
    <dgm:pt modelId="{69DD6B82-4EAC-45EB-B130-0988703C2E9C}" type="sibTrans" cxnId="{85085C6A-69E0-4C98-824A-2EB07079EF4C}">
      <dgm:prSet/>
      <dgm:spPr/>
      <dgm:t>
        <a:bodyPr/>
        <a:lstStyle/>
        <a:p>
          <a:endParaRPr lang="es-CO" sz="1400">
            <a:latin typeface="+mn-lt"/>
          </a:endParaRPr>
        </a:p>
      </dgm:t>
    </dgm:pt>
    <dgm:pt modelId="{B640143C-A8E4-4D06-AB09-57BA210DE549}">
      <dgm:prSet custT="1"/>
      <dgm:spPr/>
      <dgm:t>
        <a:bodyPr/>
        <a:lstStyle/>
        <a:p>
          <a:r>
            <a:rPr lang="es-CO" sz="1400">
              <a:latin typeface="+mn-lt"/>
            </a:rPr>
            <a:t>Se busca articular el presupuesto anual con la planeación de mediano plazo para una gestión responsable y estratégica.</a:t>
          </a:r>
        </a:p>
      </dgm:t>
    </dgm:pt>
    <dgm:pt modelId="{1C132A49-2F67-4A78-AA03-F739EA51AC13}" type="parTrans" cxnId="{89DED432-FE08-4ACC-8E4D-D5EF5AFF0950}">
      <dgm:prSet/>
      <dgm:spPr/>
      <dgm:t>
        <a:bodyPr/>
        <a:lstStyle/>
        <a:p>
          <a:endParaRPr lang="es-CO" sz="1400">
            <a:latin typeface="+mn-lt"/>
          </a:endParaRPr>
        </a:p>
      </dgm:t>
    </dgm:pt>
    <dgm:pt modelId="{A76B4527-8EB9-491D-A1BD-A7365276B4D1}" type="sibTrans" cxnId="{89DED432-FE08-4ACC-8E4D-D5EF5AFF0950}">
      <dgm:prSet/>
      <dgm:spPr/>
      <dgm:t>
        <a:bodyPr/>
        <a:lstStyle/>
        <a:p>
          <a:endParaRPr lang="es-CO" sz="1400">
            <a:latin typeface="+mn-lt"/>
          </a:endParaRPr>
        </a:p>
      </dgm:t>
    </dgm:pt>
    <dgm:pt modelId="{2DCC7708-2757-4165-8EB1-BA5BA294A8B9}">
      <dgm:prSet custT="1"/>
      <dgm:spPr/>
      <dgm:t>
        <a:bodyPr/>
        <a:lstStyle/>
        <a:p>
          <a:pPr>
            <a:defRPr b="1"/>
          </a:pPr>
          <a:r>
            <a:rPr lang="es-MX" sz="1400" b="1">
              <a:latin typeface="+mn-lt"/>
            </a:rPr>
            <a:t>Enfoque estratégico en 2027</a:t>
          </a:r>
          <a:endParaRPr lang="es-CO" sz="1400">
            <a:latin typeface="+mn-lt"/>
          </a:endParaRPr>
        </a:p>
      </dgm:t>
    </dgm:pt>
    <dgm:pt modelId="{882939A2-ED75-45CE-A3B9-17B0FF0553A0}" type="parTrans" cxnId="{740D88C0-13FB-4292-8E98-FFBC6CA6EE32}">
      <dgm:prSet/>
      <dgm:spPr/>
      <dgm:t>
        <a:bodyPr/>
        <a:lstStyle/>
        <a:p>
          <a:endParaRPr lang="es-CO" sz="1400">
            <a:latin typeface="+mn-lt"/>
          </a:endParaRPr>
        </a:p>
      </dgm:t>
    </dgm:pt>
    <dgm:pt modelId="{3E75FC7B-DFBF-4F2E-ADEA-A2BFD4E5350F}" type="sibTrans" cxnId="{740D88C0-13FB-4292-8E98-FFBC6CA6EE32}">
      <dgm:prSet/>
      <dgm:spPr/>
      <dgm:t>
        <a:bodyPr/>
        <a:lstStyle/>
        <a:p>
          <a:endParaRPr lang="es-CO" sz="1400">
            <a:latin typeface="+mn-lt"/>
          </a:endParaRPr>
        </a:p>
      </dgm:t>
    </dgm:pt>
    <dgm:pt modelId="{2C5027FB-3C53-4C1C-8A75-E5AA01121884}">
      <dgm:prSet custT="1"/>
      <dgm:spPr/>
      <dgm:t>
        <a:bodyPr/>
        <a:lstStyle/>
        <a:p>
          <a:r>
            <a:rPr lang="es-MX" sz="1400">
              <a:latin typeface="+mn-lt"/>
            </a:rPr>
            <a:t>El 2027 es crucial para finalizar el PDD, con programación presupuestal enfocada en las metas susceptibles de cumplir.</a:t>
          </a:r>
          <a:endParaRPr lang="es-CO" sz="1400">
            <a:latin typeface="+mn-lt"/>
          </a:endParaRPr>
        </a:p>
      </dgm:t>
    </dgm:pt>
    <dgm:pt modelId="{63BA80D5-4689-4BE8-B71C-5DA0826B425F}" type="parTrans" cxnId="{9978F4CA-B325-45BF-9F3A-BCF3DBE5992C}">
      <dgm:prSet/>
      <dgm:spPr/>
      <dgm:t>
        <a:bodyPr/>
        <a:lstStyle/>
        <a:p>
          <a:endParaRPr lang="es-CO" sz="1400">
            <a:latin typeface="+mn-lt"/>
          </a:endParaRPr>
        </a:p>
      </dgm:t>
    </dgm:pt>
    <dgm:pt modelId="{23771A36-A9F0-47CD-A398-CA5FFE53140E}" type="sibTrans" cxnId="{9978F4CA-B325-45BF-9F3A-BCF3DBE5992C}">
      <dgm:prSet/>
      <dgm:spPr/>
      <dgm:t>
        <a:bodyPr/>
        <a:lstStyle/>
        <a:p>
          <a:endParaRPr lang="es-CO" sz="1400">
            <a:latin typeface="+mn-lt"/>
          </a:endParaRPr>
        </a:p>
      </dgm:t>
    </dgm:pt>
    <dgm:pt modelId="{3D020228-8E6A-40D9-8E1C-FA80727593BA}">
      <dgm:prSet custT="1"/>
      <dgm:spPr/>
      <dgm:t>
        <a:bodyPr/>
        <a:lstStyle/>
        <a:p>
          <a:pPr>
            <a:defRPr b="1"/>
          </a:pPr>
          <a:r>
            <a:rPr lang="es-MX" sz="1400" b="1">
              <a:latin typeface="+mn-lt"/>
            </a:rPr>
            <a:t>Cumplimiento de metas y continuidad</a:t>
          </a:r>
          <a:endParaRPr lang="es-CO" sz="1400">
            <a:latin typeface="+mn-lt"/>
          </a:endParaRPr>
        </a:p>
      </dgm:t>
    </dgm:pt>
    <dgm:pt modelId="{BB47DA64-9DAD-4FB6-A506-FE61C4BA2DC3}" type="parTrans" cxnId="{19A6A78D-490C-4DBE-81FC-C5BC2DC38FC8}">
      <dgm:prSet/>
      <dgm:spPr/>
      <dgm:t>
        <a:bodyPr/>
        <a:lstStyle/>
        <a:p>
          <a:endParaRPr lang="es-CO" sz="1400">
            <a:latin typeface="+mn-lt"/>
          </a:endParaRPr>
        </a:p>
      </dgm:t>
    </dgm:pt>
    <dgm:pt modelId="{79C1657F-9A65-42AE-8552-206C5CF3469F}" type="sibTrans" cxnId="{19A6A78D-490C-4DBE-81FC-C5BC2DC38FC8}">
      <dgm:prSet/>
      <dgm:spPr/>
      <dgm:t>
        <a:bodyPr/>
        <a:lstStyle/>
        <a:p>
          <a:endParaRPr lang="es-CO" sz="1400">
            <a:latin typeface="+mn-lt"/>
          </a:endParaRPr>
        </a:p>
      </dgm:t>
    </dgm:pt>
    <dgm:pt modelId="{354B43F6-8FB1-4D9D-A7C0-968E74861464}">
      <dgm:prSet custT="1"/>
      <dgm:spPr/>
      <dgm:t>
        <a:bodyPr/>
        <a:lstStyle/>
        <a:p>
          <a:r>
            <a:rPr lang="es-MX" sz="1400">
              <a:latin typeface="+mn-lt"/>
            </a:rPr>
            <a:t>Las entidades deben garantizar el cumplimiento de metas y la continuidad de proyectos prioritarios durante el cuatrienio.</a:t>
          </a:r>
          <a:endParaRPr lang="es-CO" sz="1400">
            <a:latin typeface="+mn-lt"/>
          </a:endParaRPr>
        </a:p>
      </dgm:t>
    </dgm:pt>
    <dgm:pt modelId="{8FF4C4DE-C444-4C89-9C15-4D8F6D86CDF8}" type="parTrans" cxnId="{09429C4D-D4AB-4B5D-8292-203339510245}">
      <dgm:prSet/>
      <dgm:spPr/>
      <dgm:t>
        <a:bodyPr/>
        <a:lstStyle/>
        <a:p>
          <a:endParaRPr lang="es-CO" sz="1400">
            <a:latin typeface="+mn-lt"/>
          </a:endParaRPr>
        </a:p>
      </dgm:t>
    </dgm:pt>
    <dgm:pt modelId="{99CE1931-D26F-4CCD-8E09-424CD9846ED5}" type="sibTrans" cxnId="{09429C4D-D4AB-4B5D-8292-203339510245}">
      <dgm:prSet/>
      <dgm:spPr/>
      <dgm:t>
        <a:bodyPr/>
        <a:lstStyle/>
        <a:p>
          <a:endParaRPr lang="es-CO" sz="1400">
            <a:latin typeface="+mn-lt"/>
          </a:endParaRPr>
        </a:p>
      </dgm:t>
    </dgm:pt>
    <dgm:pt modelId="{A996267C-099A-48D0-AED8-108D51587E01}">
      <dgm:prSet custT="1"/>
      <dgm:spPr/>
      <dgm:t>
        <a:bodyPr/>
        <a:lstStyle/>
        <a:p>
          <a:pPr>
            <a:defRPr b="1"/>
          </a:pPr>
          <a:r>
            <a:rPr lang="es-MX" sz="1400" b="1">
              <a:latin typeface="+mn-lt"/>
            </a:rPr>
            <a:t>Optimización de recursos públicos</a:t>
          </a:r>
          <a:endParaRPr lang="es-CO" sz="1400">
            <a:latin typeface="+mn-lt"/>
          </a:endParaRPr>
        </a:p>
      </dgm:t>
    </dgm:pt>
    <dgm:pt modelId="{55357401-E32B-436D-9D5A-EBBF2CC75642}" type="parTrans" cxnId="{61554C13-3190-4BB7-A5D9-9645FAAD444A}">
      <dgm:prSet/>
      <dgm:spPr/>
      <dgm:t>
        <a:bodyPr/>
        <a:lstStyle/>
        <a:p>
          <a:endParaRPr lang="es-CO" sz="1400">
            <a:latin typeface="+mn-lt"/>
          </a:endParaRPr>
        </a:p>
      </dgm:t>
    </dgm:pt>
    <dgm:pt modelId="{A494AEE2-26CD-4F55-A305-F32F8EA29666}" type="sibTrans" cxnId="{61554C13-3190-4BB7-A5D9-9645FAAD444A}">
      <dgm:prSet/>
      <dgm:spPr/>
      <dgm:t>
        <a:bodyPr/>
        <a:lstStyle/>
        <a:p>
          <a:endParaRPr lang="es-CO" sz="1400">
            <a:latin typeface="+mn-lt"/>
          </a:endParaRPr>
        </a:p>
      </dgm:t>
    </dgm:pt>
    <dgm:pt modelId="{E4D3082A-748C-4DCC-A60B-4C140E236005}">
      <dgm:prSet custT="1"/>
      <dgm:spPr/>
      <dgm:t>
        <a:bodyPr/>
        <a:lstStyle/>
        <a:p>
          <a:r>
            <a:rPr lang="es-MX" sz="1400">
              <a:latin typeface="+mn-lt"/>
            </a:rPr>
            <a:t>Los recursos se deben orientar al cierre efectivo de resultados, evitando dispersión en iniciativas no prioritarias.</a:t>
          </a:r>
          <a:endParaRPr lang="es-CO" sz="1400">
            <a:latin typeface="+mn-lt"/>
          </a:endParaRPr>
        </a:p>
      </dgm:t>
    </dgm:pt>
    <dgm:pt modelId="{F0C57A1F-9C95-4910-9A8E-796E930ABC6D}" type="parTrans" cxnId="{42E414A1-BC23-4775-AE94-4DADB610E9B1}">
      <dgm:prSet/>
      <dgm:spPr/>
      <dgm:t>
        <a:bodyPr/>
        <a:lstStyle/>
        <a:p>
          <a:endParaRPr lang="es-CO" sz="1400">
            <a:latin typeface="+mn-lt"/>
          </a:endParaRPr>
        </a:p>
      </dgm:t>
    </dgm:pt>
    <dgm:pt modelId="{5C184DB4-AD94-4478-AAA9-F84CCBC576CA}" type="sibTrans" cxnId="{42E414A1-BC23-4775-AE94-4DADB610E9B1}">
      <dgm:prSet/>
      <dgm:spPr/>
      <dgm:t>
        <a:bodyPr/>
        <a:lstStyle/>
        <a:p>
          <a:endParaRPr lang="es-CO" sz="1400">
            <a:latin typeface="+mn-lt"/>
          </a:endParaRPr>
        </a:p>
      </dgm:t>
    </dgm:pt>
    <dgm:pt modelId="{2933ED0B-C49C-42F6-91B7-421A1FDEBF78}">
      <dgm:prSet custT="1"/>
      <dgm:spPr/>
      <dgm:t>
        <a:bodyPr/>
        <a:lstStyle/>
        <a:p>
          <a:pPr>
            <a:defRPr b="1"/>
          </a:pPr>
          <a:r>
            <a:rPr lang="es-MX" sz="1400" b="1">
              <a:latin typeface="+mn-lt"/>
            </a:rPr>
            <a:t>Estabilidad financiera y fiscal</a:t>
          </a:r>
          <a:endParaRPr lang="es-CO" sz="1400">
            <a:latin typeface="+mn-lt"/>
          </a:endParaRPr>
        </a:p>
      </dgm:t>
    </dgm:pt>
    <dgm:pt modelId="{29ED1833-0E45-49F2-B15F-203C9CE7A791}" type="parTrans" cxnId="{767C986F-BA9C-4FFE-BDFB-ECB53351CE07}">
      <dgm:prSet/>
      <dgm:spPr/>
      <dgm:t>
        <a:bodyPr/>
        <a:lstStyle/>
        <a:p>
          <a:endParaRPr lang="es-CO" sz="1400">
            <a:latin typeface="+mn-lt"/>
          </a:endParaRPr>
        </a:p>
      </dgm:t>
    </dgm:pt>
    <dgm:pt modelId="{745BB1CF-71EE-4770-8425-0A8139A0F3E4}" type="sibTrans" cxnId="{767C986F-BA9C-4FFE-BDFB-ECB53351CE07}">
      <dgm:prSet/>
      <dgm:spPr/>
      <dgm:t>
        <a:bodyPr/>
        <a:lstStyle/>
        <a:p>
          <a:endParaRPr lang="es-CO" sz="1400">
            <a:latin typeface="+mn-lt"/>
          </a:endParaRPr>
        </a:p>
      </dgm:t>
    </dgm:pt>
    <dgm:pt modelId="{E1052D68-F43D-4F17-9D3E-F2B2A54AA668}">
      <dgm:prSet custT="1"/>
      <dgm:spPr/>
      <dgm:t>
        <a:bodyPr/>
        <a:lstStyle/>
        <a:p>
          <a:r>
            <a:rPr lang="es-MX" sz="1400">
              <a:latin typeface="+mn-lt"/>
            </a:rPr>
            <a:t>La programación considera condiciones fiscales y económicas para garantizar estabilidad y capacidad institucional.</a:t>
          </a:r>
          <a:endParaRPr lang="es-CO" sz="1400">
            <a:latin typeface="+mn-lt"/>
          </a:endParaRPr>
        </a:p>
      </dgm:t>
    </dgm:pt>
    <dgm:pt modelId="{046F35AB-6121-4E6A-BE18-3DC47AD24E48}" type="parTrans" cxnId="{CF903CAC-33CF-4557-81B6-F4357ACF3F6D}">
      <dgm:prSet/>
      <dgm:spPr/>
      <dgm:t>
        <a:bodyPr/>
        <a:lstStyle/>
        <a:p>
          <a:endParaRPr lang="es-CO" sz="1400">
            <a:latin typeface="+mn-lt"/>
          </a:endParaRPr>
        </a:p>
      </dgm:t>
    </dgm:pt>
    <dgm:pt modelId="{6D442A92-E01C-40C0-BBE7-59E1B67F8FDB}" type="sibTrans" cxnId="{CF903CAC-33CF-4557-81B6-F4357ACF3F6D}">
      <dgm:prSet/>
      <dgm:spPr/>
      <dgm:t>
        <a:bodyPr/>
        <a:lstStyle/>
        <a:p>
          <a:endParaRPr lang="es-CO" sz="1400">
            <a:latin typeface="+mn-lt"/>
          </a:endParaRPr>
        </a:p>
      </dgm:t>
    </dgm:pt>
    <dgm:pt modelId="{8C67E52D-5018-44AA-9806-1C4A1C300702}" type="pres">
      <dgm:prSet presAssocID="{97C88434-473B-4501-A034-300B2F943652}" presName="root" presStyleCnt="0">
        <dgm:presLayoutVars>
          <dgm:dir/>
          <dgm:animLvl val="lvl"/>
        </dgm:presLayoutVars>
      </dgm:prSet>
      <dgm:spPr/>
    </dgm:pt>
    <dgm:pt modelId="{E3C62F17-4345-4B87-B726-B6CE434AAE7B}" type="pres">
      <dgm:prSet presAssocID="{97C88434-473B-4501-A034-300B2F943652}" presName="divider" presStyleCnt="0"/>
      <dgm:spPr/>
    </dgm:pt>
    <dgm:pt modelId="{496AD62A-B127-4C2E-B437-D0BC391241D0}" type="pres">
      <dgm:prSet presAssocID="{97C88434-473B-4501-A034-300B2F943652}" presName="rectBar" presStyleLbl="dkBgShp" presStyleIdx="0" presStyleCnt="10"/>
      <dgm:spPr>
        <a:gradFill rotWithShape="0">
          <a:gsLst>
            <a:gs pos="0">
              <a:schemeClr val="accent1">
                <a:tint val="76000"/>
              </a:schemeClr>
            </a:gs>
            <a:gs pos="100000">
              <a:schemeClr val="accent1">
                <a:tint val="76000"/>
              </a:schemeClr>
            </a:gs>
          </a:gsLst>
          <a:lin ang="0" scaled="0"/>
        </a:gradFill>
        <a:ln>
          <a:noFill/>
        </a:ln>
        <a:effectLst/>
      </dgm:spPr>
    </dgm:pt>
    <dgm:pt modelId="{0FE0A884-66E2-4ADE-8DE7-6315FD73C410}" type="pres">
      <dgm:prSet presAssocID="{97C88434-473B-4501-A034-300B2F943652}" presName="chevronArrow" presStyleLbl="dkBgShp" presStyleIdx="1" presStyleCnt="10"/>
      <dgm:spPr>
        <a:gradFill rotWithShape="0">
          <a:gsLst>
            <a:gs pos="0">
              <a:schemeClr val="accent1">
                <a:tint val="76000"/>
              </a:schemeClr>
            </a:gs>
            <a:gs pos="100000">
              <a:schemeClr val="accent1">
                <a:tint val="76000"/>
              </a:schemeClr>
            </a:gs>
          </a:gsLst>
          <a:lin ang="0" scaled="0"/>
        </a:gradFill>
        <a:ln>
          <a:noFill/>
        </a:ln>
        <a:effectLst/>
      </dgm:spPr>
    </dgm:pt>
    <dgm:pt modelId="{1ADC7B90-C53A-47A8-A535-EF21F08FFAE2}" type="pres">
      <dgm:prSet presAssocID="{97C88434-473B-4501-A034-300B2F943652}" presName="nodes" presStyleCnt="0">
        <dgm:presLayoutVars>
          <dgm:chMax/>
          <dgm:chPref/>
          <dgm:animLvl val="lvl"/>
        </dgm:presLayoutVars>
      </dgm:prSet>
      <dgm:spPr/>
    </dgm:pt>
    <dgm:pt modelId="{7AD774EC-5208-4B81-AB1F-6C217288355A}" type="pres">
      <dgm:prSet presAssocID="{C9C30C53-02CA-417A-9207-EA0ED4263717}" presName="composite" presStyleCnt="0"/>
      <dgm:spPr/>
    </dgm:pt>
    <dgm:pt modelId="{D34F14F0-2EC6-4285-927F-F754E7E88632}" type="pres">
      <dgm:prSet presAssocID="{C9C30C53-02CA-417A-9207-EA0ED4263717}" presName="DropPinPlaceHolder" presStyleCnt="0"/>
      <dgm:spPr/>
    </dgm:pt>
    <dgm:pt modelId="{D165D42A-EA56-4E14-B5B1-93B509B8BF80}" type="pres">
      <dgm:prSet presAssocID="{C9C30C53-02CA-417A-9207-EA0ED4263717}" presName="DropPin" presStyleLbl="alignNode1" presStyleIdx="0" presStyleCnt="8"/>
      <dgm:spPr/>
    </dgm:pt>
    <dgm:pt modelId="{61B2762A-C26C-494A-9FE2-20E611BCFAF5}" type="pres">
      <dgm:prSet presAssocID="{C9C30C53-02CA-417A-9207-EA0ED4263717}" presName="Ellipse" presStyleLbl="fgAcc1" presStyleIdx="0" presStyleCnt="8"/>
      <dgm:spPr/>
    </dgm:pt>
    <dgm:pt modelId="{BB0F5AF3-24F2-4EBF-B6A1-51A70D18DD39}" type="pres">
      <dgm:prSet presAssocID="{C9C30C53-02CA-417A-9207-EA0ED4263717}" presName="L2TextContainer" presStyleLbl="revTx" presStyleIdx="0" presStyleCnt="16">
        <dgm:presLayoutVars>
          <dgm:bulletEnabled val="1"/>
        </dgm:presLayoutVars>
      </dgm:prSet>
      <dgm:spPr/>
    </dgm:pt>
    <dgm:pt modelId="{BC0F3CE9-6BE0-4C94-A82F-2EC33FC007D5}" type="pres">
      <dgm:prSet presAssocID="{C9C30C53-02CA-417A-9207-EA0ED4263717}" presName="L1TextContainer" presStyleLbl="revTx" presStyleIdx="1" presStyleCnt="16">
        <dgm:presLayoutVars>
          <dgm:chMax val="1"/>
          <dgm:chPref val="1"/>
          <dgm:bulletEnabled val="1"/>
        </dgm:presLayoutVars>
      </dgm:prSet>
      <dgm:spPr/>
    </dgm:pt>
    <dgm:pt modelId="{DFC02833-C7E2-4A2E-BB7B-653AB96578A0}" type="pres">
      <dgm:prSet presAssocID="{C9C30C53-02CA-417A-9207-EA0ED4263717}" presName="ConnectLine" presStyleLbl="dkBgShp" presStyleIdx="2" presStyleCnt="10"/>
      <dgm:spPr/>
    </dgm:pt>
    <dgm:pt modelId="{42CD0D4B-E3FB-44EB-B9C5-A8411771ADBE}" type="pres">
      <dgm:prSet presAssocID="{C9C30C53-02CA-417A-9207-EA0ED4263717}" presName="ConnectorPoint" presStyleCnt="0"/>
      <dgm:spPr/>
    </dgm:pt>
    <dgm:pt modelId="{82A19A34-8DE9-466F-85AB-2DB72A28E71B}" type="pres">
      <dgm:prSet presAssocID="{C9C30C53-02CA-417A-9207-EA0ED4263717}" presName="Bullet" presStyleLbl="lnNode1" presStyleIdx="0" presStyleCnt="8"/>
      <dgm:spPr/>
    </dgm:pt>
    <dgm:pt modelId="{39E83D29-B2A9-407E-9B1A-CC5202754762}" type="pres">
      <dgm:prSet presAssocID="{C9C30C53-02CA-417A-9207-EA0ED4263717}" presName="EmptyPlaceHolder" presStyleCnt="0"/>
      <dgm:spPr/>
    </dgm:pt>
    <dgm:pt modelId="{479D9288-DF49-4BEF-AA05-BC73987B1F76}" type="pres">
      <dgm:prSet presAssocID="{1D03E459-51FD-40F8-A2A1-5B78E988A818}" presName="spaceBetweenRectangles" presStyleCnt="0"/>
      <dgm:spPr/>
    </dgm:pt>
    <dgm:pt modelId="{95F679D2-F60C-4C4F-9CE9-CCB553CD2C33}" type="pres">
      <dgm:prSet presAssocID="{8E3A81F0-3A80-4A4B-82DB-D4D7CB7767E2}" presName="composite" presStyleCnt="0"/>
      <dgm:spPr/>
    </dgm:pt>
    <dgm:pt modelId="{01FB176F-1405-4EFF-A965-3932D8EFB9EA}" type="pres">
      <dgm:prSet presAssocID="{8E3A81F0-3A80-4A4B-82DB-D4D7CB7767E2}" presName="DropPinPlaceHolder" presStyleCnt="0"/>
      <dgm:spPr/>
    </dgm:pt>
    <dgm:pt modelId="{ED660C6C-7C1A-40E3-991D-DB2E9EEB5763}" type="pres">
      <dgm:prSet presAssocID="{8E3A81F0-3A80-4A4B-82DB-D4D7CB7767E2}" presName="DropPin" presStyleLbl="alignNode1" presStyleIdx="1" presStyleCnt="8"/>
      <dgm:spPr/>
    </dgm:pt>
    <dgm:pt modelId="{CA085FA5-1D09-4F09-B5A5-DE5022530E4E}" type="pres">
      <dgm:prSet presAssocID="{8E3A81F0-3A80-4A4B-82DB-D4D7CB7767E2}" presName="Ellipse" presStyleLbl="fgAcc1" presStyleIdx="1" presStyleCnt="8"/>
      <dgm:spPr/>
    </dgm:pt>
    <dgm:pt modelId="{9A1A6E3D-0F4D-4832-9F2F-CBC405CAB429}" type="pres">
      <dgm:prSet presAssocID="{8E3A81F0-3A80-4A4B-82DB-D4D7CB7767E2}" presName="L2TextContainer" presStyleLbl="revTx" presStyleIdx="2" presStyleCnt="16">
        <dgm:presLayoutVars>
          <dgm:bulletEnabled val="1"/>
        </dgm:presLayoutVars>
      </dgm:prSet>
      <dgm:spPr/>
    </dgm:pt>
    <dgm:pt modelId="{1503A7B2-5DFD-4114-9D48-B6B1D66818C4}" type="pres">
      <dgm:prSet presAssocID="{8E3A81F0-3A80-4A4B-82DB-D4D7CB7767E2}" presName="L1TextContainer" presStyleLbl="revTx" presStyleIdx="3" presStyleCnt="16">
        <dgm:presLayoutVars>
          <dgm:chMax val="1"/>
          <dgm:chPref val="1"/>
          <dgm:bulletEnabled val="1"/>
        </dgm:presLayoutVars>
      </dgm:prSet>
      <dgm:spPr/>
    </dgm:pt>
    <dgm:pt modelId="{74D8A4A8-EB88-4177-BDCC-9543DCF5F0E7}" type="pres">
      <dgm:prSet presAssocID="{8E3A81F0-3A80-4A4B-82DB-D4D7CB7767E2}" presName="ConnectLine" presStyleLbl="dkBgShp" presStyleIdx="3" presStyleCnt="10"/>
      <dgm:spPr/>
    </dgm:pt>
    <dgm:pt modelId="{D5883667-355F-4C93-80D8-D1B195CAE99D}" type="pres">
      <dgm:prSet presAssocID="{8E3A81F0-3A80-4A4B-82DB-D4D7CB7767E2}" presName="ConnectorPoint" presStyleCnt="0"/>
      <dgm:spPr/>
    </dgm:pt>
    <dgm:pt modelId="{2350A83D-FA78-4056-B77A-96489A02C2E7}" type="pres">
      <dgm:prSet presAssocID="{8E3A81F0-3A80-4A4B-82DB-D4D7CB7767E2}" presName="Bullet" presStyleLbl="lnNode1" presStyleIdx="1" presStyleCnt="8"/>
      <dgm:spPr/>
    </dgm:pt>
    <dgm:pt modelId="{2955EFF2-F14B-4A9B-B7DC-464364407F99}" type="pres">
      <dgm:prSet presAssocID="{8E3A81F0-3A80-4A4B-82DB-D4D7CB7767E2}" presName="EmptyPlaceHolder" presStyleCnt="0"/>
      <dgm:spPr/>
    </dgm:pt>
    <dgm:pt modelId="{7C076C79-FFEC-4A99-B505-3100EADFCD9E}" type="pres">
      <dgm:prSet presAssocID="{94D84D5A-8698-46A6-8AB8-3CF6167B6753}" presName="spaceBetweenRectangles" presStyleCnt="0"/>
      <dgm:spPr/>
    </dgm:pt>
    <dgm:pt modelId="{0B4304F4-2CD7-4E3F-ABD1-3C829B222C23}" type="pres">
      <dgm:prSet presAssocID="{0A07C43A-14A7-4349-95DA-30BAAA5578D7}" presName="composite" presStyleCnt="0"/>
      <dgm:spPr/>
    </dgm:pt>
    <dgm:pt modelId="{1BD7A9C8-98E7-4340-BE2F-E4BF5DF3E44F}" type="pres">
      <dgm:prSet presAssocID="{0A07C43A-14A7-4349-95DA-30BAAA5578D7}" presName="DropPinPlaceHolder" presStyleCnt="0"/>
      <dgm:spPr/>
    </dgm:pt>
    <dgm:pt modelId="{90743C74-ED15-466B-A00C-8A9899F4EADC}" type="pres">
      <dgm:prSet presAssocID="{0A07C43A-14A7-4349-95DA-30BAAA5578D7}" presName="DropPin" presStyleLbl="alignNode1" presStyleIdx="2" presStyleCnt="8"/>
      <dgm:spPr/>
    </dgm:pt>
    <dgm:pt modelId="{BD8C9E0B-F439-48D1-9C8E-5F220595951E}" type="pres">
      <dgm:prSet presAssocID="{0A07C43A-14A7-4349-95DA-30BAAA5578D7}" presName="Ellipse" presStyleLbl="fgAcc1" presStyleIdx="2" presStyleCnt="8"/>
      <dgm:spPr/>
    </dgm:pt>
    <dgm:pt modelId="{1D05AFD9-C1EF-4006-9888-3F65B941EC02}" type="pres">
      <dgm:prSet presAssocID="{0A07C43A-14A7-4349-95DA-30BAAA5578D7}" presName="L2TextContainer" presStyleLbl="revTx" presStyleIdx="4" presStyleCnt="16">
        <dgm:presLayoutVars>
          <dgm:bulletEnabled val="1"/>
        </dgm:presLayoutVars>
      </dgm:prSet>
      <dgm:spPr/>
    </dgm:pt>
    <dgm:pt modelId="{06466735-E099-452D-992E-6EB6891F9C87}" type="pres">
      <dgm:prSet presAssocID="{0A07C43A-14A7-4349-95DA-30BAAA5578D7}" presName="L1TextContainer" presStyleLbl="revTx" presStyleIdx="5" presStyleCnt="16">
        <dgm:presLayoutVars>
          <dgm:chMax val="1"/>
          <dgm:chPref val="1"/>
          <dgm:bulletEnabled val="1"/>
        </dgm:presLayoutVars>
      </dgm:prSet>
      <dgm:spPr/>
    </dgm:pt>
    <dgm:pt modelId="{B085D9C1-119F-4F2E-ABE0-AB2FA15CE5B7}" type="pres">
      <dgm:prSet presAssocID="{0A07C43A-14A7-4349-95DA-30BAAA5578D7}" presName="ConnectLine" presStyleLbl="dkBgShp" presStyleIdx="4" presStyleCnt="10"/>
      <dgm:spPr/>
    </dgm:pt>
    <dgm:pt modelId="{E09F524E-A41D-47BF-B63C-11C908189F39}" type="pres">
      <dgm:prSet presAssocID="{0A07C43A-14A7-4349-95DA-30BAAA5578D7}" presName="ConnectorPoint" presStyleCnt="0"/>
      <dgm:spPr/>
    </dgm:pt>
    <dgm:pt modelId="{B51A6EB0-467E-421C-A025-2CDA695D9752}" type="pres">
      <dgm:prSet presAssocID="{0A07C43A-14A7-4349-95DA-30BAAA5578D7}" presName="Bullet" presStyleLbl="lnNode1" presStyleIdx="2" presStyleCnt="8"/>
      <dgm:spPr/>
    </dgm:pt>
    <dgm:pt modelId="{C962B834-492F-446A-8B33-0BF2FABA5A67}" type="pres">
      <dgm:prSet presAssocID="{0A07C43A-14A7-4349-95DA-30BAAA5578D7}" presName="EmptyPlaceHolder" presStyleCnt="0"/>
      <dgm:spPr/>
    </dgm:pt>
    <dgm:pt modelId="{402BC21C-75BD-49D4-ABFC-4A41E4EF5116}" type="pres">
      <dgm:prSet presAssocID="{D5EC3FE8-A611-487A-973A-DFEB8FBD9DD9}" presName="spaceBetweenRectangles" presStyleCnt="0"/>
      <dgm:spPr/>
    </dgm:pt>
    <dgm:pt modelId="{7F9C45AE-AA44-4F04-9CA6-2B04C9F562EF}" type="pres">
      <dgm:prSet presAssocID="{422BB314-DCCE-4187-996A-FCEE3EC1BE57}" presName="composite" presStyleCnt="0"/>
      <dgm:spPr/>
    </dgm:pt>
    <dgm:pt modelId="{82DD587B-9C5D-4B5A-9566-7A2FD66E35F7}" type="pres">
      <dgm:prSet presAssocID="{422BB314-DCCE-4187-996A-FCEE3EC1BE57}" presName="DropPinPlaceHolder" presStyleCnt="0"/>
      <dgm:spPr/>
    </dgm:pt>
    <dgm:pt modelId="{A5B9B1AD-BC29-4D85-B84D-739DE7FF7076}" type="pres">
      <dgm:prSet presAssocID="{422BB314-DCCE-4187-996A-FCEE3EC1BE57}" presName="DropPin" presStyleLbl="alignNode1" presStyleIdx="3" presStyleCnt="8"/>
      <dgm:spPr/>
    </dgm:pt>
    <dgm:pt modelId="{6170ED4A-1F76-42A1-B9A4-2922AC80BF5B}" type="pres">
      <dgm:prSet presAssocID="{422BB314-DCCE-4187-996A-FCEE3EC1BE57}" presName="Ellipse" presStyleLbl="fgAcc1" presStyleIdx="3" presStyleCnt="8"/>
      <dgm:spPr/>
    </dgm:pt>
    <dgm:pt modelId="{9C185212-649B-40B3-AF46-5C71C3E06FAD}" type="pres">
      <dgm:prSet presAssocID="{422BB314-DCCE-4187-996A-FCEE3EC1BE57}" presName="L2TextContainer" presStyleLbl="revTx" presStyleIdx="6" presStyleCnt="16">
        <dgm:presLayoutVars>
          <dgm:bulletEnabled val="1"/>
        </dgm:presLayoutVars>
      </dgm:prSet>
      <dgm:spPr/>
    </dgm:pt>
    <dgm:pt modelId="{4B9D62BB-5E75-4AFE-88C2-B0E4E3DB05AD}" type="pres">
      <dgm:prSet presAssocID="{422BB314-DCCE-4187-996A-FCEE3EC1BE57}" presName="L1TextContainer" presStyleLbl="revTx" presStyleIdx="7" presStyleCnt="16">
        <dgm:presLayoutVars>
          <dgm:chMax val="1"/>
          <dgm:chPref val="1"/>
          <dgm:bulletEnabled val="1"/>
        </dgm:presLayoutVars>
      </dgm:prSet>
      <dgm:spPr/>
    </dgm:pt>
    <dgm:pt modelId="{53CDDE4B-76D6-4783-B41A-40851D8D39C2}" type="pres">
      <dgm:prSet presAssocID="{422BB314-DCCE-4187-996A-FCEE3EC1BE57}" presName="ConnectLine" presStyleLbl="dkBgShp" presStyleIdx="5" presStyleCnt="10"/>
      <dgm:spPr/>
    </dgm:pt>
    <dgm:pt modelId="{D16B46DE-418A-48A5-AEDB-72FEFD7BE494}" type="pres">
      <dgm:prSet presAssocID="{422BB314-DCCE-4187-996A-FCEE3EC1BE57}" presName="ConnectorPoint" presStyleCnt="0"/>
      <dgm:spPr/>
    </dgm:pt>
    <dgm:pt modelId="{C4B24959-E6A7-4CF9-8474-D1A1DC5FD467}" type="pres">
      <dgm:prSet presAssocID="{422BB314-DCCE-4187-996A-FCEE3EC1BE57}" presName="Bullet" presStyleLbl="lnNode1" presStyleIdx="3" presStyleCnt="8"/>
      <dgm:spPr/>
    </dgm:pt>
    <dgm:pt modelId="{B62B06C2-74FF-470C-8202-8088553852F2}" type="pres">
      <dgm:prSet presAssocID="{422BB314-DCCE-4187-996A-FCEE3EC1BE57}" presName="EmptyPlaceHolder" presStyleCnt="0"/>
      <dgm:spPr/>
    </dgm:pt>
    <dgm:pt modelId="{0C1E9D6B-FED1-443A-81D1-44DA4483C45B}" type="pres">
      <dgm:prSet presAssocID="{69DD6B82-4EAC-45EB-B130-0988703C2E9C}" presName="spaceBetweenRectangles" presStyleCnt="0"/>
      <dgm:spPr/>
    </dgm:pt>
    <dgm:pt modelId="{004C08F5-B30F-4F09-91F8-AD06355B1CC9}" type="pres">
      <dgm:prSet presAssocID="{2DCC7708-2757-4165-8EB1-BA5BA294A8B9}" presName="composite" presStyleCnt="0"/>
      <dgm:spPr/>
    </dgm:pt>
    <dgm:pt modelId="{B0017914-2E0D-45CA-9AF3-848D4021DEE7}" type="pres">
      <dgm:prSet presAssocID="{2DCC7708-2757-4165-8EB1-BA5BA294A8B9}" presName="DropPinPlaceHolder" presStyleCnt="0"/>
      <dgm:spPr/>
    </dgm:pt>
    <dgm:pt modelId="{183D482E-D886-4035-AD11-569F4F073DB0}" type="pres">
      <dgm:prSet presAssocID="{2DCC7708-2757-4165-8EB1-BA5BA294A8B9}" presName="DropPin" presStyleLbl="alignNode1" presStyleIdx="4" presStyleCnt="8"/>
      <dgm:spPr/>
    </dgm:pt>
    <dgm:pt modelId="{E79322C4-6DE0-4346-BFC4-1620EE4DF399}" type="pres">
      <dgm:prSet presAssocID="{2DCC7708-2757-4165-8EB1-BA5BA294A8B9}" presName="Ellipse" presStyleLbl="fgAcc1" presStyleIdx="4" presStyleCnt="8"/>
      <dgm:spPr/>
    </dgm:pt>
    <dgm:pt modelId="{D411B069-BE7C-4D51-8A86-0133AD0ADBE0}" type="pres">
      <dgm:prSet presAssocID="{2DCC7708-2757-4165-8EB1-BA5BA294A8B9}" presName="L2TextContainer" presStyleLbl="revTx" presStyleIdx="8" presStyleCnt="16">
        <dgm:presLayoutVars>
          <dgm:bulletEnabled val="1"/>
        </dgm:presLayoutVars>
      </dgm:prSet>
      <dgm:spPr/>
    </dgm:pt>
    <dgm:pt modelId="{5E26B3FB-71E8-4D58-A9C4-9757A33085FD}" type="pres">
      <dgm:prSet presAssocID="{2DCC7708-2757-4165-8EB1-BA5BA294A8B9}" presName="L1TextContainer" presStyleLbl="revTx" presStyleIdx="9" presStyleCnt="16">
        <dgm:presLayoutVars>
          <dgm:chMax val="1"/>
          <dgm:chPref val="1"/>
          <dgm:bulletEnabled val="1"/>
        </dgm:presLayoutVars>
      </dgm:prSet>
      <dgm:spPr/>
    </dgm:pt>
    <dgm:pt modelId="{6820133E-C9E0-490D-BA21-F7A506A765A4}" type="pres">
      <dgm:prSet presAssocID="{2DCC7708-2757-4165-8EB1-BA5BA294A8B9}" presName="ConnectLine" presStyleLbl="dkBgShp" presStyleIdx="6" presStyleCnt="10"/>
      <dgm:spPr/>
    </dgm:pt>
    <dgm:pt modelId="{3381CF39-311E-45D4-A2B4-EF02538047C3}" type="pres">
      <dgm:prSet presAssocID="{2DCC7708-2757-4165-8EB1-BA5BA294A8B9}" presName="ConnectorPoint" presStyleCnt="0"/>
      <dgm:spPr/>
    </dgm:pt>
    <dgm:pt modelId="{B488AABC-1AF2-465A-81CD-78368C63FCA4}" type="pres">
      <dgm:prSet presAssocID="{2DCC7708-2757-4165-8EB1-BA5BA294A8B9}" presName="Bullet" presStyleLbl="lnNode1" presStyleIdx="4" presStyleCnt="8"/>
      <dgm:spPr/>
    </dgm:pt>
    <dgm:pt modelId="{F95BE896-FA4E-4E44-B14B-DBBE281C7B2F}" type="pres">
      <dgm:prSet presAssocID="{2DCC7708-2757-4165-8EB1-BA5BA294A8B9}" presName="EmptyPlaceHolder" presStyleCnt="0"/>
      <dgm:spPr/>
    </dgm:pt>
    <dgm:pt modelId="{BC2367F6-0AD2-4A90-93AC-5129A13B0C06}" type="pres">
      <dgm:prSet presAssocID="{3E75FC7B-DFBF-4F2E-ADEA-A2BFD4E5350F}" presName="spaceBetweenRectangles" presStyleCnt="0"/>
      <dgm:spPr/>
    </dgm:pt>
    <dgm:pt modelId="{84112425-D3AE-4EAF-A675-2195304D3E67}" type="pres">
      <dgm:prSet presAssocID="{3D020228-8E6A-40D9-8E1C-FA80727593BA}" presName="composite" presStyleCnt="0"/>
      <dgm:spPr/>
    </dgm:pt>
    <dgm:pt modelId="{648FDC1B-7C37-41CE-919B-343F03780FC4}" type="pres">
      <dgm:prSet presAssocID="{3D020228-8E6A-40D9-8E1C-FA80727593BA}" presName="DropPinPlaceHolder" presStyleCnt="0"/>
      <dgm:spPr/>
    </dgm:pt>
    <dgm:pt modelId="{5965B9EF-F684-443D-887A-74388C764A61}" type="pres">
      <dgm:prSet presAssocID="{3D020228-8E6A-40D9-8E1C-FA80727593BA}" presName="DropPin" presStyleLbl="alignNode1" presStyleIdx="5" presStyleCnt="8"/>
      <dgm:spPr/>
    </dgm:pt>
    <dgm:pt modelId="{BB43896D-455F-4287-B0A0-6F9458650823}" type="pres">
      <dgm:prSet presAssocID="{3D020228-8E6A-40D9-8E1C-FA80727593BA}" presName="Ellipse" presStyleLbl="fgAcc1" presStyleIdx="5" presStyleCnt="8"/>
      <dgm:spPr/>
    </dgm:pt>
    <dgm:pt modelId="{EEE045CB-3B34-424D-9DEF-09A1E4197035}" type="pres">
      <dgm:prSet presAssocID="{3D020228-8E6A-40D9-8E1C-FA80727593BA}" presName="L2TextContainer" presStyleLbl="revTx" presStyleIdx="10" presStyleCnt="16">
        <dgm:presLayoutVars>
          <dgm:bulletEnabled val="1"/>
        </dgm:presLayoutVars>
      </dgm:prSet>
      <dgm:spPr/>
    </dgm:pt>
    <dgm:pt modelId="{9DC18F01-6D8D-422A-A0C1-11127C8854F7}" type="pres">
      <dgm:prSet presAssocID="{3D020228-8E6A-40D9-8E1C-FA80727593BA}" presName="L1TextContainer" presStyleLbl="revTx" presStyleIdx="11" presStyleCnt="16">
        <dgm:presLayoutVars>
          <dgm:chMax val="1"/>
          <dgm:chPref val="1"/>
          <dgm:bulletEnabled val="1"/>
        </dgm:presLayoutVars>
      </dgm:prSet>
      <dgm:spPr/>
    </dgm:pt>
    <dgm:pt modelId="{79D288EB-C8A9-4EF1-8F3F-B8EE0F3827BE}" type="pres">
      <dgm:prSet presAssocID="{3D020228-8E6A-40D9-8E1C-FA80727593BA}" presName="ConnectLine" presStyleLbl="dkBgShp" presStyleIdx="7" presStyleCnt="10"/>
      <dgm:spPr/>
    </dgm:pt>
    <dgm:pt modelId="{3E5DFC9F-D8AC-4D01-90C3-212745F808B8}" type="pres">
      <dgm:prSet presAssocID="{3D020228-8E6A-40D9-8E1C-FA80727593BA}" presName="ConnectorPoint" presStyleCnt="0"/>
      <dgm:spPr/>
    </dgm:pt>
    <dgm:pt modelId="{9CBA34F3-A7DD-4CF6-808B-8EB81131320F}" type="pres">
      <dgm:prSet presAssocID="{3D020228-8E6A-40D9-8E1C-FA80727593BA}" presName="Bullet" presStyleLbl="lnNode1" presStyleIdx="5" presStyleCnt="8"/>
      <dgm:spPr/>
    </dgm:pt>
    <dgm:pt modelId="{58183519-28AC-4AC6-B5DC-EB6820E4A0E9}" type="pres">
      <dgm:prSet presAssocID="{3D020228-8E6A-40D9-8E1C-FA80727593BA}" presName="EmptyPlaceHolder" presStyleCnt="0"/>
      <dgm:spPr/>
    </dgm:pt>
    <dgm:pt modelId="{B8663516-E7AE-4734-A04F-88A8315F0A68}" type="pres">
      <dgm:prSet presAssocID="{79C1657F-9A65-42AE-8552-206C5CF3469F}" presName="spaceBetweenRectangles" presStyleCnt="0"/>
      <dgm:spPr/>
    </dgm:pt>
    <dgm:pt modelId="{31B7C3E3-A5F1-4469-B9BD-48FABFB8ECF8}" type="pres">
      <dgm:prSet presAssocID="{A996267C-099A-48D0-AED8-108D51587E01}" presName="composite" presStyleCnt="0"/>
      <dgm:spPr/>
    </dgm:pt>
    <dgm:pt modelId="{E2F1389A-9178-4D5A-98FF-80393A15BA22}" type="pres">
      <dgm:prSet presAssocID="{A996267C-099A-48D0-AED8-108D51587E01}" presName="DropPinPlaceHolder" presStyleCnt="0"/>
      <dgm:spPr/>
    </dgm:pt>
    <dgm:pt modelId="{0A885614-73F4-45B9-A8D5-62B90E23EA14}" type="pres">
      <dgm:prSet presAssocID="{A996267C-099A-48D0-AED8-108D51587E01}" presName="DropPin" presStyleLbl="alignNode1" presStyleIdx="6" presStyleCnt="8"/>
      <dgm:spPr/>
    </dgm:pt>
    <dgm:pt modelId="{295930C8-3CAF-48E2-AD5B-A2E097C8FE32}" type="pres">
      <dgm:prSet presAssocID="{A996267C-099A-48D0-AED8-108D51587E01}" presName="Ellipse" presStyleLbl="fgAcc1" presStyleIdx="6" presStyleCnt="8"/>
      <dgm:spPr/>
    </dgm:pt>
    <dgm:pt modelId="{B3F9AAF2-77BC-4603-8519-456A0A50D17E}" type="pres">
      <dgm:prSet presAssocID="{A996267C-099A-48D0-AED8-108D51587E01}" presName="L2TextContainer" presStyleLbl="revTx" presStyleIdx="12" presStyleCnt="16">
        <dgm:presLayoutVars>
          <dgm:bulletEnabled val="1"/>
        </dgm:presLayoutVars>
      </dgm:prSet>
      <dgm:spPr/>
    </dgm:pt>
    <dgm:pt modelId="{04A0D2AC-FD6D-462C-8662-06288FFE0205}" type="pres">
      <dgm:prSet presAssocID="{A996267C-099A-48D0-AED8-108D51587E01}" presName="L1TextContainer" presStyleLbl="revTx" presStyleIdx="13" presStyleCnt="16">
        <dgm:presLayoutVars>
          <dgm:chMax val="1"/>
          <dgm:chPref val="1"/>
          <dgm:bulletEnabled val="1"/>
        </dgm:presLayoutVars>
      </dgm:prSet>
      <dgm:spPr/>
    </dgm:pt>
    <dgm:pt modelId="{01A0FE4D-B30A-4257-8155-3E39C4A4233E}" type="pres">
      <dgm:prSet presAssocID="{A996267C-099A-48D0-AED8-108D51587E01}" presName="ConnectLine" presStyleLbl="dkBgShp" presStyleIdx="8" presStyleCnt="10"/>
      <dgm:spPr/>
    </dgm:pt>
    <dgm:pt modelId="{54F9A712-4E1A-4509-8060-879ACFB08427}" type="pres">
      <dgm:prSet presAssocID="{A996267C-099A-48D0-AED8-108D51587E01}" presName="ConnectorPoint" presStyleCnt="0"/>
      <dgm:spPr/>
    </dgm:pt>
    <dgm:pt modelId="{30E13065-8C35-476B-A057-6C6860402602}" type="pres">
      <dgm:prSet presAssocID="{A996267C-099A-48D0-AED8-108D51587E01}" presName="Bullet" presStyleLbl="lnNode1" presStyleIdx="6" presStyleCnt="8"/>
      <dgm:spPr/>
    </dgm:pt>
    <dgm:pt modelId="{74C1F212-96A9-4D27-9BD0-43BE4C9679AC}" type="pres">
      <dgm:prSet presAssocID="{A996267C-099A-48D0-AED8-108D51587E01}" presName="EmptyPlaceHolder" presStyleCnt="0"/>
      <dgm:spPr/>
    </dgm:pt>
    <dgm:pt modelId="{84B0FAE4-0F25-40E3-8BC9-50B93FC29963}" type="pres">
      <dgm:prSet presAssocID="{A494AEE2-26CD-4F55-A305-F32F8EA29666}" presName="spaceBetweenRectangles" presStyleCnt="0"/>
      <dgm:spPr/>
    </dgm:pt>
    <dgm:pt modelId="{2EB63231-E618-4D7C-A2F7-DCEF544D00DB}" type="pres">
      <dgm:prSet presAssocID="{2933ED0B-C49C-42F6-91B7-421A1FDEBF78}" presName="composite" presStyleCnt="0"/>
      <dgm:spPr/>
    </dgm:pt>
    <dgm:pt modelId="{A7AD3C33-6439-410F-8AAE-DA328AF90777}" type="pres">
      <dgm:prSet presAssocID="{2933ED0B-C49C-42F6-91B7-421A1FDEBF78}" presName="DropPinPlaceHolder" presStyleCnt="0"/>
      <dgm:spPr/>
    </dgm:pt>
    <dgm:pt modelId="{07C683F6-B31B-4396-85EE-9C7BA7108BD2}" type="pres">
      <dgm:prSet presAssocID="{2933ED0B-C49C-42F6-91B7-421A1FDEBF78}" presName="DropPin" presStyleLbl="alignNode1" presStyleIdx="7" presStyleCnt="8"/>
      <dgm:spPr/>
    </dgm:pt>
    <dgm:pt modelId="{3DC5797D-22D3-40C8-A94A-F8A0068CC373}" type="pres">
      <dgm:prSet presAssocID="{2933ED0B-C49C-42F6-91B7-421A1FDEBF78}" presName="Ellipse" presStyleLbl="fgAcc1" presStyleIdx="7" presStyleCnt="8"/>
      <dgm:spPr/>
    </dgm:pt>
    <dgm:pt modelId="{88E177FE-BE59-491B-8C46-B8D9398E7033}" type="pres">
      <dgm:prSet presAssocID="{2933ED0B-C49C-42F6-91B7-421A1FDEBF78}" presName="L2TextContainer" presStyleLbl="revTx" presStyleIdx="14" presStyleCnt="16">
        <dgm:presLayoutVars>
          <dgm:bulletEnabled val="1"/>
        </dgm:presLayoutVars>
      </dgm:prSet>
      <dgm:spPr/>
    </dgm:pt>
    <dgm:pt modelId="{95D739CB-C5D2-4F7F-B0FC-0F1404680F19}" type="pres">
      <dgm:prSet presAssocID="{2933ED0B-C49C-42F6-91B7-421A1FDEBF78}" presName="L1TextContainer" presStyleLbl="revTx" presStyleIdx="15" presStyleCnt="16">
        <dgm:presLayoutVars>
          <dgm:chMax val="1"/>
          <dgm:chPref val="1"/>
          <dgm:bulletEnabled val="1"/>
        </dgm:presLayoutVars>
      </dgm:prSet>
      <dgm:spPr/>
    </dgm:pt>
    <dgm:pt modelId="{3D8B1120-E323-4790-B304-8357A5C9A030}" type="pres">
      <dgm:prSet presAssocID="{2933ED0B-C49C-42F6-91B7-421A1FDEBF78}" presName="ConnectLine" presStyleLbl="dkBgShp" presStyleIdx="9" presStyleCnt="10"/>
      <dgm:spPr/>
    </dgm:pt>
    <dgm:pt modelId="{75C78D9C-9769-43BD-84C8-EAB2AAB8FEA3}" type="pres">
      <dgm:prSet presAssocID="{2933ED0B-C49C-42F6-91B7-421A1FDEBF78}" presName="ConnectorPoint" presStyleCnt="0"/>
      <dgm:spPr/>
    </dgm:pt>
    <dgm:pt modelId="{B6806178-11A0-4648-8F12-3D6BFECFEC8E}" type="pres">
      <dgm:prSet presAssocID="{2933ED0B-C49C-42F6-91B7-421A1FDEBF78}" presName="Bullet" presStyleLbl="lnNode1" presStyleIdx="7" presStyleCnt="8"/>
      <dgm:spPr/>
    </dgm:pt>
    <dgm:pt modelId="{FA84EE71-7032-41E6-AD52-278439737E7F}" type="pres">
      <dgm:prSet presAssocID="{2933ED0B-C49C-42F6-91B7-421A1FDEBF78}" presName="EmptyPlaceHolder" presStyleCnt="0"/>
      <dgm:spPr/>
    </dgm:pt>
  </dgm:ptLst>
  <dgm:cxnLst>
    <dgm:cxn modelId="{61554C13-3190-4BB7-A5D9-9645FAAD444A}" srcId="{97C88434-473B-4501-A034-300B2F943652}" destId="{A996267C-099A-48D0-AED8-108D51587E01}" srcOrd="6" destOrd="0" parTransId="{55357401-E32B-436D-9D5A-EBBF2CC75642}" sibTransId="{A494AEE2-26CD-4F55-A305-F32F8EA29666}"/>
    <dgm:cxn modelId="{2C874317-8533-419A-9823-4912118B74BF}" srcId="{97C88434-473B-4501-A034-300B2F943652}" destId="{0A07C43A-14A7-4349-95DA-30BAAA5578D7}" srcOrd="2" destOrd="0" parTransId="{330B1BF4-1D9C-4C30-BE9E-F7E6AEE934F6}" sibTransId="{D5EC3FE8-A611-487A-973A-DFEB8FBD9DD9}"/>
    <dgm:cxn modelId="{78275F27-5760-492B-AF83-70E734DD46FA}" type="presOf" srcId="{2933ED0B-C49C-42F6-91B7-421A1FDEBF78}" destId="{95D739CB-C5D2-4F7F-B0FC-0F1404680F19}" srcOrd="0" destOrd="0" presId="urn:microsoft.com/office/officeart/2024/layout/BulletTimelineInverted"/>
    <dgm:cxn modelId="{C5D6132A-C064-4594-90E4-9F14D9045E08}" type="presOf" srcId="{97C88434-473B-4501-A034-300B2F943652}" destId="{8C67E52D-5018-44AA-9806-1C4A1C300702}" srcOrd="0" destOrd="0" presId="urn:microsoft.com/office/officeart/2024/layout/BulletTimelineInverted"/>
    <dgm:cxn modelId="{89DED432-FE08-4ACC-8E4D-D5EF5AFF0950}" srcId="{422BB314-DCCE-4187-996A-FCEE3EC1BE57}" destId="{B640143C-A8E4-4D06-AB09-57BA210DE549}" srcOrd="0" destOrd="0" parTransId="{1C132A49-2F67-4A78-AA03-F739EA51AC13}" sibTransId="{A76B4527-8EB9-491D-A1BD-A7365276B4D1}"/>
    <dgm:cxn modelId="{536FDE32-3593-462B-8E8F-701AF63E37C2}" srcId="{C9C30C53-02CA-417A-9207-EA0ED4263717}" destId="{AA1D863F-AAD9-411D-8333-E2D709552FEF}" srcOrd="0" destOrd="0" parTransId="{D1B9CA47-9CF0-47DF-B611-773B0462E33C}" sibTransId="{0FDAFB3A-7C0A-498D-9682-8294D8B7518C}"/>
    <dgm:cxn modelId="{07693E34-4B2F-4288-980A-E7085FA4F80D}" type="presOf" srcId="{E4D3082A-748C-4DCC-A60B-4C140E236005}" destId="{B3F9AAF2-77BC-4603-8519-456A0A50D17E}" srcOrd="0" destOrd="0" presId="urn:microsoft.com/office/officeart/2024/layout/BulletTimelineInverted"/>
    <dgm:cxn modelId="{421F7348-B014-4797-925C-1C817A6BBE5F}" type="presOf" srcId="{C0E1A77D-0184-42BC-B588-733689FAFC52}" destId="{1D05AFD9-C1EF-4006-9888-3F65B941EC02}" srcOrd="0" destOrd="0" presId="urn:microsoft.com/office/officeart/2024/layout/BulletTimelineInverted"/>
    <dgm:cxn modelId="{85085C6A-69E0-4C98-824A-2EB07079EF4C}" srcId="{97C88434-473B-4501-A034-300B2F943652}" destId="{422BB314-DCCE-4187-996A-FCEE3EC1BE57}" srcOrd="3" destOrd="0" parTransId="{F720E178-9782-4FE6-BB08-AFE4899EB8DD}" sibTransId="{69DD6B82-4EAC-45EB-B130-0988703C2E9C}"/>
    <dgm:cxn modelId="{09429C4D-D4AB-4B5D-8292-203339510245}" srcId="{3D020228-8E6A-40D9-8E1C-FA80727593BA}" destId="{354B43F6-8FB1-4D9D-A7C0-968E74861464}" srcOrd="0" destOrd="0" parTransId="{8FF4C4DE-C444-4C89-9C15-4D8F6D86CDF8}" sibTransId="{99CE1931-D26F-4CCD-8E09-424CD9846ED5}"/>
    <dgm:cxn modelId="{767C986F-BA9C-4FFE-BDFB-ECB53351CE07}" srcId="{97C88434-473B-4501-A034-300B2F943652}" destId="{2933ED0B-C49C-42F6-91B7-421A1FDEBF78}" srcOrd="7" destOrd="0" parTransId="{29ED1833-0E45-49F2-B15F-203C9CE7A791}" sibTransId="{745BB1CF-71EE-4770-8425-0A8139A0F3E4}"/>
    <dgm:cxn modelId="{6AA5D170-7034-445A-A179-E919646F1562}" srcId="{97C88434-473B-4501-A034-300B2F943652}" destId="{C9C30C53-02CA-417A-9207-EA0ED4263717}" srcOrd="0" destOrd="0" parTransId="{1F9AC935-DAD7-47BE-A34A-DD722A19F686}" sibTransId="{1D03E459-51FD-40F8-A2A1-5B78E988A818}"/>
    <dgm:cxn modelId="{310CC852-3EC2-471E-8788-B2B07D4353E3}" type="presOf" srcId="{B640143C-A8E4-4D06-AB09-57BA210DE549}" destId="{9C185212-649B-40B3-AF46-5C71C3E06FAD}" srcOrd="0" destOrd="0" presId="urn:microsoft.com/office/officeart/2024/layout/BulletTimelineInverted"/>
    <dgm:cxn modelId="{8A114678-4370-45BE-B6AD-ACCD046E856A}" type="presOf" srcId="{AA1D863F-AAD9-411D-8333-E2D709552FEF}" destId="{BB0F5AF3-24F2-4EBF-B6A1-51A70D18DD39}" srcOrd="0" destOrd="0" presId="urn:microsoft.com/office/officeart/2024/layout/BulletTimelineInverted"/>
    <dgm:cxn modelId="{D77CE280-8E68-4D66-B2EE-66745378F59E}" srcId="{8E3A81F0-3A80-4A4B-82DB-D4D7CB7767E2}" destId="{C01A7410-1BA3-4A4A-9310-6281BB27AF27}" srcOrd="0" destOrd="0" parTransId="{3F995DE0-6F55-470C-ACD3-7BC275474AB0}" sibTransId="{452BD689-7091-4023-BCEB-557EB6EC85D6}"/>
    <dgm:cxn modelId="{7C651C89-7876-4881-A6F4-F8B509F5D339}" type="presOf" srcId="{354B43F6-8FB1-4D9D-A7C0-968E74861464}" destId="{EEE045CB-3B34-424D-9DEF-09A1E4197035}" srcOrd="0" destOrd="0" presId="urn:microsoft.com/office/officeart/2024/layout/BulletTimelineInverted"/>
    <dgm:cxn modelId="{19A6A78D-490C-4DBE-81FC-C5BC2DC38FC8}" srcId="{97C88434-473B-4501-A034-300B2F943652}" destId="{3D020228-8E6A-40D9-8E1C-FA80727593BA}" srcOrd="5" destOrd="0" parTransId="{BB47DA64-9DAD-4FB6-A506-FE61C4BA2DC3}" sibTransId="{79C1657F-9A65-42AE-8552-206C5CF3469F}"/>
    <dgm:cxn modelId="{65B1D191-F806-4DEE-A2CF-8D993F473657}" type="presOf" srcId="{2C5027FB-3C53-4C1C-8A75-E5AA01121884}" destId="{D411B069-BE7C-4D51-8A86-0133AD0ADBE0}" srcOrd="0" destOrd="0" presId="urn:microsoft.com/office/officeart/2024/layout/BulletTimelineInverted"/>
    <dgm:cxn modelId="{53C9CE9B-026D-4E8C-BA6E-162D5889502E}" type="presOf" srcId="{C01A7410-1BA3-4A4A-9310-6281BB27AF27}" destId="{9A1A6E3D-0F4D-4832-9F2F-CBC405CAB429}" srcOrd="0" destOrd="0" presId="urn:microsoft.com/office/officeart/2024/layout/BulletTimelineInverted"/>
    <dgm:cxn modelId="{7B32179F-56A2-4789-B7BB-2725E1EA43F1}" type="presOf" srcId="{0A07C43A-14A7-4349-95DA-30BAAA5578D7}" destId="{06466735-E099-452D-992E-6EB6891F9C87}" srcOrd="0" destOrd="0" presId="urn:microsoft.com/office/officeart/2024/layout/BulletTimelineInverted"/>
    <dgm:cxn modelId="{DCF93C9F-8FC1-4099-B686-106C740C99DC}" type="presOf" srcId="{422BB314-DCCE-4187-996A-FCEE3EC1BE57}" destId="{4B9D62BB-5E75-4AFE-88C2-B0E4E3DB05AD}" srcOrd="0" destOrd="0" presId="urn:microsoft.com/office/officeart/2024/layout/BulletTimelineInverted"/>
    <dgm:cxn modelId="{42E414A1-BC23-4775-AE94-4DADB610E9B1}" srcId="{A996267C-099A-48D0-AED8-108D51587E01}" destId="{E4D3082A-748C-4DCC-A60B-4C140E236005}" srcOrd="0" destOrd="0" parTransId="{F0C57A1F-9C95-4910-9A8E-796E930ABC6D}" sibTransId="{5C184DB4-AD94-4478-AAA9-F84CCBC576CA}"/>
    <dgm:cxn modelId="{CF903CAC-33CF-4557-81B6-F4357ACF3F6D}" srcId="{2933ED0B-C49C-42F6-91B7-421A1FDEBF78}" destId="{E1052D68-F43D-4F17-9D3E-F2B2A54AA668}" srcOrd="0" destOrd="0" parTransId="{046F35AB-6121-4E6A-BE18-3DC47AD24E48}" sibTransId="{6D442A92-E01C-40C0-BBE7-59E1B67F8FDB}"/>
    <dgm:cxn modelId="{5EE365B4-0B2D-484B-86DC-F9238527ECB0}" type="presOf" srcId="{8E3A81F0-3A80-4A4B-82DB-D4D7CB7767E2}" destId="{1503A7B2-5DFD-4114-9D48-B6B1D66818C4}" srcOrd="0" destOrd="0" presId="urn:microsoft.com/office/officeart/2024/layout/BulletTimelineInverted"/>
    <dgm:cxn modelId="{253877BF-3862-4F16-AB9C-63B45C596135}" type="presOf" srcId="{C9C30C53-02CA-417A-9207-EA0ED4263717}" destId="{BC0F3CE9-6BE0-4C94-A82F-2EC33FC007D5}" srcOrd="0" destOrd="0" presId="urn:microsoft.com/office/officeart/2024/layout/BulletTimelineInverted"/>
    <dgm:cxn modelId="{740D88C0-13FB-4292-8E98-FFBC6CA6EE32}" srcId="{97C88434-473B-4501-A034-300B2F943652}" destId="{2DCC7708-2757-4165-8EB1-BA5BA294A8B9}" srcOrd="4" destOrd="0" parTransId="{882939A2-ED75-45CE-A3B9-17B0FF0553A0}" sibTransId="{3E75FC7B-DFBF-4F2E-ADEA-A2BFD4E5350F}"/>
    <dgm:cxn modelId="{CA9308C7-9B03-4D51-A3DB-72AE9050D0CC}" srcId="{0A07C43A-14A7-4349-95DA-30BAAA5578D7}" destId="{C0E1A77D-0184-42BC-B588-733689FAFC52}" srcOrd="0" destOrd="0" parTransId="{DC7CF5EE-EFB2-40CF-9835-0DDF1FC33630}" sibTransId="{FFA0764C-A654-45DA-BAED-5BDB04F8EC2F}"/>
    <dgm:cxn modelId="{9978F4CA-B325-45BF-9F3A-BCF3DBE5992C}" srcId="{2DCC7708-2757-4165-8EB1-BA5BA294A8B9}" destId="{2C5027FB-3C53-4C1C-8A75-E5AA01121884}" srcOrd="0" destOrd="0" parTransId="{63BA80D5-4689-4BE8-B71C-5DA0826B425F}" sibTransId="{23771A36-A9F0-47CD-A398-CA5FFE53140E}"/>
    <dgm:cxn modelId="{5FDF45CD-E124-4ED5-B50D-0ADD61F63EB5}" type="presOf" srcId="{2DCC7708-2757-4165-8EB1-BA5BA294A8B9}" destId="{5E26B3FB-71E8-4D58-A9C4-9757A33085FD}" srcOrd="0" destOrd="0" presId="urn:microsoft.com/office/officeart/2024/layout/BulletTimelineInverted"/>
    <dgm:cxn modelId="{28E735DD-06AA-463A-8101-F259344E72B6}" type="presOf" srcId="{A996267C-099A-48D0-AED8-108D51587E01}" destId="{04A0D2AC-FD6D-462C-8662-06288FFE0205}" srcOrd="0" destOrd="0" presId="urn:microsoft.com/office/officeart/2024/layout/BulletTimelineInverted"/>
    <dgm:cxn modelId="{D06B86E9-20C5-4FDF-9DA6-6BED7F1C3EEE}" type="presOf" srcId="{E1052D68-F43D-4F17-9D3E-F2B2A54AA668}" destId="{88E177FE-BE59-491B-8C46-B8D9398E7033}" srcOrd="0" destOrd="0" presId="urn:microsoft.com/office/officeart/2024/layout/BulletTimelineInverted"/>
    <dgm:cxn modelId="{D90C5AEC-BC39-445A-ADA5-BB317C72D1F0}" type="presOf" srcId="{3D020228-8E6A-40D9-8E1C-FA80727593BA}" destId="{9DC18F01-6D8D-422A-A0C1-11127C8854F7}" srcOrd="0" destOrd="0" presId="urn:microsoft.com/office/officeart/2024/layout/BulletTimelineInverted"/>
    <dgm:cxn modelId="{04DEA1FD-F09C-4124-B8A9-5EAB8F965366}" srcId="{97C88434-473B-4501-A034-300B2F943652}" destId="{8E3A81F0-3A80-4A4B-82DB-D4D7CB7767E2}" srcOrd="1" destOrd="0" parTransId="{82F1093E-AE05-4939-B7F6-D517DBE9129E}" sibTransId="{94D84D5A-8698-46A6-8AB8-3CF6167B6753}"/>
    <dgm:cxn modelId="{E30FC2E0-1092-4CEC-89CF-EBDF772FF692}" type="presParOf" srcId="{8C67E52D-5018-44AA-9806-1C4A1C300702}" destId="{E3C62F17-4345-4B87-B726-B6CE434AAE7B}" srcOrd="0" destOrd="0" presId="urn:microsoft.com/office/officeart/2024/layout/BulletTimelineInverted"/>
    <dgm:cxn modelId="{F79A0C03-ABF6-403F-A217-9A6F27830AEE}" type="presParOf" srcId="{E3C62F17-4345-4B87-B726-B6CE434AAE7B}" destId="{496AD62A-B127-4C2E-B437-D0BC391241D0}" srcOrd="0" destOrd="0" presId="urn:microsoft.com/office/officeart/2024/layout/BulletTimelineInverted"/>
    <dgm:cxn modelId="{0DAD27EA-EBDF-4312-B79D-8CFBB0EB509A}" type="presParOf" srcId="{E3C62F17-4345-4B87-B726-B6CE434AAE7B}" destId="{0FE0A884-66E2-4ADE-8DE7-6315FD73C410}" srcOrd="1" destOrd="0" presId="urn:microsoft.com/office/officeart/2024/layout/BulletTimelineInverted"/>
    <dgm:cxn modelId="{3C8E0D7F-E567-43DE-8436-7F589C65397F}" type="presParOf" srcId="{8C67E52D-5018-44AA-9806-1C4A1C300702}" destId="{1ADC7B90-C53A-47A8-A535-EF21F08FFAE2}" srcOrd="1" destOrd="0" presId="urn:microsoft.com/office/officeart/2024/layout/BulletTimelineInverted"/>
    <dgm:cxn modelId="{87AC4E80-A11D-4233-A2C2-C9A10FCB5E46}" type="presParOf" srcId="{1ADC7B90-C53A-47A8-A535-EF21F08FFAE2}" destId="{7AD774EC-5208-4B81-AB1F-6C217288355A}" srcOrd="0" destOrd="0" presId="urn:microsoft.com/office/officeart/2024/layout/BulletTimelineInverted"/>
    <dgm:cxn modelId="{74409199-FCDC-4418-B3FA-2EBF7487D1EE}" type="presParOf" srcId="{7AD774EC-5208-4B81-AB1F-6C217288355A}" destId="{D34F14F0-2EC6-4285-927F-F754E7E88632}" srcOrd="0" destOrd="0" presId="urn:microsoft.com/office/officeart/2024/layout/BulletTimelineInverted"/>
    <dgm:cxn modelId="{AD96DB33-C12F-4992-A7DC-78AC732367B9}" type="presParOf" srcId="{D34F14F0-2EC6-4285-927F-F754E7E88632}" destId="{D165D42A-EA56-4E14-B5B1-93B509B8BF80}" srcOrd="0" destOrd="0" presId="urn:microsoft.com/office/officeart/2024/layout/BulletTimelineInverted"/>
    <dgm:cxn modelId="{51682A94-35BC-4E70-8109-3D05E1538DF1}" type="presParOf" srcId="{D34F14F0-2EC6-4285-927F-F754E7E88632}" destId="{61B2762A-C26C-494A-9FE2-20E611BCFAF5}" srcOrd="1" destOrd="0" presId="urn:microsoft.com/office/officeart/2024/layout/BulletTimelineInverted"/>
    <dgm:cxn modelId="{EBDFA166-8730-42B6-89AC-4542A7A26980}" type="presParOf" srcId="{7AD774EC-5208-4B81-AB1F-6C217288355A}" destId="{BB0F5AF3-24F2-4EBF-B6A1-51A70D18DD39}" srcOrd="1" destOrd="0" presId="urn:microsoft.com/office/officeart/2024/layout/BulletTimelineInverted"/>
    <dgm:cxn modelId="{D15B2C9D-9163-4C6C-BE95-EED014D48B42}" type="presParOf" srcId="{7AD774EC-5208-4B81-AB1F-6C217288355A}" destId="{BC0F3CE9-6BE0-4C94-A82F-2EC33FC007D5}" srcOrd="2" destOrd="0" presId="urn:microsoft.com/office/officeart/2024/layout/BulletTimelineInverted"/>
    <dgm:cxn modelId="{C644024E-EF09-4B38-92A9-5D5A7047C1D4}" type="presParOf" srcId="{7AD774EC-5208-4B81-AB1F-6C217288355A}" destId="{DFC02833-C7E2-4A2E-BB7B-653AB96578A0}" srcOrd="3" destOrd="0" presId="urn:microsoft.com/office/officeart/2024/layout/BulletTimelineInverted"/>
    <dgm:cxn modelId="{23139ACC-D058-45FA-8B63-CF889B18FFA3}" type="presParOf" srcId="{7AD774EC-5208-4B81-AB1F-6C217288355A}" destId="{42CD0D4B-E3FB-44EB-B9C5-A8411771ADBE}" srcOrd="4" destOrd="0" presId="urn:microsoft.com/office/officeart/2024/layout/BulletTimelineInverted"/>
    <dgm:cxn modelId="{A5C333A9-D301-45FD-8A59-2D91AFD769D1}" type="presParOf" srcId="{42CD0D4B-E3FB-44EB-B9C5-A8411771ADBE}" destId="{82A19A34-8DE9-466F-85AB-2DB72A28E71B}" srcOrd="0" destOrd="0" presId="urn:microsoft.com/office/officeart/2024/layout/BulletTimelineInverted"/>
    <dgm:cxn modelId="{1E8AF214-B259-4488-86CE-5214BB37FBB7}" type="presParOf" srcId="{7AD774EC-5208-4B81-AB1F-6C217288355A}" destId="{39E83D29-B2A9-407E-9B1A-CC5202754762}" srcOrd="5" destOrd="0" presId="urn:microsoft.com/office/officeart/2024/layout/BulletTimelineInverted"/>
    <dgm:cxn modelId="{A4750E06-E80D-4B4E-9815-F52B901CAB27}" type="presParOf" srcId="{1ADC7B90-C53A-47A8-A535-EF21F08FFAE2}" destId="{479D9288-DF49-4BEF-AA05-BC73987B1F76}" srcOrd="1" destOrd="0" presId="urn:microsoft.com/office/officeart/2024/layout/BulletTimelineInverted"/>
    <dgm:cxn modelId="{3CDCD75D-387F-496F-BD0E-767F2D416B4F}" type="presParOf" srcId="{1ADC7B90-C53A-47A8-A535-EF21F08FFAE2}" destId="{95F679D2-F60C-4C4F-9CE9-CCB553CD2C33}" srcOrd="2" destOrd="0" presId="urn:microsoft.com/office/officeart/2024/layout/BulletTimelineInverted"/>
    <dgm:cxn modelId="{B466F69E-F8A8-4FB8-9C30-AAF336D7CD7D}" type="presParOf" srcId="{95F679D2-F60C-4C4F-9CE9-CCB553CD2C33}" destId="{01FB176F-1405-4EFF-A965-3932D8EFB9EA}" srcOrd="0" destOrd="0" presId="urn:microsoft.com/office/officeart/2024/layout/BulletTimelineInverted"/>
    <dgm:cxn modelId="{EB19FFC5-B6A1-4546-8FD7-BD82670BDCBA}" type="presParOf" srcId="{01FB176F-1405-4EFF-A965-3932D8EFB9EA}" destId="{ED660C6C-7C1A-40E3-991D-DB2E9EEB5763}" srcOrd="0" destOrd="0" presId="urn:microsoft.com/office/officeart/2024/layout/BulletTimelineInverted"/>
    <dgm:cxn modelId="{FAA504A7-2582-4632-82A3-9C7117F080AC}" type="presParOf" srcId="{01FB176F-1405-4EFF-A965-3932D8EFB9EA}" destId="{CA085FA5-1D09-4F09-B5A5-DE5022530E4E}" srcOrd="1" destOrd="0" presId="urn:microsoft.com/office/officeart/2024/layout/BulletTimelineInverted"/>
    <dgm:cxn modelId="{CBB39176-0CA3-4B3A-B891-608252F17E0B}" type="presParOf" srcId="{95F679D2-F60C-4C4F-9CE9-CCB553CD2C33}" destId="{9A1A6E3D-0F4D-4832-9F2F-CBC405CAB429}" srcOrd="1" destOrd="0" presId="urn:microsoft.com/office/officeart/2024/layout/BulletTimelineInverted"/>
    <dgm:cxn modelId="{AAF1F2E8-9082-43B1-B490-C054B113462C}" type="presParOf" srcId="{95F679D2-F60C-4C4F-9CE9-CCB553CD2C33}" destId="{1503A7B2-5DFD-4114-9D48-B6B1D66818C4}" srcOrd="2" destOrd="0" presId="urn:microsoft.com/office/officeart/2024/layout/BulletTimelineInverted"/>
    <dgm:cxn modelId="{2781C9E0-F910-4048-A8EF-203A2B76C33F}" type="presParOf" srcId="{95F679D2-F60C-4C4F-9CE9-CCB553CD2C33}" destId="{74D8A4A8-EB88-4177-BDCC-9543DCF5F0E7}" srcOrd="3" destOrd="0" presId="urn:microsoft.com/office/officeart/2024/layout/BulletTimelineInverted"/>
    <dgm:cxn modelId="{0B25C9CF-6C2A-4A0A-8D41-A755CFBEF519}" type="presParOf" srcId="{95F679D2-F60C-4C4F-9CE9-CCB553CD2C33}" destId="{D5883667-355F-4C93-80D8-D1B195CAE99D}" srcOrd="4" destOrd="0" presId="urn:microsoft.com/office/officeart/2024/layout/BulletTimelineInverted"/>
    <dgm:cxn modelId="{B2FCE098-1320-451C-A63A-23C1E5310391}" type="presParOf" srcId="{D5883667-355F-4C93-80D8-D1B195CAE99D}" destId="{2350A83D-FA78-4056-B77A-96489A02C2E7}" srcOrd="0" destOrd="0" presId="urn:microsoft.com/office/officeart/2024/layout/BulletTimelineInverted"/>
    <dgm:cxn modelId="{CA8B2230-4DD8-4022-A4CE-23889C410735}" type="presParOf" srcId="{95F679D2-F60C-4C4F-9CE9-CCB553CD2C33}" destId="{2955EFF2-F14B-4A9B-B7DC-464364407F99}" srcOrd="5" destOrd="0" presId="urn:microsoft.com/office/officeart/2024/layout/BulletTimelineInverted"/>
    <dgm:cxn modelId="{9F5CEED8-AEEF-444D-9A01-6E7C0C193A52}" type="presParOf" srcId="{1ADC7B90-C53A-47A8-A535-EF21F08FFAE2}" destId="{7C076C79-FFEC-4A99-B505-3100EADFCD9E}" srcOrd="3" destOrd="0" presId="urn:microsoft.com/office/officeart/2024/layout/BulletTimelineInverted"/>
    <dgm:cxn modelId="{C1C6FD95-9E73-4107-BB7B-9D7B70683CB2}" type="presParOf" srcId="{1ADC7B90-C53A-47A8-A535-EF21F08FFAE2}" destId="{0B4304F4-2CD7-4E3F-ABD1-3C829B222C23}" srcOrd="4" destOrd="0" presId="urn:microsoft.com/office/officeart/2024/layout/BulletTimelineInverted"/>
    <dgm:cxn modelId="{9844A131-93F0-4E45-B6F3-4A2ABE73D878}" type="presParOf" srcId="{0B4304F4-2CD7-4E3F-ABD1-3C829B222C23}" destId="{1BD7A9C8-98E7-4340-BE2F-E4BF5DF3E44F}" srcOrd="0" destOrd="0" presId="urn:microsoft.com/office/officeart/2024/layout/BulletTimelineInverted"/>
    <dgm:cxn modelId="{985F47A3-B5E6-4E39-83E4-B0FA06680595}" type="presParOf" srcId="{1BD7A9C8-98E7-4340-BE2F-E4BF5DF3E44F}" destId="{90743C74-ED15-466B-A00C-8A9899F4EADC}" srcOrd="0" destOrd="0" presId="urn:microsoft.com/office/officeart/2024/layout/BulletTimelineInverted"/>
    <dgm:cxn modelId="{6118E694-9C4E-4265-9772-10F902EED860}" type="presParOf" srcId="{1BD7A9C8-98E7-4340-BE2F-E4BF5DF3E44F}" destId="{BD8C9E0B-F439-48D1-9C8E-5F220595951E}" srcOrd="1" destOrd="0" presId="urn:microsoft.com/office/officeart/2024/layout/BulletTimelineInverted"/>
    <dgm:cxn modelId="{FE37CA9B-1070-4A2E-9393-945E6A6A9E0F}" type="presParOf" srcId="{0B4304F4-2CD7-4E3F-ABD1-3C829B222C23}" destId="{1D05AFD9-C1EF-4006-9888-3F65B941EC02}" srcOrd="1" destOrd="0" presId="urn:microsoft.com/office/officeart/2024/layout/BulletTimelineInverted"/>
    <dgm:cxn modelId="{969A0EA6-0E29-4938-A84C-A4C82A15701D}" type="presParOf" srcId="{0B4304F4-2CD7-4E3F-ABD1-3C829B222C23}" destId="{06466735-E099-452D-992E-6EB6891F9C87}" srcOrd="2" destOrd="0" presId="urn:microsoft.com/office/officeart/2024/layout/BulletTimelineInverted"/>
    <dgm:cxn modelId="{45F701DC-781F-483E-836F-26CCC616A94F}" type="presParOf" srcId="{0B4304F4-2CD7-4E3F-ABD1-3C829B222C23}" destId="{B085D9C1-119F-4F2E-ABE0-AB2FA15CE5B7}" srcOrd="3" destOrd="0" presId="urn:microsoft.com/office/officeart/2024/layout/BulletTimelineInverted"/>
    <dgm:cxn modelId="{6ED07D5A-10BB-4786-8852-CB73BCEA8A5E}" type="presParOf" srcId="{0B4304F4-2CD7-4E3F-ABD1-3C829B222C23}" destId="{E09F524E-A41D-47BF-B63C-11C908189F39}" srcOrd="4" destOrd="0" presId="urn:microsoft.com/office/officeart/2024/layout/BulletTimelineInverted"/>
    <dgm:cxn modelId="{89C0D6AE-16E8-42C2-B010-019E6EA0F84B}" type="presParOf" srcId="{E09F524E-A41D-47BF-B63C-11C908189F39}" destId="{B51A6EB0-467E-421C-A025-2CDA695D9752}" srcOrd="0" destOrd="0" presId="urn:microsoft.com/office/officeart/2024/layout/BulletTimelineInverted"/>
    <dgm:cxn modelId="{8C840AB3-46F3-40E0-92CC-5FCE00218752}" type="presParOf" srcId="{0B4304F4-2CD7-4E3F-ABD1-3C829B222C23}" destId="{C962B834-492F-446A-8B33-0BF2FABA5A67}" srcOrd="5" destOrd="0" presId="urn:microsoft.com/office/officeart/2024/layout/BulletTimelineInverted"/>
    <dgm:cxn modelId="{93B7D0D4-AC43-434E-B693-2325C54B5F25}" type="presParOf" srcId="{1ADC7B90-C53A-47A8-A535-EF21F08FFAE2}" destId="{402BC21C-75BD-49D4-ABFC-4A41E4EF5116}" srcOrd="5" destOrd="0" presId="urn:microsoft.com/office/officeart/2024/layout/BulletTimelineInverted"/>
    <dgm:cxn modelId="{4869089A-38CF-4BF4-A9C7-0227DB41FBBF}" type="presParOf" srcId="{1ADC7B90-C53A-47A8-A535-EF21F08FFAE2}" destId="{7F9C45AE-AA44-4F04-9CA6-2B04C9F562EF}" srcOrd="6" destOrd="0" presId="urn:microsoft.com/office/officeart/2024/layout/BulletTimelineInverted"/>
    <dgm:cxn modelId="{C0DAB77B-763D-42BA-BAF1-8F8FA6E4771C}" type="presParOf" srcId="{7F9C45AE-AA44-4F04-9CA6-2B04C9F562EF}" destId="{82DD587B-9C5D-4B5A-9566-7A2FD66E35F7}" srcOrd="0" destOrd="0" presId="urn:microsoft.com/office/officeart/2024/layout/BulletTimelineInverted"/>
    <dgm:cxn modelId="{501AE834-F2CB-478F-B48E-9CA8EA9B862D}" type="presParOf" srcId="{82DD587B-9C5D-4B5A-9566-7A2FD66E35F7}" destId="{A5B9B1AD-BC29-4D85-B84D-739DE7FF7076}" srcOrd="0" destOrd="0" presId="urn:microsoft.com/office/officeart/2024/layout/BulletTimelineInverted"/>
    <dgm:cxn modelId="{93F37580-28EE-42D8-89F0-11AB896CEC07}" type="presParOf" srcId="{82DD587B-9C5D-4B5A-9566-7A2FD66E35F7}" destId="{6170ED4A-1F76-42A1-B9A4-2922AC80BF5B}" srcOrd="1" destOrd="0" presId="urn:microsoft.com/office/officeart/2024/layout/BulletTimelineInverted"/>
    <dgm:cxn modelId="{CA9AA681-C8DD-4CDB-8B82-7AFE43EF683D}" type="presParOf" srcId="{7F9C45AE-AA44-4F04-9CA6-2B04C9F562EF}" destId="{9C185212-649B-40B3-AF46-5C71C3E06FAD}" srcOrd="1" destOrd="0" presId="urn:microsoft.com/office/officeart/2024/layout/BulletTimelineInverted"/>
    <dgm:cxn modelId="{3DD6825C-B04D-453D-AA0E-3F7D061ADE4B}" type="presParOf" srcId="{7F9C45AE-AA44-4F04-9CA6-2B04C9F562EF}" destId="{4B9D62BB-5E75-4AFE-88C2-B0E4E3DB05AD}" srcOrd="2" destOrd="0" presId="urn:microsoft.com/office/officeart/2024/layout/BulletTimelineInverted"/>
    <dgm:cxn modelId="{1B17D3E1-BE01-49A2-8D38-1C2DCCDFFF80}" type="presParOf" srcId="{7F9C45AE-AA44-4F04-9CA6-2B04C9F562EF}" destId="{53CDDE4B-76D6-4783-B41A-40851D8D39C2}" srcOrd="3" destOrd="0" presId="urn:microsoft.com/office/officeart/2024/layout/BulletTimelineInverted"/>
    <dgm:cxn modelId="{44936E05-77B0-437C-B4D4-408E0CBA310F}" type="presParOf" srcId="{7F9C45AE-AA44-4F04-9CA6-2B04C9F562EF}" destId="{D16B46DE-418A-48A5-AEDB-72FEFD7BE494}" srcOrd="4" destOrd="0" presId="urn:microsoft.com/office/officeart/2024/layout/BulletTimelineInverted"/>
    <dgm:cxn modelId="{61990104-C29F-408C-B371-BAF79F817AF3}" type="presParOf" srcId="{D16B46DE-418A-48A5-AEDB-72FEFD7BE494}" destId="{C4B24959-E6A7-4CF9-8474-D1A1DC5FD467}" srcOrd="0" destOrd="0" presId="urn:microsoft.com/office/officeart/2024/layout/BulletTimelineInverted"/>
    <dgm:cxn modelId="{C6ACB94A-97B3-4A5B-A7DE-6E0B84A73719}" type="presParOf" srcId="{7F9C45AE-AA44-4F04-9CA6-2B04C9F562EF}" destId="{B62B06C2-74FF-470C-8202-8088553852F2}" srcOrd="5" destOrd="0" presId="urn:microsoft.com/office/officeart/2024/layout/BulletTimelineInverted"/>
    <dgm:cxn modelId="{62BE01AC-2A5F-4FC1-9D00-FBD61E931B04}" type="presParOf" srcId="{1ADC7B90-C53A-47A8-A535-EF21F08FFAE2}" destId="{0C1E9D6B-FED1-443A-81D1-44DA4483C45B}" srcOrd="7" destOrd="0" presId="urn:microsoft.com/office/officeart/2024/layout/BulletTimelineInverted"/>
    <dgm:cxn modelId="{315F4EED-55ED-49F9-9D64-230AC6D3E8D5}" type="presParOf" srcId="{1ADC7B90-C53A-47A8-A535-EF21F08FFAE2}" destId="{004C08F5-B30F-4F09-91F8-AD06355B1CC9}" srcOrd="8" destOrd="0" presId="urn:microsoft.com/office/officeart/2024/layout/BulletTimelineInverted"/>
    <dgm:cxn modelId="{3E855CFA-4B69-485E-BE19-9E07A46283E1}" type="presParOf" srcId="{004C08F5-B30F-4F09-91F8-AD06355B1CC9}" destId="{B0017914-2E0D-45CA-9AF3-848D4021DEE7}" srcOrd="0" destOrd="0" presId="urn:microsoft.com/office/officeart/2024/layout/BulletTimelineInverted"/>
    <dgm:cxn modelId="{0CE045C0-1576-40A4-BCA7-E959A74A6B46}" type="presParOf" srcId="{B0017914-2E0D-45CA-9AF3-848D4021DEE7}" destId="{183D482E-D886-4035-AD11-569F4F073DB0}" srcOrd="0" destOrd="0" presId="urn:microsoft.com/office/officeart/2024/layout/BulletTimelineInverted"/>
    <dgm:cxn modelId="{FC3F4313-711D-48D0-B65B-0C6030D0379C}" type="presParOf" srcId="{B0017914-2E0D-45CA-9AF3-848D4021DEE7}" destId="{E79322C4-6DE0-4346-BFC4-1620EE4DF399}" srcOrd="1" destOrd="0" presId="urn:microsoft.com/office/officeart/2024/layout/BulletTimelineInverted"/>
    <dgm:cxn modelId="{EFBA9A74-93CC-4258-AB9A-8B26F6BE9F3E}" type="presParOf" srcId="{004C08F5-B30F-4F09-91F8-AD06355B1CC9}" destId="{D411B069-BE7C-4D51-8A86-0133AD0ADBE0}" srcOrd="1" destOrd="0" presId="urn:microsoft.com/office/officeart/2024/layout/BulletTimelineInverted"/>
    <dgm:cxn modelId="{1BAE02AA-A9A3-4845-9CF6-420D8BC5FF83}" type="presParOf" srcId="{004C08F5-B30F-4F09-91F8-AD06355B1CC9}" destId="{5E26B3FB-71E8-4D58-A9C4-9757A33085FD}" srcOrd="2" destOrd="0" presId="urn:microsoft.com/office/officeart/2024/layout/BulletTimelineInverted"/>
    <dgm:cxn modelId="{EF6680EC-85F2-4B42-AD28-5DA5CDFB685E}" type="presParOf" srcId="{004C08F5-B30F-4F09-91F8-AD06355B1CC9}" destId="{6820133E-C9E0-490D-BA21-F7A506A765A4}" srcOrd="3" destOrd="0" presId="urn:microsoft.com/office/officeart/2024/layout/BulletTimelineInverted"/>
    <dgm:cxn modelId="{BD4DFFF4-29F7-4518-89D5-1DDBB2A48483}" type="presParOf" srcId="{004C08F5-B30F-4F09-91F8-AD06355B1CC9}" destId="{3381CF39-311E-45D4-A2B4-EF02538047C3}" srcOrd="4" destOrd="0" presId="urn:microsoft.com/office/officeart/2024/layout/BulletTimelineInverted"/>
    <dgm:cxn modelId="{ABFE76F7-D96C-447D-AE9E-60DE573843D0}" type="presParOf" srcId="{3381CF39-311E-45D4-A2B4-EF02538047C3}" destId="{B488AABC-1AF2-465A-81CD-78368C63FCA4}" srcOrd="0" destOrd="0" presId="urn:microsoft.com/office/officeart/2024/layout/BulletTimelineInverted"/>
    <dgm:cxn modelId="{BC489223-FA14-44E0-9C0E-45973E85AF8B}" type="presParOf" srcId="{004C08F5-B30F-4F09-91F8-AD06355B1CC9}" destId="{F95BE896-FA4E-4E44-B14B-DBBE281C7B2F}" srcOrd="5" destOrd="0" presId="urn:microsoft.com/office/officeart/2024/layout/BulletTimelineInverted"/>
    <dgm:cxn modelId="{5B984DF5-495D-40F3-9185-67D7FC3A0173}" type="presParOf" srcId="{1ADC7B90-C53A-47A8-A535-EF21F08FFAE2}" destId="{BC2367F6-0AD2-4A90-93AC-5129A13B0C06}" srcOrd="9" destOrd="0" presId="urn:microsoft.com/office/officeart/2024/layout/BulletTimelineInverted"/>
    <dgm:cxn modelId="{E7237508-ED63-488E-8240-6D89D14398BC}" type="presParOf" srcId="{1ADC7B90-C53A-47A8-A535-EF21F08FFAE2}" destId="{84112425-D3AE-4EAF-A675-2195304D3E67}" srcOrd="10" destOrd="0" presId="urn:microsoft.com/office/officeart/2024/layout/BulletTimelineInverted"/>
    <dgm:cxn modelId="{D5645041-27E9-4706-948E-EB784CA47FB3}" type="presParOf" srcId="{84112425-D3AE-4EAF-A675-2195304D3E67}" destId="{648FDC1B-7C37-41CE-919B-343F03780FC4}" srcOrd="0" destOrd="0" presId="urn:microsoft.com/office/officeart/2024/layout/BulletTimelineInverted"/>
    <dgm:cxn modelId="{3E570346-E8B8-424A-8EE3-F11259FB3947}" type="presParOf" srcId="{648FDC1B-7C37-41CE-919B-343F03780FC4}" destId="{5965B9EF-F684-443D-887A-74388C764A61}" srcOrd="0" destOrd="0" presId="urn:microsoft.com/office/officeart/2024/layout/BulletTimelineInverted"/>
    <dgm:cxn modelId="{2E680B59-2596-427A-887C-50AA1B5B0629}" type="presParOf" srcId="{648FDC1B-7C37-41CE-919B-343F03780FC4}" destId="{BB43896D-455F-4287-B0A0-6F9458650823}" srcOrd="1" destOrd="0" presId="urn:microsoft.com/office/officeart/2024/layout/BulletTimelineInverted"/>
    <dgm:cxn modelId="{AB5D38C2-9E7A-4DB1-83A4-673B328D37C5}" type="presParOf" srcId="{84112425-D3AE-4EAF-A675-2195304D3E67}" destId="{EEE045CB-3B34-424D-9DEF-09A1E4197035}" srcOrd="1" destOrd="0" presId="urn:microsoft.com/office/officeart/2024/layout/BulletTimelineInverted"/>
    <dgm:cxn modelId="{0A270B7A-D4DB-42C4-907C-71997DEA9B36}" type="presParOf" srcId="{84112425-D3AE-4EAF-A675-2195304D3E67}" destId="{9DC18F01-6D8D-422A-A0C1-11127C8854F7}" srcOrd="2" destOrd="0" presId="urn:microsoft.com/office/officeart/2024/layout/BulletTimelineInverted"/>
    <dgm:cxn modelId="{3E53C2A1-CA0E-4BAE-842C-53BE71F61241}" type="presParOf" srcId="{84112425-D3AE-4EAF-A675-2195304D3E67}" destId="{79D288EB-C8A9-4EF1-8F3F-B8EE0F3827BE}" srcOrd="3" destOrd="0" presId="urn:microsoft.com/office/officeart/2024/layout/BulletTimelineInverted"/>
    <dgm:cxn modelId="{2BFE09FA-3211-4471-AF27-C0E3C7068946}" type="presParOf" srcId="{84112425-D3AE-4EAF-A675-2195304D3E67}" destId="{3E5DFC9F-D8AC-4D01-90C3-212745F808B8}" srcOrd="4" destOrd="0" presId="urn:microsoft.com/office/officeart/2024/layout/BulletTimelineInverted"/>
    <dgm:cxn modelId="{2450A824-5376-4752-8D97-0BFDDE9E7AE6}" type="presParOf" srcId="{3E5DFC9F-D8AC-4D01-90C3-212745F808B8}" destId="{9CBA34F3-A7DD-4CF6-808B-8EB81131320F}" srcOrd="0" destOrd="0" presId="urn:microsoft.com/office/officeart/2024/layout/BulletTimelineInverted"/>
    <dgm:cxn modelId="{86D9F910-40E7-4493-A271-E61997FD4FBF}" type="presParOf" srcId="{84112425-D3AE-4EAF-A675-2195304D3E67}" destId="{58183519-28AC-4AC6-B5DC-EB6820E4A0E9}" srcOrd="5" destOrd="0" presId="urn:microsoft.com/office/officeart/2024/layout/BulletTimelineInverted"/>
    <dgm:cxn modelId="{D601E096-E0B4-47D4-A215-4E2DA743D82D}" type="presParOf" srcId="{1ADC7B90-C53A-47A8-A535-EF21F08FFAE2}" destId="{B8663516-E7AE-4734-A04F-88A8315F0A68}" srcOrd="11" destOrd="0" presId="urn:microsoft.com/office/officeart/2024/layout/BulletTimelineInverted"/>
    <dgm:cxn modelId="{5A0C3D88-1A40-4505-AB13-E78E748113BC}" type="presParOf" srcId="{1ADC7B90-C53A-47A8-A535-EF21F08FFAE2}" destId="{31B7C3E3-A5F1-4469-B9BD-48FABFB8ECF8}" srcOrd="12" destOrd="0" presId="urn:microsoft.com/office/officeart/2024/layout/BulletTimelineInverted"/>
    <dgm:cxn modelId="{4C7D1729-6103-42DC-8900-B513C5A01893}" type="presParOf" srcId="{31B7C3E3-A5F1-4469-B9BD-48FABFB8ECF8}" destId="{E2F1389A-9178-4D5A-98FF-80393A15BA22}" srcOrd="0" destOrd="0" presId="urn:microsoft.com/office/officeart/2024/layout/BulletTimelineInverted"/>
    <dgm:cxn modelId="{965E144E-E011-4595-8364-ACF1E80F1B77}" type="presParOf" srcId="{E2F1389A-9178-4D5A-98FF-80393A15BA22}" destId="{0A885614-73F4-45B9-A8D5-62B90E23EA14}" srcOrd="0" destOrd="0" presId="urn:microsoft.com/office/officeart/2024/layout/BulletTimelineInverted"/>
    <dgm:cxn modelId="{2DF981F2-FFE7-4141-9316-6AA1ACEDDDDB}" type="presParOf" srcId="{E2F1389A-9178-4D5A-98FF-80393A15BA22}" destId="{295930C8-3CAF-48E2-AD5B-A2E097C8FE32}" srcOrd="1" destOrd="0" presId="urn:microsoft.com/office/officeart/2024/layout/BulletTimelineInverted"/>
    <dgm:cxn modelId="{48414A5F-BCBC-43AE-9598-EE886F6C0B70}" type="presParOf" srcId="{31B7C3E3-A5F1-4469-B9BD-48FABFB8ECF8}" destId="{B3F9AAF2-77BC-4603-8519-456A0A50D17E}" srcOrd="1" destOrd="0" presId="urn:microsoft.com/office/officeart/2024/layout/BulletTimelineInverted"/>
    <dgm:cxn modelId="{3BD0967C-FB30-44EF-98D6-44B8C1FE1615}" type="presParOf" srcId="{31B7C3E3-A5F1-4469-B9BD-48FABFB8ECF8}" destId="{04A0D2AC-FD6D-462C-8662-06288FFE0205}" srcOrd="2" destOrd="0" presId="urn:microsoft.com/office/officeart/2024/layout/BulletTimelineInverted"/>
    <dgm:cxn modelId="{6D5FFEFE-E5C9-4756-B14D-F361A78D5630}" type="presParOf" srcId="{31B7C3E3-A5F1-4469-B9BD-48FABFB8ECF8}" destId="{01A0FE4D-B30A-4257-8155-3E39C4A4233E}" srcOrd="3" destOrd="0" presId="urn:microsoft.com/office/officeart/2024/layout/BulletTimelineInverted"/>
    <dgm:cxn modelId="{B0FEB9CE-2EDA-47BA-BD73-1056FAD16D76}" type="presParOf" srcId="{31B7C3E3-A5F1-4469-B9BD-48FABFB8ECF8}" destId="{54F9A712-4E1A-4509-8060-879ACFB08427}" srcOrd="4" destOrd="0" presId="urn:microsoft.com/office/officeart/2024/layout/BulletTimelineInverted"/>
    <dgm:cxn modelId="{D201C18D-1F24-4813-8899-FD8CE5C94E5F}" type="presParOf" srcId="{54F9A712-4E1A-4509-8060-879ACFB08427}" destId="{30E13065-8C35-476B-A057-6C6860402602}" srcOrd="0" destOrd="0" presId="urn:microsoft.com/office/officeart/2024/layout/BulletTimelineInverted"/>
    <dgm:cxn modelId="{639263C8-E4F3-4C3C-97BB-DB7C310F1020}" type="presParOf" srcId="{31B7C3E3-A5F1-4469-B9BD-48FABFB8ECF8}" destId="{74C1F212-96A9-4D27-9BD0-43BE4C9679AC}" srcOrd="5" destOrd="0" presId="urn:microsoft.com/office/officeart/2024/layout/BulletTimelineInverted"/>
    <dgm:cxn modelId="{597357B5-1443-4E13-A5E9-2B575AC07EC9}" type="presParOf" srcId="{1ADC7B90-C53A-47A8-A535-EF21F08FFAE2}" destId="{84B0FAE4-0F25-40E3-8BC9-50B93FC29963}" srcOrd="13" destOrd="0" presId="urn:microsoft.com/office/officeart/2024/layout/BulletTimelineInverted"/>
    <dgm:cxn modelId="{6BD474F7-4FFE-447F-8FDA-94F1456D9E9A}" type="presParOf" srcId="{1ADC7B90-C53A-47A8-A535-EF21F08FFAE2}" destId="{2EB63231-E618-4D7C-A2F7-DCEF544D00DB}" srcOrd="14" destOrd="0" presId="urn:microsoft.com/office/officeart/2024/layout/BulletTimelineInverted"/>
    <dgm:cxn modelId="{B8AA40D1-C53C-4967-8FD8-2D2EB39EE8EF}" type="presParOf" srcId="{2EB63231-E618-4D7C-A2F7-DCEF544D00DB}" destId="{A7AD3C33-6439-410F-8AAE-DA328AF90777}" srcOrd="0" destOrd="0" presId="urn:microsoft.com/office/officeart/2024/layout/BulletTimelineInverted"/>
    <dgm:cxn modelId="{90F6C9FA-BAD6-48F7-9F74-B3AC124C4113}" type="presParOf" srcId="{A7AD3C33-6439-410F-8AAE-DA328AF90777}" destId="{07C683F6-B31B-4396-85EE-9C7BA7108BD2}" srcOrd="0" destOrd="0" presId="urn:microsoft.com/office/officeart/2024/layout/BulletTimelineInverted"/>
    <dgm:cxn modelId="{E099749E-7097-45C9-B3C9-0DDDD82EBD6D}" type="presParOf" srcId="{A7AD3C33-6439-410F-8AAE-DA328AF90777}" destId="{3DC5797D-22D3-40C8-A94A-F8A0068CC373}" srcOrd="1" destOrd="0" presId="urn:microsoft.com/office/officeart/2024/layout/BulletTimelineInverted"/>
    <dgm:cxn modelId="{D4FEFD6E-418A-4083-8E44-8F03386279CD}" type="presParOf" srcId="{2EB63231-E618-4D7C-A2F7-DCEF544D00DB}" destId="{88E177FE-BE59-491B-8C46-B8D9398E7033}" srcOrd="1" destOrd="0" presId="urn:microsoft.com/office/officeart/2024/layout/BulletTimelineInverted"/>
    <dgm:cxn modelId="{5363DBCC-A2FE-46E7-B13B-62C5D31227D0}" type="presParOf" srcId="{2EB63231-E618-4D7C-A2F7-DCEF544D00DB}" destId="{95D739CB-C5D2-4F7F-B0FC-0F1404680F19}" srcOrd="2" destOrd="0" presId="urn:microsoft.com/office/officeart/2024/layout/BulletTimelineInverted"/>
    <dgm:cxn modelId="{FD6F175F-B8E2-48B2-8D78-EFC8F78F9075}" type="presParOf" srcId="{2EB63231-E618-4D7C-A2F7-DCEF544D00DB}" destId="{3D8B1120-E323-4790-B304-8357A5C9A030}" srcOrd="3" destOrd="0" presId="urn:microsoft.com/office/officeart/2024/layout/BulletTimelineInverted"/>
    <dgm:cxn modelId="{221B3951-8F0F-428D-A69F-C873124151FC}" type="presParOf" srcId="{2EB63231-E618-4D7C-A2F7-DCEF544D00DB}" destId="{75C78D9C-9769-43BD-84C8-EAB2AAB8FEA3}" srcOrd="4" destOrd="0" presId="urn:microsoft.com/office/officeart/2024/layout/BulletTimelineInverted"/>
    <dgm:cxn modelId="{6170ACC7-80A6-4E03-B141-948EBB88E5E4}" type="presParOf" srcId="{75C78D9C-9769-43BD-84C8-EAB2AAB8FEA3}" destId="{B6806178-11A0-4648-8F12-3D6BFECFEC8E}" srcOrd="0" destOrd="0" presId="urn:microsoft.com/office/officeart/2024/layout/BulletTimelineInverted"/>
    <dgm:cxn modelId="{59390D21-DE06-419C-843E-CD484D2ACAEF}" type="presParOf" srcId="{2EB63231-E618-4D7C-A2F7-DCEF544D00DB}" destId="{FA84EE71-7032-41E6-AD52-278439737E7F}" srcOrd="5" destOrd="0" presId="urn:microsoft.com/office/officeart/2024/layout/BulletTimelineInvert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217F1-0CD3-4AAE-8CC9-33A6683A0E25}">
      <dsp:nvSpPr>
        <dsp:cNvPr id="0" name=""/>
        <dsp:cNvSpPr/>
      </dsp:nvSpPr>
      <dsp:spPr>
        <a:xfrm>
          <a:off x="0" y="44750"/>
          <a:ext cx="3455985" cy="567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24000" rIns="36000" bIns="36000" numCol="1" spcCol="1270" anchor="t" anchorCtr="0">
          <a:noAutofit/>
        </a:bodyPr>
        <a:lstStyle/>
        <a:p>
          <a:pPr marL="114300" lvl="1" indent="-114300" algn="l" defTabSz="622300">
            <a:lnSpc>
              <a:spcPct val="90000"/>
            </a:lnSpc>
            <a:spcBef>
              <a:spcPct val="0"/>
            </a:spcBef>
            <a:spcAft>
              <a:spcPct val="15000"/>
            </a:spcAft>
            <a:buNone/>
          </a:pPr>
          <a:r>
            <a:rPr lang="es-MX" sz="1400" b="0" kern="1200">
              <a:solidFill>
                <a:schemeClr val="tx1"/>
              </a:solidFill>
            </a:rPr>
            <a:t>Artículos 345 a 355 sobre Hacienda Pública</a:t>
          </a:r>
          <a:endParaRPr lang="es-CO" sz="1400" b="0" kern="1200"/>
        </a:p>
      </dsp:txBody>
      <dsp:txXfrm>
        <a:off x="0" y="44750"/>
        <a:ext cx="3455985" cy="567000"/>
      </dsp:txXfrm>
    </dsp:sp>
    <dsp:sp modelId="{CE2265B4-0B56-4FAF-A36B-98B60CE24488}">
      <dsp:nvSpPr>
        <dsp:cNvPr id="0" name=""/>
        <dsp:cNvSpPr/>
      </dsp:nvSpPr>
      <dsp:spPr>
        <a:xfrm>
          <a:off x="191452" y="15886"/>
          <a:ext cx="2680335" cy="294543"/>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a:solidFill>
                <a:schemeClr val="bg1"/>
              </a:solidFill>
            </a:rPr>
            <a:t>Constitución Política de Colombia</a:t>
          </a:r>
          <a:endParaRPr lang="es-CO" sz="1400" kern="1200">
            <a:solidFill>
              <a:schemeClr val="bg1"/>
            </a:solidFill>
          </a:endParaRPr>
        </a:p>
      </dsp:txBody>
      <dsp:txXfrm>
        <a:off x="205830" y="30264"/>
        <a:ext cx="2651579" cy="265787"/>
      </dsp:txXfrm>
    </dsp:sp>
    <dsp:sp modelId="{73D960FC-4170-4B97-9BB9-F121994419A8}">
      <dsp:nvSpPr>
        <dsp:cNvPr id="0" name=""/>
        <dsp:cNvSpPr/>
      </dsp:nvSpPr>
      <dsp:spPr>
        <a:xfrm>
          <a:off x="0" y="770665"/>
          <a:ext cx="3455985" cy="567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24000" rIns="36000" bIns="36000" numCol="1" spcCol="1270" anchor="t" anchorCtr="0">
          <a:noAutofit/>
        </a:bodyPr>
        <a:lstStyle/>
        <a:p>
          <a:pPr marL="114300" lvl="1" indent="-114300" algn="l" defTabSz="622300">
            <a:lnSpc>
              <a:spcPct val="90000"/>
            </a:lnSpc>
            <a:spcBef>
              <a:spcPct val="0"/>
            </a:spcBef>
            <a:spcAft>
              <a:spcPct val="15000"/>
            </a:spcAft>
            <a:buNone/>
          </a:pPr>
          <a:r>
            <a:rPr lang="es-ES" sz="1400" b="0" i="0" kern="1200"/>
            <a:t>Estatuto orgánico del presupuesto</a:t>
          </a:r>
          <a:endParaRPr lang="es-CO" sz="1400" b="0" kern="1200"/>
        </a:p>
      </dsp:txBody>
      <dsp:txXfrm>
        <a:off x="0" y="770665"/>
        <a:ext cx="3455985" cy="567000"/>
      </dsp:txXfrm>
    </dsp:sp>
    <dsp:sp modelId="{9EA1E456-C28C-4ECD-9A0A-7F110960AA16}">
      <dsp:nvSpPr>
        <dsp:cNvPr id="0" name=""/>
        <dsp:cNvSpPr/>
      </dsp:nvSpPr>
      <dsp:spPr>
        <a:xfrm>
          <a:off x="191452" y="708950"/>
          <a:ext cx="2680335" cy="339427"/>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a:solidFill>
                <a:schemeClr val="bg1"/>
              </a:solidFill>
              <a:latin typeface="+mn-lt"/>
            </a:rPr>
            <a:t>Decreto 111 de 1996 - </a:t>
          </a:r>
          <a:r>
            <a:rPr lang="es-ES" sz="1400" b="1" i="0" kern="1200">
              <a:solidFill>
                <a:schemeClr val="bg1"/>
              </a:solidFill>
            </a:rPr>
            <a:t>Compila Leyes:  38/89, 179/94 y 225/95</a:t>
          </a:r>
          <a:endParaRPr lang="es-CO" sz="1400" kern="1200">
            <a:solidFill>
              <a:schemeClr val="bg1"/>
            </a:solidFill>
          </a:endParaRPr>
        </a:p>
      </dsp:txBody>
      <dsp:txXfrm>
        <a:off x="208021" y="725519"/>
        <a:ext cx="2647197" cy="306289"/>
      </dsp:txXfrm>
    </dsp:sp>
    <dsp:sp modelId="{55F1620C-862B-4AEB-8855-194F1757BDF6}">
      <dsp:nvSpPr>
        <dsp:cNvPr id="0" name=""/>
        <dsp:cNvSpPr/>
      </dsp:nvSpPr>
      <dsp:spPr>
        <a:xfrm>
          <a:off x="0" y="1440415"/>
          <a:ext cx="3455985" cy="567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24000" rIns="36000" bIns="36000" numCol="1" spcCol="1270" anchor="t" anchorCtr="0">
          <a:noAutofit/>
        </a:bodyPr>
        <a:lstStyle/>
        <a:p>
          <a:pPr marL="114300" lvl="1" indent="-114300" algn="l" defTabSz="622300">
            <a:lnSpc>
              <a:spcPct val="90000"/>
            </a:lnSpc>
            <a:spcBef>
              <a:spcPct val="0"/>
            </a:spcBef>
            <a:spcAft>
              <a:spcPct val="15000"/>
            </a:spcAft>
            <a:buNone/>
          </a:pPr>
          <a:r>
            <a:rPr lang="es-MX" sz="1400" kern="1200">
              <a:latin typeface="+mn-lt"/>
            </a:rPr>
            <a:t>Racionalización del Gasto y Saneamiento Fiscal</a:t>
          </a:r>
          <a:endParaRPr lang="es-CO" sz="1400" kern="1200"/>
        </a:p>
      </dsp:txBody>
      <dsp:txXfrm>
        <a:off x="0" y="1440415"/>
        <a:ext cx="3455985" cy="567000"/>
      </dsp:txXfrm>
    </dsp:sp>
    <dsp:sp modelId="{C51FA7E6-9B54-461F-B0CC-4AC408DF466A}">
      <dsp:nvSpPr>
        <dsp:cNvPr id="0" name=""/>
        <dsp:cNvSpPr/>
      </dsp:nvSpPr>
      <dsp:spPr>
        <a:xfrm>
          <a:off x="191452" y="1446897"/>
          <a:ext cx="2680335" cy="259197"/>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CO" sz="1400" b="1" kern="1200">
              <a:solidFill>
                <a:schemeClr val="bg1"/>
              </a:solidFill>
            </a:rPr>
            <a:t>Ley 617 de 2000</a:t>
          </a:r>
        </a:p>
      </dsp:txBody>
      <dsp:txXfrm>
        <a:off x="204105" y="1459550"/>
        <a:ext cx="2655029" cy="233891"/>
      </dsp:txXfrm>
    </dsp:sp>
    <dsp:sp modelId="{AF4DBA45-8FCA-454E-B85E-B07D76EC1149}">
      <dsp:nvSpPr>
        <dsp:cNvPr id="0" name=""/>
        <dsp:cNvSpPr/>
      </dsp:nvSpPr>
      <dsp:spPr>
        <a:xfrm>
          <a:off x="0" y="2098132"/>
          <a:ext cx="3455985" cy="7512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24000" rIns="36000" bIns="36000" numCol="1" spcCol="1270" anchor="t" anchorCtr="0">
          <a:noAutofit/>
        </a:bodyPr>
        <a:lstStyle/>
        <a:p>
          <a:pPr marL="114300" lvl="1" indent="-114300" algn="l" defTabSz="622300">
            <a:lnSpc>
              <a:spcPct val="90000"/>
            </a:lnSpc>
            <a:spcBef>
              <a:spcPct val="0"/>
            </a:spcBef>
            <a:spcAft>
              <a:spcPct val="15000"/>
            </a:spcAft>
            <a:buNone/>
          </a:pPr>
          <a:r>
            <a:rPr lang="es-MX" sz="1400" kern="1200">
              <a:latin typeface="+mn-lt"/>
            </a:rPr>
            <a:t>Norma orgánica en materia de presupuesto, responsabilidad y transparencia Fiscal</a:t>
          </a:r>
          <a:endParaRPr lang="es-CO" sz="1400" kern="1200"/>
        </a:p>
      </dsp:txBody>
      <dsp:txXfrm>
        <a:off x="0" y="2098132"/>
        <a:ext cx="3455985" cy="751275"/>
      </dsp:txXfrm>
    </dsp:sp>
    <dsp:sp modelId="{C481CF63-C5CE-4CA6-B32F-8AEBE4D6AAA4}">
      <dsp:nvSpPr>
        <dsp:cNvPr id="0" name=""/>
        <dsp:cNvSpPr/>
      </dsp:nvSpPr>
      <dsp:spPr>
        <a:xfrm>
          <a:off x="191452" y="2104615"/>
          <a:ext cx="2680335" cy="259197"/>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CO" sz="1400" b="1" kern="1200">
              <a:solidFill>
                <a:schemeClr val="bg1"/>
              </a:solidFill>
            </a:rPr>
            <a:t>Ley 819 de 2003</a:t>
          </a:r>
        </a:p>
      </dsp:txBody>
      <dsp:txXfrm>
        <a:off x="204105" y="2117268"/>
        <a:ext cx="2655029" cy="233891"/>
      </dsp:txXfrm>
    </dsp:sp>
    <dsp:sp modelId="{2BE7BC68-4F5F-4CDE-831A-1D6074598B6F}">
      <dsp:nvSpPr>
        <dsp:cNvPr id="0" name=""/>
        <dsp:cNvSpPr/>
      </dsp:nvSpPr>
      <dsp:spPr>
        <a:xfrm>
          <a:off x="0" y="2940124"/>
          <a:ext cx="3455985" cy="7512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24000" rIns="36000" bIns="36000" numCol="1" spcCol="1270" anchor="t" anchorCtr="0">
          <a:noAutofit/>
        </a:bodyPr>
        <a:lstStyle/>
        <a:p>
          <a:pPr marL="114300" lvl="1" indent="-114300" algn="l" defTabSz="622300">
            <a:lnSpc>
              <a:spcPct val="90000"/>
            </a:lnSpc>
            <a:spcBef>
              <a:spcPct val="0"/>
            </a:spcBef>
            <a:spcAft>
              <a:spcPct val="15000"/>
            </a:spcAft>
            <a:buNone/>
          </a:pPr>
          <a:r>
            <a:rPr lang="es-MX" sz="1400" b="0" i="0" kern="1200"/>
            <a:t>Norma orgánica presupuestal para las entidades territoriales (VF excepcionales)</a:t>
          </a:r>
          <a:endParaRPr lang="es-CO" sz="1400" kern="1200"/>
        </a:p>
      </dsp:txBody>
      <dsp:txXfrm>
        <a:off x="0" y="2940124"/>
        <a:ext cx="3455985" cy="751275"/>
      </dsp:txXfrm>
    </dsp:sp>
    <dsp:sp modelId="{F672A90B-96DB-4CE6-908A-0003605C2FFE}">
      <dsp:nvSpPr>
        <dsp:cNvPr id="0" name=""/>
        <dsp:cNvSpPr/>
      </dsp:nvSpPr>
      <dsp:spPr>
        <a:xfrm>
          <a:off x="191452" y="2946607"/>
          <a:ext cx="2680335" cy="259197"/>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CO" sz="1400" b="1" kern="1200">
              <a:solidFill>
                <a:schemeClr val="bg1"/>
              </a:solidFill>
            </a:rPr>
            <a:t>Ley 1483 de 2011</a:t>
          </a:r>
        </a:p>
      </dsp:txBody>
      <dsp:txXfrm>
        <a:off x="204105" y="2959260"/>
        <a:ext cx="2655029" cy="233891"/>
      </dsp:txXfrm>
    </dsp:sp>
    <dsp:sp modelId="{96AA0C8C-3E21-46E8-8DAE-84E76012D52F}">
      <dsp:nvSpPr>
        <dsp:cNvPr id="0" name=""/>
        <dsp:cNvSpPr/>
      </dsp:nvSpPr>
      <dsp:spPr>
        <a:xfrm>
          <a:off x="0" y="3782117"/>
          <a:ext cx="3455985" cy="59940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24000" rIns="36000" bIns="0" numCol="1" spcCol="1270" anchor="t" anchorCtr="0">
          <a:noAutofit/>
        </a:bodyPr>
        <a:lstStyle/>
        <a:p>
          <a:pPr marL="114300" lvl="1" indent="-114300" algn="l" defTabSz="622300">
            <a:lnSpc>
              <a:spcPct val="90000"/>
            </a:lnSpc>
            <a:spcBef>
              <a:spcPct val="0"/>
            </a:spcBef>
            <a:spcAft>
              <a:spcPct val="15000"/>
            </a:spcAft>
            <a:buNone/>
          </a:pPr>
          <a:r>
            <a:rPr lang="es-MX" sz="1400" b="0" i="0" kern="1200"/>
            <a:t>Estatuto Orgánico de Bogotá</a:t>
          </a:r>
          <a:endParaRPr lang="es-CO" sz="1400" kern="1200"/>
        </a:p>
      </dsp:txBody>
      <dsp:txXfrm>
        <a:off x="0" y="3782117"/>
        <a:ext cx="3455985" cy="599401"/>
      </dsp:txXfrm>
    </dsp:sp>
    <dsp:sp modelId="{7ACE4B41-769A-4AC4-B102-10E542317244}">
      <dsp:nvSpPr>
        <dsp:cNvPr id="0" name=""/>
        <dsp:cNvSpPr/>
      </dsp:nvSpPr>
      <dsp:spPr>
        <a:xfrm>
          <a:off x="191452" y="3788599"/>
          <a:ext cx="2680335" cy="259197"/>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CO" sz="1400" b="1" kern="1200">
              <a:solidFill>
                <a:schemeClr val="bg1"/>
              </a:solidFill>
            </a:rPr>
            <a:t>Decreto Ley 1421 de 1993</a:t>
          </a:r>
        </a:p>
      </dsp:txBody>
      <dsp:txXfrm>
        <a:off x="204105" y="3801252"/>
        <a:ext cx="2655029" cy="233891"/>
      </dsp:txXfrm>
    </dsp:sp>
    <dsp:sp modelId="{280145D6-2974-443F-AB29-3F05B6B757D1}">
      <dsp:nvSpPr>
        <dsp:cNvPr id="0" name=""/>
        <dsp:cNvSpPr/>
      </dsp:nvSpPr>
      <dsp:spPr>
        <a:xfrm>
          <a:off x="0" y="4472236"/>
          <a:ext cx="3455985" cy="7512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24000" rIns="36000" bIns="36000" numCol="1" spcCol="1270" anchor="t" anchorCtr="0">
          <a:noAutofit/>
        </a:bodyPr>
        <a:lstStyle/>
        <a:p>
          <a:pPr marL="114300" lvl="1" indent="-114300" algn="l" defTabSz="622300">
            <a:lnSpc>
              <a:spcPct val="90000"/>
            </a:lnSpc>
            <a:spcBef>
              <a:spcPct val="0"/>
            </a:spcBef>
            <a:spcAft>
              <a:spcPct val="15000"/>
            </a:spcAft>
            <a:buNone/>
          </a:pPr>
          <a:r>
            <a:rPr lang="es-MX" sz="1400" kern="1200">
              <a:latin typeface="+mn-lt"/>
            </a:rPr>
            <a:t>Código General Disciplinario   (Art. 57. Faltas con la Hacienda Pública)</a:t>
          </a:r>
          <a:endParaRPr lang="es-CO" sz="1400" kern="1200"/>
        </a:p>
      </dsp:txBody>
      <dsp:txXfrm>
        <a:off x="0" y="4472236"/>
        <a:ext cx="3455985" cy="751275"/>
      </dsp:txXfrm>
    </dsp:sp>
    <dsp:sp modelId="{A6F19E56-46DD-45B9-BCF2-2BF54C7057E6}">
      <dsp:nvSpPr>
        <dsp:cNvPr id="0" name=""/>
        <dsp:cNvSpPr/>
      </dsp:nvSpPr>
      <dsp:spPr>
        <a:xfrm>
          <a:off x="191452" y="4478718"/>
          <a:ext cx="2680335" cy="259197"/>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a:solidFill>
                <a:schemeClr val="bg1"/>
              </a:solidFill>
              <a:latin typeface="+mn-lt"/>
            </a:rPr>
            <a:t>Ley 1952 de 2019</a:t>
          </a:r>
          <a:endParaRPr lang="es-CO" sz="1400" b="1" kern="1200">
            <a:solidFill>
              <a:schemeClr val="bg1"/>
            </a:solidFill>
          </a:endParaRPr>
        </a:p>
      </dsp:txBody>
      <dsp:txXfrm>
        <a:off x="204105" y="4491371"/>
        <a:ext cx="2655029" cy="23389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503EE8-13E7-4FDA-9150-570EE9C456DB}">
      <dsp:nvSpPr>
        <dsp:cNvPr id="0" name=""/>
        <dsp:cNvSpPr/>
      </dsp:nvSpPr>
      <dsp:spPr>
        <a:xfrm>
          <a:off x="905958" y="117193"/>
          <a:ext cx="2325832" cy="807731"/>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1883BA-31E8-49AA-81B4-0269E8AE517E}">
      <dsp:nvSpPr>
        <dsp:cNvPr id="0" name=""/>
        <dsp:cNvSpPr/>
      </dsp:nvSpPr>
      <dsp:spPr>
        <a:xfrm>
          <a:off x="1847109" y="2095052"/>
          <a:ext cx="450742" cy="288475"/>
        </a:xfrm>
        <a:prstGeom prst="downArrow">
          <a:avLst/>
        </a:prstGeom>
        <a:solidFill>
          <a:schemeClr val="accent3">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55ADAA-D200-4B71-820E-12682925C78C}">
      <dsp:nvSpPr>
        <dsp:cNvPr id="0" name=""/>
        <dsp:cNvSpPr/>
      </dsp:nvSpPr>
      <dsp:spPr>
        <a:xfrm>
          <a:off x="990698" y="2325832"/>
          <a:ext cx="2163565" cy="540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s-ES" sz="900" kern="1200"/>
            <a:t>Priorización: Operación básica, Consolidación y culminación de proyectos de inversión en marcha</a:t>
          </a:r>
          <a:endParaRPr lang="es-CO" sz="900" kern="1200"/>
        </a:p>
      </dsp:txBody>
      <dsp:txXfrm>
        <a:off x="990698" y="2325832"/>
        <a:ext cx="2163565" cy="540891"/>
      </dsp:txXfrm>
    </dsp:sp>
    <dsp:sp modelId="{BE2041E7-A68E-4EE1-B5D5-5EB9438BF281}">
      <dsp:nvSpPr>
        <dsp:cNvPr id="0" name=""/>
        <dsp:cNvSpPr/>
      </dsp:nvSpPr>
      <dsp:spPr>
        <a:xfrm>
          <a:off x="1751552" y="987307"/>
          <a:ext cx="811337" cy="81133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ES" sz="800" kern="1200"/>
            <a:t>Ley de Garantías</a:t>
          </a:r>
          <a:endParaRPr lang="es-CO" sz="800" kern="1200"/>
        </a:p>
      </dsp:txBody>
      <dsp:txXfrm>
        <a:off x="1870370" y="1106125"/>
        <a:ext cx="573701" cy="573701"/>
      </dsp:txXfrm>
    </dsp:sp>
    <dsp:sp modelId="{6635306C-9B40-4E01-BA57-0E83C975720A}">
      <dsp:nvSpPr>
        <dsp:cNvPr id="0" name=""/>
        <dsp:cNvSpPr/>
      </dsp:nvSpPr>
      <dsp:spPr>
        <a:xfrm>
          <a:off x="1170995" y="378623"/>
          <a:ext cx="811337" cy="811337"/>
        </a:xfrm>
        <a:prstGeom prst="ellipse">
          <a:avLst/>
        </a:prstGeom>
        <a:solidFill>
          <a:schemeClr val="accent3">
            <a:hueOff val="2059890"/>
            <a:satOff val="-10853"/>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ES" sz="800" kern="1200"/>
            <a:t>Coordinación Sectorial</a:t>
          </a:r>
          <a:endParaRPr lang="es-CO" sz="800" kern="1200"/>
        </a:p>
      </dsp:txBody>
      <dsp:txXfrm>
        <a:off x="1289813" y="497441"/>
        <a:ext cx="573701" cy="573701"/>
      </dsp:txXfrm>
    </dsp:sp>
    <dsp:sp modelId="{5790A440-1C6D-4134-B03C-4410F82B62A1}">
      <dsp:nvSpPr>
        <dsp:cNvPr id="0" name=""/>
        <dsp:cNvSpPr/>
      </dsp:nvSpPr>
      <dsp:spPr>
        <a:xfrm>
          <a:off x="2000362" y="182460"/>
          <a:ext cx="811337" cy="811337"/>
        </a:xfrm>
        <a:prstGeom prst="ellipse">
          <a:avLst/>
        </a:prstGeom>
        <a:solidFill>
          <a:schemeClr val="accent3">
            <a:hueOff val="4119780"/>
            <a:satOff val="-21707"/>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ES" sz="800" kern="1200"/>
            <a:t>Marco de Gasto de Mediano Plazo</a:t>
          </a:r>
          <a:endParaRPr lang="es-CO" sz="800" kern="1200"/>
        </a:p>
      </dsp:txBody>
      <dsp:txXfrm>
        <a:off x="2119180" y="301278"/>
        <a:ext cx="573701" cy="573701"/>
      </dsp:txXfrm>
    </dsp:sp>
    <dsp:sp modelId="{6A192D35-310C-4EDA-9F6D-49074D3F9F87}">
      <dsp:nvSpPr>
        <dsp:cNvPr id="0" name=""/>
        <dsp:cNvSpPr/>
      </dsp:nvSpPr>
      <dsp:spPr>
        <a:xfrm>
          <a:off x="810401" y="18029"/>
          <a:ext cx="2524159" cy="2019327"/>
        </a:xfrm>
        <a:prstGeom prst="funnel">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91330D-6751-4B26-BF6C-359892823D8B}">
      <dsp:nvSpPr>
        <dsp:cNvPr id="0" name=""/>
        <dsp:cNvSpPr/>
      </dsp:nvSpPr>
      <dsp:spPr>
        <a:xfrm>
          <a:off x="0" y="197757"/>
          <a:ext cx="6357257" cy="397328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C367F0-7A2A-4D95-AB65-FF238BFE630E}">
      <dsp:nvSpPr>
        <dsp:cNvPr id="0" name=""/>
        <dsp:cNvSpPr/>
      </dsp:nvSpPr>
      <dsp:spPr>
        <a:xfrm>
          <a:off x="807371" y="2940118"/>
          <a:ext cx="165288" cy="16528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C32806-95A6-4803-8144-3C846019F7F7}">
      <dsp:nvSpPr>
        <dsp:cNvPr id="0" name=""/>
        <dsp:cNvSpPr/>
      </dsp:nvSpPr>
      <dsp:spPr>
        <a:xfrm>
          <a:off x="890015" y="3022763"/>
          <a:ext cx="1481240" cy="1148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583" tIns="0" rIns="0" bIns="0" numCol="1" spcCol="1270" anchor="t" anchorCtr="0">
          <a:noAutofit/>
        </a:bodyPr>
        <a:lstStyle/>
        <a:p>
          <a:pPr marL="0" lvl="0" indent="0" algn="l" defTabSz="711200" rtl="0">
            <a:lnSpc>
              <a:spcPct val="90000"/>
            </a:lnSpc>
            <a:spcBef>
              <a:spcPct val="0"/>
            </a:spcBef>
            <a:spcAft>
              <a:spcPct val="35000"/>
            </a:spcAft>
            <a:buNone/>
          </a:pPr>
          <a:r>
            <a:rPr lang="es-ES" sz="1600" kern="1200">
              <a:latin typeface="Oswald Medium"/>
            </a:rPr>
            <a:t>Calidad de los registros (Pospres) - Anexo austeridad.</a:t>
          </a:r>
          <a:endParaRPr lang="es-ES" sz="1600" kern="1200"/>
        </a:p>
      </dsp:txBody>
      <dsp:txXfrm>
        <a:off x="890015" y="3022763"/>
        <a:ext cx="1481240" cy="1148279"/>
      </dsp:txXfrm>
    </dsp:sp>
    <dsp:sp modelId="{136AF28C-2781-4660-AE1A-35289B99C124}">
      <dsp:nvSpPr>
        <dsp:cNvPr id="0" name=""/>
        <dsp:cNvSpPr/>
      </dsp:nvSpPr>
      <dsp:spPr>
        <a:xfrm>
          <a:off x="2266362" y="1860179"/>
          <a:ext cx="298791" cy="2987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D6F2D5-E16F-4757-8C27-6E21AAD91612}">
      <dsp:nvSpPr>
        <dsp:cNvPr id="0" name=""/>
        <dsp:cNvSpPr/>
      </dsp:nvSpPr>
      <dsp:spPr>
        <a:xfrm>
          <a:off x="2415757" y="2009575"/>
          <a:ext cx="1525741" cy="216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323" tIns="0" rIns="0" bIns="0" numCol="1" spcCol="1270" anchor="t" anchorCtr="0">
          <a:noAutofit/>
        </a:bodyPr>
        <a:lstStyle/>
        <a:p>
          <a:pPr marL="0" lvl="0" indent="0" algn="l" defTabSz="711200" rtl="0">
            <a:lnSpc>
              <a:spcPct val="90000"/>
            </a:lnSpc>
            <a:spcBef>
              <a:spcPct val="0"/>
            </a:spcBef>
            <a:spcAft>
              <a:spcPct val="35000"/>
            </a:spcAft>
            <a:buNone/>
          </a:pPr>
          <a:r>
            <a:rPr lang="es-ES" sz="1600" kern="1200">
              <a:latin typeface="Oswald Medium"/>
            </a:rPr>
            <a:t>Contraste y revisión rigurosa de líneas base a cada concepto de austeridad.</a:t>
          </a:r>
          <a:endParaRPr lang="es-ES" sz="1600" kern="1200"/>
        </a:p>
      </dsp:txBody>
      <dsp:txXfrm>
        <a:off x="2415757" y="2009575"/>
        <a:ext cx="1525741" cy="2161467"/>
      </dsp:txXfrm>
    </dsp:sp>
    <dsp:sp modelId="{C3435D9C-7BA4-477A-9A5E-7555AAAAF134}">
      <dsp:nvSpPr>
        <dsp:cNvPr id="0" name=""/>
        <dsp:cNvSpPr/>
      </dsp:nvSpPr>
      <dsp:spPr>
        <a:xfrm>
          <a:off x="4020965" y="1202998"/>
          <a:ext cx="413221" cy="4132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FE0FFC-FB60-41B6-ABDB-8C7BBCF2D036}">
      <dsp:nvSpPr>
        <dsp:cNvPr id="0" name=""/>
        <dsp:cNvSpPr/>
      </dsp:nvSpPr>
      <dsp:spPr>
        <a:xfrm>
          <a:off x="4227575" y="1409609"/>
          <a:ext cx="1525741" cy="276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8958" tIns="0" rIns="0" bIns="0" numCol="1" spcCol="1270" anchor="t" anchorCtr="0">
          <a:noAutofit/>
        </a:bodyPr>
        <a:lstStyle/>
        <a:p>
          <a:pPr marL="0" lvl="0" indent="0" algn="l" defTabSz="711200">
            <a:lnSpc>
              <a:spcPct val="90000"/>
            </a:lnSpc>
            <a:spcBef>
              <a:spcPct val="0"/>
            </a:spcBef>
            <a:spcAft>
              <a:spcPct val="35000"/>
            </a:spcAft>
            <a:buNone/>
          </a:pPr>
          <a:r>
            <a:rPr lang="es-ES" sz="1600" kern="1200">
              <a:solidFill>
                <a:srgbClr val="232A34">
                  <a:hueOff val="0"/>
                  <a:satOff val="0"/>
                  <a:lumOff val="0"/>
                  <a:alphaOff val="0"/>
                </a:srgbClr>
              </a:solidFill>
              <a:latin typeface="Oswald Medium"/>
              <a:ea typeface="+mn-ea"/>
              <a:cs typeface="+mn-cs"/>
            </a:rPr>
            <a:t> Incorporar criterios de eficiencia, racionalización y priorización del gasto</a:t>
          </a:r>
        </a:p>
      </dsp:txBody>
      <dsp:txXfrm>
        <a:off x="4227575" y="1409609"/>
        <a:ext cx="1525741" cy="27614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1620C-862B-4AEB-8855-194F1757BDF6}">
      <dsp:nvSpPr>
        <dsp:cNvPr id="0" name=""/>
        <dsp:cNvSpPr/>
      </dsp:nvSpPr>
      <dsp:spPr>
        <a:xfrm>
          <a:off x="0" y="210038"/>
          <a:ext cx="3567612" cy="50050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288000" rIns="0" bIns="0" numCol="1" spcCol="1270" anchor="t" anchorCtr="0">
          <a:noAutofit/>
        </a:bodyPr>
        <a:lstStyle/>
        <a:p>
          <a:pPr marL="114300" lvl="1" indent="-114300" algn="l" defTabSz="622300">
            <a:lnSpc>
              <a:spcPct val="90000"/>
            </a:lnSpc>
            <a:spcBef>
              <a:spcPct val="0"/>
            </a:spcBef>
            <a:spcAft>
              <a:spcPct val="15000"/>
            </a:spcAft>
            <a:buNone/>
          </a:pPr>
          <a:r>
            <a:rPr lang="es-ES" sz="1400" kern="1200">
              <a:latin typeface="+mn-lt"/>
            </a:rPr>
            <a:t>Reglamenta el Estatuto Orgánico del </a:t>
          </a:r>
          <a:r>
            <a:rPr lang="es-ES" sz="1400" kern="1200" err="1">
              <a:latin typeface="+mn-lt"/>
            </a:rPr>
            <a:t>Pto</a:t>
          </a:r>
          <a:r>
            <a:rPr lang="es-ES" sz="1400" kern="1200">
              <a:latin typeface="+mn-lt"/>
            </a:rPr>
            <a:t> Distrital</a:t>
          </a:r>
          <a:endParaRPr lang="es-CO" sz="1400" kern="1200"/>
        </a:p>
      </dsp:txBody>
      <dsp:txXfrm>
        <a:off x="0" y="210038"/>
        <a:ext cx="3567612" cy="500501"/>
      </dsp:txXfrm>
    </dsp:sp>
    <dsp:sp modelId="{C51FA7E6-9B54-461F-B0CC-4AC408DF466A}">
      <dsp:nvSpPr>
        <dsp:cNvPr id="0" name=""/>
        <dsp:cNvSpPr/>
      </dsp:nvSpPr>
      <dsp:spPr>
        <a:xfrm>
          <a:off x="188590" y="3398"/>
          <a:ext cx="2675705" cy="413280"/>
        </a:xfrm>
        <a:prstGeom prst="round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CO" sz="1400" b="1" kern="1200">
              <a:solidFill>
                <a:schemeClr val="tx1"/>
              </a:solidFill>
            </a:rPr>
            <a:t>Decretos 192 de 2021 y 356 de 2022</a:t>
          </a:r>
        </a:p>
      </dsp:txBody>
      <dsp:txXfrm>
        <a:off x="208765" y="23573"/>
        <a:ext cx="2635355" cy="372930"/>
      </dsp:txXfrm>
    </dsp:sp>
    <dsp:sp modelId="{AF4DBA45-8FCA-454E-B85E-B07D76EC1149}">
      <dsp:nvSpPr>
        <dsp:cNvPr id="0" name=""/>
        <dsp:cNvSpPr/>
      </dsp:nvSpPr>
      <dsp:spPr>
        <a:xfrm>
          <a:off x="0" y="992780"/>
          <a:ext cx="3567612" cy="683550"/>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288000" rIns="0" bIns="0" numCol="1" spcCol="1270" anchor="t" anchorCtr="0">
          <a:noAutofit/>
        </a:bodyPr>
        <a:lstStyle/>
        <a:p>
          <a:pPr marL="114300" lvl="1" indent="-114300" algn="l" defTabSz="622300">
            <a:lnSpc>
              <a:spcPct val="90000"/>
            </a:lnSpc>
            <a:spcBef>
              <a:spcPct val="0"/>
            </a:spcBef>
            <a:spcAft>
              <a:spcPct val="15000"/>
            </a:spcAft>
            <a:buNone/>
          </a:pPr>
          <a:r>
            <a:rPr lang="es-ES" sz="1400" kern="1200">
              <a:latin typeface="+mn-lt"/>
            </a:rPr>
            <a:t>Reglamenta el proceso presupuestal de las Empresas EICE, Empresas Sociales del Estado</a:t>
          </a:r>
          <a:endParaRPr lang="es-CO" sz="1400" kern="1200"/>
        </a:p>
      </dsp:txBody>
      <dsp:txXfrm>
        <a:off x="0" y="992780"/>
        <a:ext cx="3567612" cy="683550"/>
      </dsp:txXfrm>
    </dsp:sp>
    <dsp:sp modelId="{C481CF63-C5CE-4CA6-B32F-8AEBE4D6AAA4}">
      <dsp:nvSpPr>
        <dsp:cNvPr id="0" name=""/>
        <dsp:cNvSpPr/>
      </dsp:nvSpPr>
      <dsp:spPr>
        <a:xfrm>
          <a:off x="188590" y="786140"/>
          <a:ext cx="2675705" cy="413280"/>
        </a:xfrm>
        <a:prstGeom prst="round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CO" sz="1400" b="1" kern="1200">
              <a:solidFill>
                <a:schemeClr val="tx1"/>
              </a:solidFill>
            </a:rPr>
            <a:t>Decretos 662 de 2018 y  191 de 2021</a:t>
          </a:r>
        </a:p>
      </dsp:txBody>
      <dsp:txXfrm>
        <a:off x="208765" y="806315"/>
        <a:ext cx="2635355" cy="372930"/>
      </dsp:txXfrm>
    </dsp:sp>
    <dsp:sp modelId="{77318E16-12BA-4B86-A409-8AC1FD30CDB3}">
      <dsp:nvSpPr>
        <dsp:cNvPr id="0" name=""/>
        <dsp:cNvSpPr/>
      </dsp:nvSpPr>
      <dsp:spPr>
        <a:xfrm>
          <a:off x="0" y="1958570"/>
          <a:ext cx="3567612" cy="6504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252000" rIns="0" bIns="0" numCol="1" spcCol="1270" anchor="t" anchorCtr="0">
          <a:noAutofit/>
        </a:bodyPr>
        <a:lstStyle/>
        <a:p>
          <a:pPr marL="114300" lvl="1" indent="-114300" algn="l" defTabSz="622300">
            <a:lnSpc>
              <a:spcPct val="90000"/>
            </a:lnSpc>
            <a:spcBef>
              <a:spcPct val="0"/>
            </a:spcBef>
            <a:spcAft>
              <a:spcPct val="15000"/>
            </a:spcAft>
            <a:buNone/>
          </a:pPr>
          <a:r>
            <a:rPr lang="es-ES" sz="1400" b="0" i="0" kern="1200">
              <a:solidFill>
                <a:srgbClr val="232A34">
                  <a:hueOff val="0"/>
                  <a:satOff val="0"/>
                  <a:lumOff val="0"/>
                  <a:alphaOff val="0"/>
                </a:srgbClr>
              </a:solidFill>
              <a:latin typeface="Lexend Deca"/>
              <a:ea typeface="+mn-ea"/>
              <a:cs typeface="+mn-cs"/>
            </a:rPr>
            <a:t>Reglamenta el proceso presupuestal de los Fondos de Desarrollo Local</a:t>
          </a:r>
          <a:endParaRPr lang="es-CO" sz="1400" b="0" i="0" kern="1200">
            <a:solidFill>
              <a:srgbClr val="232A34">
                <a:hueOff val="0"/>
                <a:satOff val="0"/>
                <a:lumOff val="0"/>
                <a:alphaOff val="0"/>
              </a:srgbClr>
            </a:solidFill>
            <a:latin typeface="Lexend Deca"/>
            <a:ea typeface="+mn-ea"/>
            <a:cs typeface="+mn-cs"/>
          </a:endParaRPr>
        </a:p>
      </dsp:txBody>
      <dsp:txXfrm>
        <a:off x="0" y="1958570"/>
        <a:ext cx="3567612" cy="650475"/>
      </dsp:txXfrm>
    </dsp:sp>
    <dsp:sp modelId="{77A7CEB3-02C2-496C-B35A-67562382E6A5}">
      <dsp:nvSpPr>
        <dsp:cNvPr id="0" name=""/>
        <dsp:cNvSpPr/>
      </dsp:nvSpPr>
      <dsp:spPr>
        <a:xfrm>
          <a:off x="188590" y="1751930"/>
          <a:ext cx="2675705" cy="413280"/>
        </a:xfrm>
        <a:prstGeom prst="round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ES" sz="1400" b="1" kern="1200">
              <a:solidFill>
                <a:schemeClr val="tx1"/>
              </a:solidFill>
            </a:rPr>
            <a:t>Decreto 158 de 2025</a:t>
          </a:r>
          <a:endParaRPr lang="es-CO" sz="1400" b="1" kern="1200">
            <a:solidFill>
              <a:schemeClr val="tx1"/>
            </a:solidFill>
          </a:endParaRPr>
        </a:p>
      </dsp:txBody>
      <dsp:txXfrm>
        <a:off x="208765" y="1772105"/>
        <a:ext cx="2635355" cy="372930"/>
      </dsp:txXfrm>
    </dsp:sp>
    <dsp:sp modelId="{2BE7BC68-4F5F-4CDE-831A-1D6074598B6F}">
      <dsp:nvSpPr>
        <dsp:cNvPr id="0" name=""/>
        <dsp:cNvSpPr/>
      </dsp:nvSpPr>
      <dsp:spPr>
        <a:xfrm>
          <a:off x="0" y="2891285"/>
          <a:ext cx="3567612" cy="6504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252000" rIns="0" bIns="0" numCol="1" spcCol="1270" anchor="t" anchorCtr="0">
          <a:noAutofit/>
        </a:bodyPr>
        <a:lstStyle/>
        <a:p>
          <a:pPr marL="114300" lvl="1" indent="-114300" algn="l" defTabSz="622300">
            <a:lnSpc>
              <a:spcPct val="90000"/>
            </a:lnSpc>
            <a:spcBef>
              <a:spcPct val="0"/>
            </a:spcBef>
            <a:spcAft>
              <a:spcPct val="15000"/>
            </a:spcAft>
            <a:buNone/>
          </a:pPr>
          <a:r>
            <a:rPr lang="es-ES" sz="1400" b="0" i="0" kern="1200"/>
            <a:t>Ordena implementar medidas de austeridad y eficiencia del gasto público </a:t>
          </a:r>
          <a:endParaRPr lang="es-CO" sz="1400" kern="1200"/>
        </a:p>
      </dsp:txBody>
      <dsp:txXfrm>
        <a:off x="0" y="2891285"/>
        <a:ext cx="3567612" cy="650475"/>
      </dsp:txXfrm>
    </dsp:sp>
    <dsp:sp modelId="{F672A90B-96DB-4CE6-908A-0003605C2FFE}">
      <dsp:nvSpPr>
        <dsp:cNvPr id="0" name=""/>
        <dsp:cNvSpPr/>
      </dsp:nvSpPr>
      <dsp:spPr>
        <a:xfrm>
          <a:off x="188590" y="2684645"/>
          <a:ext cx="2675705" cy="413280"/>
        </a:xfrm>
        <a:prstGeom prst="round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CO" sz="1400" b="1" kern="1200">
              <a:solidFill>
                <a:schemeClr val="tx1"/>
              </a:solidFill>
            </a:rPr>
            <a:t>Decreto 062 de 2024</a:t>
          </a:r>
        </a:p>
      </dsp:txBody>
      <dsp:txXfrm>
        <a:off x="208765" y="2704820"/>
        <a:ext cx="2635355" cy="372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217F1-0CD3-4AAE-8CC9-33A6683A0E25}">
      <dsp:nvSpPr>
        <dsp:cNvPr id="0" name=""/>
        <dsp:cNvSpPr/>
      </dsp:nvSpPr>
      <dsp:spPr>
        <a:xfrm>
          <a:off x="0" y="191017"/>
          <a:ext cx="3239993" cy="5622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60000" rIns="0" bIns="0" numCol="1" spcCol="1270" anchor="t" anchorCtr="0">
          <a:noAutofit/>
        </a:bodyPr>
        <a:lstStyle/>
        <a:p>
          <a:pPr marL="114300" lvl="1" indent="-114300" algn="l" defTabSz="622300">
            <a:lnSpc>
              <a:spcPct val="90000"/>
            </a:lnSpc>
            <a:spcBef>
              <a:spcPct val="0"/>
            </a:spcBef>
            <a:spcAft>
              <a:spcPct val="15000"/>
            </a:spcAft>
            <a:buNone/>
          </a:pPr>
          <a:r>
            <a:rPr lang="es-MX" sz="1400" b="0" i="0" kern="1200"/>
            <a:t>Estatuto Orgánico de Bogotá</a:t>
          </a:r>
          <a:endParaRPr lang="es-CO" sz="1400" b="0" kern="1200"/>
        </a:p>
      </dsp:txBody>
      <dsp:txXfrm>
        <a:off x="0" y="191017"/>
        <a:ext cx="3239993" cy="562275"/>
      </dsp:txXfrm>
    </dsp:sp>
    <dsp:sp modelId="{CE2265B4-0B56-4FAF-A36B-98B60CE24488}">
      <dsp:nvSpPr>
        <dsp:cNvPr id="0" name=""/>
        <dsp:cNvSpPr/>
      </dsp:nvSpPr>
      <dsp:spPr>
        <a:xfrm>
          <a:off x="197915" y="13203"/>
          <a:ext cx="2807999" cy="413280"/>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CO" sz="1400" b="1" kern="1200">
              <a:solidFill>
                <a:schemeClr val="bg1"/>
              </a:solidFill>
            </a:rPr>
            <a:t>Decreto Ley 1421 de 1993</a:t>
          </a:r>
          <a:endParaRPr lang="es-CO" sz="1400" kern="1200">
            <a:solidFill>
              <a:schemeClr val="bg1"/>
            </a:solidFill>
          </a:endParaRPr>
        </a:p>
      </dsp:txBody>
      <dsp:txXfrm>
        <a:off x="218090" y="33378"/>
        <a:ext cx="2767649" cy="372930"/>
      </dsp:txXfrm>
    </dsp:sp>
    <dsp:sp modelId="{73D960FC-4170-4B97-9BB9-F121994419A8}">
      <dsp:nvSpPr>
        <dsp:cNvPr id="0" name=""/>
        <dsp:cNvSpPr/>
      </dsp:nvSpPr>
      <dsp:spPr>
        <a:xfrm>
          <a:off x="0" y="1026174"/>
          <a:ext cx="3239993" cy="5622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60000" rIns="0" bIns="0" numCol="1" spcCol="1270" anchor="t" anchorCtr="0">
          <a:noAutofit/>
        </a:bodyPr>
        <a:lstStyle/>
        <a:p>
          <a:pPr marL="114300" lvl="1" indent="-114300" algn="l" defTabSz="622300">
            <a:lnSpc>
              <a:spcPct val="90000"/>
            </a:lnSpc>
            <a:spcBef>
              <a:spcPct val="0"/>
            </a:spcBef>
            <a:spcAft>
              <a:spcPct val="15000"/>
            </a:spcAft>
            <a:buNone/>
          </a:pPr>
          <a:r>
            <a:rPr lang="es-ES" sz="1400" b="0" i="0" kern="1200"/>
            <a:t>Estatuto orgánico del presupuesto distrital</a:t>
          </a:r>
          <a:endParaRPr lang="es-CO" sz="1400" b="0" kern="1200"/>
        </a:p>
      </dsp:txBody>
      <dsp:txXfrm>
        <a:off x="0" y="1026174"/>
        <a:ext cx="3239993" cy="562275"/>
      </dsp:txXfrm>
    </dsp:sp>
    <dsp:sp modelId="{9EA1E456-C28C-4ECD-9A0A-7F110960AA16}">
      <dsp:nvSpPr>
        <dsp:cNvPr id="0" name=""/>
        <dsp:cNvSpPr/>
      </dsp:nvSpPr>
      <dsp:spPr>
        <a:xfrm>
          <a:off x="197915" y="857718"/>
          <a:ext cx="2807999" cy="413280"/>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a:solidFill>
                <a:schemeClr val="bg1"/>
              </a:solidFill>
              <a:latin typeface="+mn-lt"/>
            </a:rPr>
            <a:t>Decreto 714 de 1996</a:t>
          </a:r>
          <a:endParaRPr lang="es-CO" sz="1400" kern="1200">
            <a:solidFill>
              <a:schemeClr val="bg1"/>
            </a:solidFill>
          </a:endParaRPr>
        </a:p>
      </dsp:txBody>
      <dsp:txXfrm>
        <a:off x="218090" y="877893"/>
        <a:ext cx="2767649" cy="372930"/>
      </dsp:txXfrm>
    </dsp:sp>
    <dsp:sp modelId="{5E17AD46-2280-4CC8-83BC-D49208520C0E}">
      <dsp:nvSpPr>
        <dsp:cNvPr id="0" name=""/>
        <dsp:cNvSpPr/>
      </dsp:nvSpPr>
      <dsp:spPr>
        <a:xfrm>
          <a:off x="0" y="1908873"/>
          <a:ext cx="3239993" cy="5843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60000" rIns="0" bIns="0" numCol="1" spcCol="1270" anchor="t" anchorCtr="0">
          <a:noAutofit/>
        </a:bodyPr>
        <a:lstStyle/>
        <a:p>
          <a:pPr marL="171450" lvl="1" indent="-171450" algn="l" defTabSz="711200">
            <a:lnSpc>
              <a:spcPct val="90000"/>
            </a:lnSpc>
            <a:spcBef>
              <a:spcPct val="0"/>
            </a:spcBef>
            <a:spcAft>
              <a:spcPct val="15000"/>
            </a:spcAft>
            <a:buNone/>
          </a:pPr>
          <a:r>
            <a:rPr lang="es-ES" sz="1600" b="1" kern="1200"/>
            <a:t>Decreto Único del Sector Hacienda</a:t>
          </a:r>
          <a:endParaRPr lang="es-CO" sz="1600" b="1" kern="1200"/>
        </a:p>
      </dsp:txBody>
      <dsp:txXfrm>
        <a:off x="0" y="1908873"/>
        <a:ext cx="3239993" cy="584325"/>
      </dsp:txXfrm>
    </dsp:sp>
    <dsp:sp modelId="{105850E6-E6C2-4AAC-B679-083743C04314}">
      <dsp:nvSpPr>
        <dsp:cNvPr id="0" name=""/>
        <dsp:cNvSpPr/>
      </dsp:nvSpPr>
      <dsp:spPr>
        <a:xfrm>
          <a:off x="197915" y="1702233"/>
          <a:ext cx="2770814" cy="413280"/>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44000" rIns="0" bIns="0" numCol="1" spcCol="1270" anchor="ctr" anchorCtr="0">
          <a:noAutofit/>
        </a:bodyPr>
        <a:lstStyle/>
        <a:p>
          <a:pPr marL="0" lvl="0" indent="0" algn="l" defTabSz="755650">
            <a:lnSpc>
              <a:spcPct val="90000"/>
            </a:lnSpc>
            <a:spcBef>
              <a:spcPct val="0"/>
            </a:spcBef>
            <a:spcAft>
              <a:spcPct val="35000"/>
            </a:spcAft>
            <a:buNone/>
          </a:pPr>
          <a:r>
            <a:rPr lang="es-ES" sz="1700" b="1" kern="1200">
              <a:solidFill>
                <a:srgbClr val="FF0000"/>
              </a:solidFill>
            </a:rPr>
            <a:t>Decreto Distrital 645 de 2025</a:t>
          </a:r>
          <a:endParaRPr lang="es-CO" sz="1700" b="1" kern="1200">
            <a:solidFill>
              <a:srgbClr val="FF0000"/>
            </a:solidFill>
          </a:endParaRPr>
        </a:p>
      </dsp:txBody>
      <dsp:txXfrm>
        <a:off x="218090" y="1722408"/>
        <a:ext cx="2730464" cy="372930"/>
      </dsp:txXfrm>
    </dsp:sp>
    <dsp:sp modelId="{4DE20A2B-5C6C-45DC-B266-099243CD604D}">
      <dsp:nvSpPr>
        <dsp:cNvPr id="0" name=""/>
        <dsp:cNvSpPr/>
      </dsp:nvSpPr>
      <dsp:spPr>
        <a:xfrm>
          <a:off x="0" y="2775438"/>
          <a:ext cx="3958307" cy="352800"/>
        </a:xfrm>
        <a:prstGeom prst="rect">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8AC6A30-AA0B-4C73-A482-F5D33952152A}">
      <dsp:nvSpPr>
        <dsp:cNvPr id="0" name=""/>
        <dsp:cNvSpPr/>
      </dsp:nvSpPr>
      <dsp:spPr>
        <a:xfrm>
          <a:off x="197915" y="2568798"/>
          <a:ext cx="2770814" cy="413280"/>
        </a:xfrm>
        <a:prstGeom prst="round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360000" rIns="0" bIns="0" numCol="1" spcCol="1270" anchor="ctr" anchorCtr="0">
          <a:noAutofit/>
        </a:bodyPr>
        <a:lstStyle/>
        <a:p>
          <a:pPr marL="0" lvl="0" indent="0" algn="l" defTabSz="711200">
            <a:lnSpc>
              <a:spcPct val="90000"/>
            </a:lnSpc>
            <a:spcBef>
              <a:spcPct val="0"/>
            </a:spcBef>
            <a:spcAft>
              <a:spcPct val="35000"/>
            </a:spcAft>
            <a:buNone/>
          </a:pPr>
          <a:endParaRPr lang="es-CO" sz="1600" b="1" kern="1200"/>
        </a:p>
      </dsp:txBody>
      <dsp:txXfrm>
        <a:off x="218090" y="2588973"/>
        <a:ext cx="2730464" cy="372930"/>
      </dsp:txXfrm>
    </dsp:sp>
    <dsp:sp modelId="{C7B67A2C-D142-4F12-9B6D-CC9925024635}">
      <dsp:nvSpPr>
        <dsp:cNvPr id="0" name=""/>
        <dsp:cNvSpPr/>
      </dsp:nvSpPr>
      <dsp:spPr>
        <a:xfrm>
          <a:off x="0" y="3410478"/>
          <a:ext cx="3744004" cy="617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216000" rIns="0" bIns="0" numCol="1" spcCol="1270" anchor="t" anchorCtr="0">
          <a:noAutofit/>
        </a:bodyPr>
        <a:lstStyle/>
        <a:p>
          <a:pPr marL="114300" lvl="1" indent="-114300" algn="l" defTabSz="622300">
            <a:lnSpc>
              <a:spcPct val="90000"/>
            </a:lnSpc>
            <a:spcBef>
              <a:spcPct val="0"/>
            </a:spcBef>
            <a:spcAft>
              <a:spcPct val="15000"/>
            </a:spcAft>
            <a:buNone/>
          </a:pPr>
          <a:r>
            <a:rPr lang="es-ES" sz="1400" b="0" i="0" kern="1200">
              <a:solidFill>
                <a:srgbClr val="232A34">
                  <a:hueOff val="0"/>
                  <a:satOff val="0"/>
                  <a:lumOff val="0"/>
                  <a:alphaOff val="0"/>
                </a:srgbClr>
              </a:solidFill>
              <a:latin typeface="Lexend Deca"/>
              <a:ea typeface="+mn-ea"/>
              <a:cs typeface="+mn-cs"/>
            </a:rPr>
            <a:t>Crea y reglamenta la Comisión Intersectorial de Calidad del Gasto y Modernización Distrital </a:t>
          </a:r>
          <a:endParaRPr lang="es-CO" sz="1400" b="0" i="0" kern="1200">
            <a:solidFill>
              <a:srgbClr val="232A34">
                <a:hueOff val="0"/>
                <a:satOff val="0"/>
                <a:lumOff val="0"/>
                <a:alphaOff val="0"/>
              </a:srgbClr>
            </a:solidFill>
            <a:latin typeface="Lexend Deca"/>
            <a:ea typeface="+mn-ea"/>
            <a:cs typeface="+mn-cs"/>
          </a:endParaRPr>
        </a:p>
      </dsp:txBody>
      <dsp:txXfrm>
        <a:off x="0" y="3410478"/>
        <a:ext cx="3744004" cy="617400"/>
      </dsp:txXfrm>
    </dsp:sp>
    <dsp:sp modelId="{D822FCF8-58C1-49B2-938F-38679EBA97DD}">
      <dsp:nvSpPr>
        <dsp:cNvPr id="0" name=""/>
        <dsp:cNvSpPr/>
      </dsp:nvSpPr>
      <dsp:spPr>
        <a:xfrm>
          <a:off x="197915" y="3203838"/>
          <a:ext cx="2807999" cy="413280"/>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ES" sz="1400" b="1" kern="1200">
              <a:solidFill>
                <a:schemeClr val="bg1"/>
              </a:solidFill>
            </a:rPr>
            <a:t>Decreto 110 de 2025</a:t>
          </a:r>
          <a:endParaRPr lang="es-CO" sz="1400" b="1" kern="1200">
            <a:solidFill>
              <a:schemeClr val="bg1"/>
            </a:solidFill>
          </a:endParaRPr>
        </a:p>
      </dsp:txBody>
      <dsp:txXfrm>
        <a:off x="218090" y="3224013"/>
        <a:ext cx="2767649" cy="372930"/>
      </dsp:txXfrm>
    </dsp:sp>
    <dsp:sp modelId="{96AA0C8C-3E21-46E8-8DAE-84E76012D52F}">
      <dsp:nvSpPr>
        <dsp:cNvPr id="0" name=""/>
        <dsp:cNvSpPr/>
      </dsp:nvSpPr>
      <dsp:spPr>
        <a:xfrm>
          <a:off x="0" y="4310118"/>
          <a:ext cx="3744004" cy="45202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252000" rIns="0" bIns="0" numCol="1" spcCol="1270" anchor="t" anchorCtr="0">
          <a:noAutofit/>
        </a:bodyPr>
        <a:lstStyle/>
        <a:p>
          <a:pPr marL="114300" lvl="1" indent="-114300" algn="l" defTabSz="622300">
            <a:lnSpc>
              <a:spcPct val="90000"/>
            </a:lnSpc>
            <a:spcBef>
              <a:spcPct val="0"/>
            </a:spcBef>
            <a:spcAft>
              <a:spcPct val="15000"/>
            </a:spcAft>
            <a:buNone/>
          </a:pPr>
          <a:r>
            <a:rPr lang="es-MX" sz="1400" b="0" i="0" kern="1200"/>
            <a:t>Lineamientos de política para el presupuesto anual</a:t>
          </a:r>
          <a:endParaRPr lang="es-CO" sz="1400" kern="1200"/>
        </a:p>
      </dsp:txBody>
      <dsp:txXfrm>
        <a:off x="0" y="4310118"/>
        <a:ext cx="3744004" cy="452024"/>
      </dsp:txXfrm>
    </dsp:sp>
    <dsp:sp modelId="{7ACE4B41-769A-4AC4-B102-10E542317244}">
      <dsp:nvSpPr>
        <dsp:cNvPr id="0" name=""/>
        <dsp:cNvSpPr/>
      </dsp:nvSpPr>
      <dsp:spPr>
        <a:xfrm>
          <a:off x="197915" y="4103478"/>
          <a:ext cx="2807999" cy="413280"/>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CO" sz="1400" b="1" kern="1200">
              <a:solidFill>
                <a:schemeClr val="bg1"/>
              </a:solidFill>
            </a:rPr>
            <a:t>Directiva 001 de 2026</a:t>
          </a:r>
        </a:p>
      </dsp:txBody>
      <dsp:txXfrm>
        <a:off x="218090" y="4123653"/>
        <a:ext cx="2767649" cy="372930"/>
      </dsp:txXfrm>
    </dsp:sp>
    <dsp:sp modelId="{280145D6-2974-443F-AB29-3F05B6B757D1}">
      <dsp:nvSpPr>
        <dsp:cNvPr id="0" name=""/>
        <dsp:cNvSpPr/>
      </dsp:nvSpPr>
      <dsp:spPr>
        <a:xfrm>
          <a:off x="0" y="5044383"/>
          <a:ext cx="3744004" cy="617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216000" rIns="0" bIns="0" numCol="1" spcCol="1270" anchor="t" anchorCtr="0">
          <a:noAutofit/>
        </a:bodyPr>
        <a:lstStyle/>
        <a:p>
          <a:pPr marL="114300" lvl="1" indent="-114300" algn="l" defTabSz="622300">
            <a:lnSpc>
              <a:spcPct val="90000"/>
            </a:lnSpc>
            <a:spcBef>
              <a:spcPct val="0"/>
            </a:spcBef>
            <a:spcAft>
              <a:spcPct val="15000"/>
            </a:spcAft>
            <a:buNone/>
          </a:pPr>
          <a:r>
            <a:rPr lang="es-ES" sz="1400" kern="1200">
              <a:latin typeface="+mn-lt"/>
            </a:rPr>
            <a:t>Guía de ejecución, seguimiento y cierre presupuestal 2025 y programación 2026.</a:t>
          </a:r>
          <a:endParaRPr lang="es-CO" sz="1400" kern="1200"/>
        </a:p>
      </dsp:txBody>
      <dsp:txXfrm>
        <a:off x="0" y="5044383"/>
        <a:ext cx="3744004" cy="617400"/>
      </dsp:txXfrm>
    </dsp:sp>
    <dsp:sp modelId="{A6F19E56-46DD-45B9-BCF2-2BF54C7057E6}">
      <dsp:nvSpPr>
        <dsp:cNvPr id="0" name=""/>
        <dsp:cNvSpPr/>
      </dsp:nvSpPr>
      <dsp:spPr>
        <a:xfrm>
          <a:off x="197915" y="4837743"/>
          <a:ext cx="2807999" cy="413280"/>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a:solidFill>
                <a:schemeClr val="bg1"/>
              </a:solidFill>
              <a:latin typeface="+mn-lt"/>
            </a:rPr>
            <a:t>Circular Externa SDH-000004 de 2026</a:t>
          </a:r>
          <a:endParaRPr lang="es-CO" sz="1400" b="1" kern="1200">
            <a:solidFill>
              <a:schemeClr val="bg1"/>
            </a:solidFill>
          </a:endParaRPr>
        </a:p>
      </dsp:txBody>
      <dsp:txXfrm>
        <a:off x="218090" y="4857918"/>
        <a:ext cx="2767649" cy="3729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519D14-E543-410D-855E-896F034D9F66}">
      <dsp:nvSpPr>
        <dsp:cNvPr id="0" name=""/>
        <dsp:cNvSpPr/>
      </dsp:nvSpPr>
      <dsp:spPr>
        <a:xfrm>
          <a:off x="2820229" y="5165602"/>
          <a:ext cx="197864" cy="91440"/>
        </a:xfrm>
        <a:custGeom>
          <a:avLst/>
          <a:gdLst/>
          <a:ahLst/>
          <a:cxnLst/>
          <a:rect l="0" t="0" r="0" b="0"/>
          <a:pathLst>
            <a:path>
              <a:moveTo>
                <a:pt x="0" y="45720"/>
              </a:moveTo>
              <a:lnTo>
                <a:pt x="197864" y="4572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914215" y="5206376"/>
        <a:ext cx="9893" cy="9893"/>
      </dsp:txXfrm>
    </dsp:sp>
    <dsp:sp modelId="{D4301563-E8F9-4CF3-B1CB-D4116124B27B}">
      <dsp:nvSpPr>
        <dsp:cNvPr id="0" name=""/>
        <dsp:cNvSpPr/>
      </dsp:nvSpPr>
      <dsp:spPr>
        <a:xfrm>
          <a:off x="1285364" y="5165602"/>
          <a:ext cx="197864" cy="91440"/>
        </a:xfrm>
        <a:custGeom>
          <a:avLst/>
          <a:gdLst/>
          <a:ahLst/>
          <a:cxnLst/>
          <a:rect l="0" t="0" r="0" b="0"/>
          <a:pathLst>
            <a:path>
              <a:moveTo>
                <a:pt x="0" y="45720"/>
              </a:moveTo>
              <a:lnTo>
                <a:pt x="197864" y="45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379350" y="5206376"/>
        <a:ext cx="9893" cy="9893"/>
      </dsp:txXfrm>
    </dsp:sp>
    <dsp:sp modelId="{11801D05-CD40-4C44-BCB1-F3D2013CA72A}">
      <dsp:nvSpPr>
        <dsp:cNvPr id="0" name=""/>
        <dsp:cNvSpPr/>
      </dsp:nvSpPr>
      <dsp:spPr>
        <a:xfrm>
          <a:off x="2869854" y="4350838"/>
          <a:ext cx="197864" cy="91440"/>
        </a:xfrm>
        <a:custGeom>
          <a:avLst/>
          <a:gdLst/>
          <a:ahLst/>
          <a:cxnLst/>
          <a:rect l="0" t="0" r="0" b="0"/>
          <a:pathLst>
            <a:path>
              <a:moveTo>
                <a:pt x="0" y="45720"/>
              </a:moveTo>
              <a:lnTo>
                <a:pt x="197864" y="4572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963839" y="4391611"/>
        <a:ext cx="9893" cy="9893"/>
      </dsp:txXfrm>
    </dsp:sp>
    <dsp:sp modelId="{B0B8561A-B856-432A-A2E8-DF09653B8ECD}">
      <dsp:nvSpPr>
        <dsp:cNvPr id="0" name=""/>
        <dsp:cNvSpPr/>
      </dsp:nvSpPr>
      <dsp:spPr>
        <a:xfrm>
          <a:off x="1347444" y="2565864"/>
          <a:ext cx="197864" cy="1830693"/>
        </a:xfrm>
        <a:custGeom>
          <a:avLst/>
          <a:gdLst/>
          <a:ahLst/>
          <a:cxnLst/>
          <a:rect l="0" t="0" r="0" b="0"/>
          <a:pathLst>
            <a:path>
              <a:moveTo>
                <a:pt x="0" y="0"/>
              </a:moveTo>
              <a:lnTo>
                <a:pt x="98932" y="0"/>
              </a:lnTo>
              <a:lnTo>
                <a:pt x="98932" y="1830693"/>
              </a:lnTo>
              <a:lnTo>
                <a:pt x="197864" y="1830693"/>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s-CO" sz="1000" kern="1200"/>
        </a:p>
      </dsp:txBody>
      <dsp:txXfrm>
        <a:off x="1400343" y="3435177"/>
        <a:ext cx="92067" cy="92067"/>
      </dsp:txXfrm>
    </dsp:sp>
    <dsp:sp modelId="{FA9E3314-20EF-4297-82B7-6CBE8EF0DB4C}">
      <dsp:nvSpPr>
        <dsp:cNvPr id="0" name=""/>
        <dsp:cNvSpPr/>
      </dsp:nvSpPr>
      <dsp:spPr>
        <a:xfrm>
          <a:off x="2869854" y="3157125"/>
          <a:ext cx="197864" cy="91440"/>
        </a:xfrm>
        <a:custGeom>
          <a:avLst/>
          <a:gdLst/>
          <a:ahLst/>
          <a:cxnLst/>
          <a:rect l="0" t="0" r="0" b="0"/>
          <a:pathLst>
            <a:path>
              <a:moveTo>
                <a:pt x="0" y="45720"/>
              </a:moveTo>
              <a:lnTo>
                <a:pt x="197864" y="4572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s-CO" sz="1000" kern="1200"/>
        </a:p>
      </dsp:txBody>
      <dsp:txXfrm>
        <a:off x="2963839" y="3197898"/>
        <a:ext cx="9893" cy="9893"/>
      </dsp:txXfrm>
    </dsp:sp>
    <dsp:sp modelId="{B580C1FC-E840-44CC-B19E-96FB98516A3A}">
      <dsp:nvSpPr>
        <dsp:cNvPr id="0" name=""/>
        <dsp:cNvSpPr/>
      </dsp:nvSpPr>
      <dsp:spPr>
        <a:xfrm>
          <a:off x="1347444" y="2565864"/>
          <a:ext cx="197864" cy="636980"/>
        </a:xfrm>
        <a:custGeom>
          <a:avLst/>
          <a:gdLst/>
          <a:ahLst/>
          <a:cxnLst/>
          <a:rect l="0" t="0" r="0" b="0"/>
          <a:pathLst>
            <a:path>
              <a:moveTo>
                <a:pt x="0" y="0"/>
              </a:moveTo>
              <a:lnTo>
                <a:pt x="98932" y="0"/>
              </a:lnTo>
              <a:lnTo>
                <a:pt x="98932" y="636980"/>
              </a:lnTo>
              <a:lnTo>
                <a:pt x="197864" y="6369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s-CO" sz="1000" kern="1200">
            <a:solidFill>
              <a:schemeClr val="tx1"/>
            </a:solidFill>
          </a:endParaRPr>
        </a:p>
      </dsp:txBody>
      <dsp:txXfrm>
        <a:off x="1429701" y="2867679"/>
        <a:ext cx="33350" cy="33350"/>
      </dsp:txXfrm>
    </dsp:sp>
    <dsp:sp modelId="{2758A155-4075-41D9-BA28-0BF1D8680544}">
      <dsp:nvSpPr>
        <dsp:cNvPr id="0" name=""/>
        <dsp:cNvSpPr/>
      </dsp:nvSpPr>
      <dsp:spPr>
        <a:xfrm>
          <a:off x="2869854" y="1950625"/>
          <a:ext cx="197864" cy="91440"/>
        </a:xfrm>
        <a:custGeom>
          <a:avLst/>
          <a:gdLst/>
          <a:ahLst/>
          <a:cxnLst/>
          <a:rect l="0" t="0" r="0" b="0"/>
          <a:pathLst>
            <a:path>
              <a:moveTo>
                <a:pt x="0" y="45720"/>
              </a:moveTo>
              <a:lnTo>
                <a:pt x="197864" y="4572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s-CO" sz="1000" kern="1200"/>
        </a:p>
      </dsp:txBody>
      <dsp:txXfrm>
        <a:off x="2963839" y="1991398"/>
        <a:ext cx="9893" cy="9893"/>
      </dsp:txXfrm>
    </dsp:sp>
    <dsp:sp modelId="{236787CF-A0CA-41B8-B4EE-7A38098FCA18}">
      <dsp:nvSpPr>
        <dsp:cNvPr id="0" name=""/>
        <dsp:cNvSpPr/>
      </dsp:nvSpPr>
      <dsp:spPr>
        <a:xfrm>
          <a:off x="1347444" y="1996345"/>
          <a:ext cx="197864" cy="569519"/>
        </a:xfrm>
        <a:custGeom>
          <a:avLst/>
          <a:gdLst/>
          <a:ahLst/>
          <a:cxnLst/>
          <a:rect l="0" t="0" r="0" b="0"/>
          <a:pathLst>
            <a:path>
              <a:moveTo>
                <a:pt x="0" y="569519"/>
              </a:moveTo>
              <a:lnTo>
                <a:pt x="98932" y="569519"/>
              </a:lnTo>
              <a:lnTo>
                <a:pt x="98932" y="0"/>
              </a:lnTo>
              <a:lnTo>
                <a:pt x="197864"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s-CO" sz="1000" kern="1200">
            <a:solidFill>
              <a:schemeClr val="tx1"/>
            </a:solidFill>
          </a:endParaRPr>
        </a:p>
      </dsp:txBody>
      <dsp:txXfrm>
        <a:off x="1431304" y="2266032"/>
        <a:ext cx="30145" cy="30145"/>
      </dsp:txXfrm>
    </dsp:sp>
    <dsp:sp modelId="{13EEC083-1FCE-4587-BAA5-A4EBF9C5E11A}">
      <dsp:nvSpPr>
        <dsp:cNvPr id="0" name=""/>
        <dsp:cNvSpPr/>
      </dsp:nvSpPr>
      <dsp:spPr>
        <a:xfrm>
          <a:off x="2869854" y="832155"/>
          <a:ext cx="197864" cy="91440"/>
        </a:xfrm>
        <a:custGeom>
          <a:avLst/>
          <a:gdLst/>
          <a:ahLst/>
          <a:cxnLst/>
          <a:rect l="0" t="0" r="0" b="0"/>
          <a:pathLst>
            <a:path>
              <a:moveTo>
                <a:pt x="0" y="45720"/>
              </a:moveTo>
              <a:lnTo>
                <a:pt x="197864" y="4572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s-CO" sz="1000" kern="1200"/>
        </a:p>
      </dsp:txBody>
      <dsp:txXfrm>
        <a:off x="2963839" y="872928"/>
        <a:ext cx="9893" cy="9893"/>
      </dsp:txXfrm>
    </dsp:sp>
    <dsp:sp modelId="{53E83055-2333-4491-AD99-2FB24720EABD}">
      <dsp:nvSpPr>
        <dsp:cNvPr id="0" name=""/>
        <dsp:cNvSpPr/>
      </dsp:nvSpPr>
      <dsp:spPr>
        <a:xfrm>
          <a:off x="1347444" y="877875"/>
          <a:ext cx="197864" cy="1687989"/>
        </a:xfrm>
        <a:custGeom>
          <a:avLst/>
          <a:gdLst/>
          <a:ahLst/>
          <a:cxnLst/>
          <a:rect l="0" t="0" r="0" b="0"/>
          <a:pathLst>
            <a:path>
              <a:moveTo>
                <a:pt x="0" y="1687989"/>
              </a:moveTo>
              <a:lnTo>
                <a:pt x="98932" y="1687989"/>
              </a:lnTo>
              <a:lnTo>
                <a:pt x="98932" y="0"/>
              </a:lnTo>
              <a:lnTo>
                <a:pt x="197864"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s-CO" sz="1000" kern="1200"/>
        </a:p>
      </dsp:txBody>
      <dsp:txXfrm>
        <a:off x="1403888" y="1679381"/>
        <a:ext cx="84977" cy="84977"/>
      </dsp:txXfrm>
    </dsp:sp>
    <dsp:sp modelId="{E07BDD39-5309-42A7-BC21-244571FD85EF}">
      <dsp:nvSpPr>
        <dsp:cNvPr id="0" name=""/>
        <dsp:cNvSpPr/>
      </dsp:nvSpPr>
      <dsp:spPr>
        <a:xfrm rot="16200000">
          <a:off x="-148326" y="2378216"/>
          <a:ext cx="2616244" cy="37529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CO" sz="1000" kern="1200"/>
            <a:t>PARTE 1. NORMATIVA GENERAL DE CARÁCTER PRESUPUESTAL</a:t>
          </a:r>
        </a:p>
      </dsp:txBody>
      <dsp:txXfrm>
        <a:off x="-148326" y="2378216"/>
        <a:ext cx="2616244" cy="375297"/>
      </dsp:txXfrm>
    </dsp:sp>
    <dsp:sp modelId="{8D2CEBF7-08BE-42B3-BD23-C457CB8B55E8}">
      <dsp:nvSpPr>
        <dsp:cNvPr id="0" name=""/>
        <dsp:cNvSpPr/>
      </dsp:nvSpPr>
      <dsp:spPr>
        <a:xfrm>
          <a:off x="1545309" y="403276"/>
          <a:ext cx="1324544" cy="94919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MX" sz="1000" kern="1200"/>
            <a:t>Título 1. Normas en materia presupuestal que rigen al distrito capital</a:t>
          </a:r>
          <a:endParaRPr lang="es-CO" sz="1000" kern="1200"/>
        </a:p>
      </dsp:txBody>
      <dsp:txXfrm>
        <a:off x="1545309" y="403276"/>
        <a:ext cx="1324544" cy="949197"/>
      </dsp:txXfrm>
    </dsp:sp>
    <dsp:sp modelId="{C2409656-5613-439B-9DDD-916D5D733531}">
      <dsp:nvSpPr>
        <dsp:cNvPr id="0" name=""/>
        <dsp:cNvSpPr/>
      </dsp:nvSpPr>
      <dsp:spPr>
        <a:xfrm>
          <a:off x="3067718" y="4971"/>
          <a:ext cx="4922771" cy="1745807"/>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6350" rIns="6350" bIns="6350" numCol="1" spcCol="1270" anchor="ctr" anchorCtr="0">
          <a:noAutofit/>
        </a:bodyPr>
        <a:lstStyle/>
        <a:p>
          <a:pPr marL="0" lvl="0" indent="0" algn="l" defTabSz="444500">
            <a:lnSpc>
              <a:spcPct val="90000"/>
            </a:lnSpc>
            <a:spcBef>
              <a:spcPct val="0"/>
            </a:spcBef>
            <a:spcAft>
              <a:spcPct val="35000"/>
            </a:spcAft>
            <a:buNone/>
          </a:pPr>
          <a:r>
            <a:rPr lang="es-MX" sz="1000" kern="1200"/>
            <a:t>Capítulo 1. Objeto y ámbito de aplicación (Art. 99 a102)</a:t>
          </a:r>
        </a:p>
        <a:p>
          <a:pPr marL="0" lvl="0" indent="0" algn="l" defTabSz="444500">
            <a:lnSpc>
              <a:spcPct val="90000"/>
            </a:lnSpc>
            <a:spcBef>
              <a:spcPct val="0"/>
            </a:spcBef>
            <a:spcAft>
              <a:spcPct val="35000"/>
            </a:spcAft>
            <a:buNone/>
          </a:pPr>
          <a:r>
            <a:rPr lang="es-MX" sz="1000" kern="1200"/>
            <a:t>Capítulo 2. Ejecución del presupuesto (Art. 103 al 125)</a:t>
          </a:r>
        </a:p>
        <a:p>
          <a:pPr marL="0" lvl="0" indent="0" algn="l" defTabSz="444500">
            <a:lnSpc>
              <a:spcPct val="90000"/>
            </a:lnSpc>
            <a:spcBef>
              <a:spcPct val="0"/>
            </a:spcBef>
            <a:spcAft>
              <a:spcPct val="35000"/>
            </a:spcAft>
            <a:buNone/>
          </a:pPr>
          <a:r>
            <a:rPr lang="es-MX" sz="1000" kern="1200"/>
            <a:t>Capítulo 3. Gestión de tesorería (Art. 126 a 147)</a:t>
          </a:r>
        </a:p>
        <a:p>
          <a:pPr marL="0" lvl="0" indent="0" algn="l" defTabSz="444500">
            <a:lnSpc>
              <a:spcPct val="90000"/>
            </a:lnSpc>
            <a:spcBef>
              <a:spcPct val="0"/>
            </a:spcBef>
            <a:spcAft>
              <a:spcPct val="35000"/>
            </a:spcAft>
            <a:buNone/>
          </a:pPr>
          <a:r>
            <a:rPr lang="es-MX" sz="1000" kern="1200"/>
            <a:t>Capítulo 4. Gestión de recaudación tributaria (Art. 148 a 154)</a:t>
          </a:r>
        </a:p>
        <a:p>
          <a:pPr marL="0" lvl="0" indent="0" algn="l" defTabSz="444500">
            <a:lnSpc>
              <a:spcPct val="90000"/>
            </a:lnSpc>
            <a:spcBef>
              <a:spcPct val="0"/>
            </a:spcBef>
            <a:spcAft>
              <a:spcPct val="35000"/>
            </a:spcAft>
            <a:buNone/>
          </a:pPr>
          <a:r>
            <a:rPr lang="es-MX" sz="1000" kern="1200"/>
            <a:t>Capítulo 5. Funcionamiento cajas menores y avances en efectivo (Art. 155 a 178)</a:t>
          </a:r>
        </a:p>
        <a:p>
          <a:pPr marL="0" lvl="0" indent="0" algn="l" defTabSz="444500">
            <a:lnSpc>
              <a:spcPct val="90000"/>
            </a:lnSpc>
            <a:spcBef>
              <a:spcPct val="0"/>
            </a:spcBef>
            <a:spcAft>
              <a:spcPct val="35000"/>
            </a:spcAft>
            <a:buNone/>
          </a:pPr>
          <a:r>
            <a:rPr lang="es-MX" sz="1000" kern="1200"/>
            <a:t>Capítulo 6.Gestión de activos (Art. 179 a 182)</a:t>
          </a:r>
        </a:p>
        <a:p>
          <a:pPr marL="0" lvl="0" indent="0" algn="l" defTabSz="444500">
            <a:lnSpc>
              <a:spcPct val="90000"/>
            </a:lnSpc>
            <a:spcBef>
              <a:spcPct val="0"/>
            </a:spcBef>
            <a:spcAft>
              <a:spcPct val="35000"/>
            </a:spcAft>
            <a:buNone/>
          </a:pPr>
          <a:r>
            <a:rPr lang="es-CO" sz="1000" kern="1200"/>
            <a:t>Capítulo 7. Operaciones de Crédito Público (Art. 183 a 188)</a:t>
          </a:r>
        </a:p>
        <a:p>
          <a:pPr marL="0" lvl="0" indent="0" algn="l" defTabSz="444500">
            <a:lnSpc>
              <a:spcPct val="90000"/>
            </a:lnSpc>
            <a:spcBef>
              <a:spcPct val="0"/>
            </a:spcBef>
            <a:spcAft>
              <a:spcPct val="35000"/>
            </a:spcAft>
            <a:buNone/>
          </a:pPr>
          <a:r>
            <a:rPr lang="es-MX" sz="1000" kern="1200"/>
            <a:t>Capítulo 8. Políticas, Control y Seguimiento (Art. 189 a 197)</a:t>
          </a:r>
        </a:p>
        <a:p>
          <a:pPr marL="0" lvl="0" indent="0" algn="l" defTabSz="444500">
            <a:lnSpc>
              <a:spcPct val="90000"/>
            </a:lnSpc>
            <a:spcBef>
              <a:spcPct val="0"/>
            </a:spcBef>
            <a:spcAft>
              <a:spcPct val="35000"/>
            </a:spcAft>
            <a:buNone/>
          </a:pPr>
          <a:r>
            <a:rPr lang="es-CO" sz="1000" kern="1200"/>
            <a:t>Capítulo 9. Disposiciones Varias (Art. 198 a 200)</a:t>
          </a:r>
        </a:p>
      </dsp:txBody>
      <dsp:txXfrm>
        <a:off x="3067718" y="4971"/>
        <a:ext cx="4922771" cy="1745807"/>
      </dsp:txXfrm>
    </dsp:sp>
    <dsp:sp modelId="{BF031755-6871-423A-ACC1-CC00A2D76DA8}">
      <dsp:nvSpPr>
        <dsp:cNvPr id="0" name=""/>
        <dsp:cNvSpPr/>
      </dsp:nvSpPr>
      <dsp:spPr>
        <a:xfrm>
          <a:off x="1545309" y="1664284"/>
          <a:ext cx="1324544" cy="66412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MX" sz="1000" kern="1200"/>
            <a:t>Título 2. Gestión de obligaciones contingentes en Bogotá D. C.</a:t>
          </a:r>
          <a:endParaRPr lang="es-CO" sz="1000" kern="1200"/>
        </a:p>
      </dsp:txBody>
      <dsp:txXfrm>
        <a:off x="1545309" y="1664284"/>
        <a:ext cx="1324544" cy="664122"/>
      </dsp:txXfrm>
    </dsp:sp>
    <dsp:sp modelId="{F39A2156-7F87-4E84-B873-7C408C4F1C9A}">
      <dsp:nvSpPr>
        <dsp:cNvPr id="0" name=""/>
        <dsp:cNvSpPr/>
      </dsp:nvSpPr>
      <dsp:spPr>
        <a:xfrm>
          <a:off x="3067718" y="1826184"/>
          <a:ext cx="4921207" cy="340320"/>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6350" rIns="6350" bIns="6350" numCol="1" spcCol="1270" anchor="ctr" anchorCtr="0">
          <a:noAutofit/>
        </a:bodyPr>
        <a:lstStyle/>
        <a:p>
          <a:pPr marL="0" lvl="0" indent="0" algn="l" defTabSz="444500">
            <a:lnSpc>
              <a:spcPct val="90000"/>
            </a:lnSpc>
            <a:spcBef>
              <a:spcPct val="0"/>
            </a:spcBef>
            <a:spcAft>
              <a:spcPct val="35000"/>
            </a:spcAft>
            <a:buNone/>
          </a:pPr>
          <a:r>
            <a:rPr lang="es-MX" sz="1000" kern="1200"/>
            <a:t>Artículos 201 a 206</a:t>
          </a:r>
          <a:endParaRPr lang="es-CO" sz="1000" kern="1200"/>
        </a:p>
      </dsp:txBody>
      <dsp:txXfrm>
        <a:off x="3067718" y="1826184"/>
        <a:ext cx="4921207" cy="340320"/>
      </dsp:txXfrm>
    </dsp:sp>
    <dsp:sp modelId="{5DBF9BC1-7BB9-4136-B906-EA11BB60CCAA}">
      <dsp:nvSpPr>
        <dsp:cNvPr id="0" name=""/>
        <dsp:cNvSpPr/>
      </dsp:nvSpPr>
      <dsp:spPr>
        <a:xfrm>
          <a:off x="1545309" y="2416433"/>
          <a:ext cx="1324544" cy="157282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CO" sz="1000" kern="1200"/>
            <a:t>Título 3. Proceso presupuestal de las empresas sociales del estado o empresas distritales no financieras</a:t>
          </a:r>
        </a:p>
      </dsp:txBody>
      <dsp:txXfrm>
        <a:off x="1545309" y="2416433"/>
        <a:ext cx="1324544" cy="1572824"/>
      </dsp:txXfrm>
    </dsp:sp>
    <dsp:sp modelId="{39F0ACCA-8708-4804-B081-74D85B416131}">
      <dsp:nvSpPr>
        <dsp:cNvPr id="0" name=""/>
        <dsp:cNvSpPr/>
      </dsp:nvSpPr>
      <dsp:spPr>
        <a:xfrm>
          <a:off x="3067718" y="2241911"/>
          <a:ext cx="4921207" cy="1921867"/>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6350" rIns="6350" bIns="6350" numCol="1" spcCol="1270" anchor="ctr" anchorCtr="0">
          <a:noAutofit/>
        </a:bodyPr>
        <a:lstStyle/>
        <a:p>
          <a:pPr marL="0" lvl="0" indent="0" algn="l" defTabSz="444500">
            <a:lnSpc>
              <a:spcPct val="90000"/>
            </a:lnSpc>
            <a:spcBef>
              <a:spcPct val="0"/>
            </a:spcBef>
            <a:spcAft>
              <a:spcPct val="35000"/>
            </a:spcAft>
            <a:buNone/>
          </a:pPr>
          <a:r>
            <a:rPr lang="es-MX" sz="1000" kern="1200"/>
            <a:t>Capítulo 1. Contenido y campo de aplicación (Art. 207 a 212)</a:t>
          </a:r>
        </a:p>
        <a:p>
          <a:pPr marL="0" lvl="0" indent="0" algn="l" defTabSz="444500">
            <a:lnSpc>
              <a:spcPct val="90000"/>
            </a:lnSpc>
            <a:spcBef>
              <a:spcPct val="0"/>
            </a:spcBef>
            <a:spcAft>
              <a:spcPct val="35000"/>
            </a:spcAft>
            <a:buNone/>
          </a:pPr>
          <a:r>
            <a:rPr lang="es-MX" sz="1000" kern="1200"/>
            <a:t>Capítulo 2. De la programación del presupuesto (Art. 2013 a 221)</a:t>
          </a:r>
        </a:p>
        <a:p>
          <a:pPr marL="0" lvl="0" indent="0" algn="l" defTabSz="444500">
            <a:lnSpc>
              <a:spcPct val="90000"/>
            </a:lnSpc>
            <a:spcBef>
              <a:spcPct val="0"/>
            </a:spcBef>
            <a:spcAft>
              <a:spcPct val="35000"/>
            </a:spcAft>
            <a:buNone/>
          </a:pPr>
          <a:r>
            <a:rPr lang="es-MX" sz="1000" kern="1200"/>
            <a:t>Capítulo 3. De la ejecución del presupuesto (Art. 222 a 231)</a:t>
          </a:r>
        </a:p>
        <a:p>
          <a:pPr marL="0" lvl="0" indent="0" algn="l" defTabSz="444500">
            <a:lnSpc>
              <a:spcPct val="90000"/>
            </a:lnSpc>
            <a:spcBef>
              <a:spcPct val="0"/>
            </a:spcBef>
            <a:spcAft>
              <a:spcPct val="35000"/>
            </a:spcAft>
            <a:buNone/>
          </a:pPr>
          <a:r>
            <a:rPr lang="es-MX" sz="1000" kern="1200"/>
            <a:t>Capítulo 4. Modificaciones y ajustes presupuestales (Art. 232 a 240)</a:t>
          </a:r>
        </a:p>
        <a:p>
          <a:pPr marL="0" lvl="0" indent="0" algn="l" defTabSz="444500">
            <a:lnSpc>
              <a:spcPct val="90000"/>
            </a:lnSpc>
            <a:spcBef>
              <a:spcPct val="0"/>
            </a:spcBef>
            <a:spcAft>
              <a:spcPct val="35000"/>
            </a:spcAft>
            <a:buNone/>
          </a:pPr>
          <a:r>
            <a:rPr lang="es-CO" sz="1000" kern="1200"/>
            <a:t>Capítulo 5. Cierre presupuestal (Art. 241 a 244)</a:t>
          </a:r>
        </a:p>
        <a:p>
          <a:pPr marL="0" lvl="0" indent="0" algn="l" defTabSz="444500">
            <a:lnSpc>
              <a:spcPct val="90000"/>
            </a:lnSpc>
            <a:spcBef>
              <a:spcPct val="0"/>
            </a:spcBef>
            <a:spcAft>
              <a:spcPct val="35000"/>
            </a:spcAft>
            <a:buNone/>
          </a:pPr>
          <a:r>
            <a:rPr lang="es-CO" sz="1000" kern="1200"/>
            <a:t>Capítulo 6. Vigencias futuras (Art. 245 a 254)</a:t>
          </a:r>
        </a:p>
        <a:p>
          <a:pPr marL="0" lvl="0" indent="0" algn="l" defTabSz="444500">
            <a:lnSpc>
              <a:spcPct val="90000"/>
            </a:lnSpc>
            <a:spcBef>
              <a:spcPct val="0"/>
            </a:spcBef>
            <a:spcAft>
              <a:spcPct val="35000"/>
            </a:spcAft>
            <a:buNone/>
          </a:pPr>
          <a:r>
            <a:rPr lang="es-CO" sz="1000" kern="1200"/>
            <a:t>Capítulo 7. Controles (Art. 255 a 256)</a:t>
          </a:r>
        </a:p>
        <a:p>
          <a:pPr marL="0" lvl="0" indent="0" algn="l" defTabSz="444500">
            <a:lnSpc>
              <a:spcPct val="90000"/>
            </a:lnSpc>
            <a:spcBef>
              <a:spcPct val="0"/>
            </a:spcBef>
            <a:spcAft>
              <a:spcPct val="35000"/>
            </a:spcAft>
            <a:buNone/>
          </a:pPr>
          <a:r>
            <a:rPr lang="es-CO" sz="1000" kern="1200"/>
            <a:t>Capítulo 8. Responsabilidades Fiscales (Art. 257)</a:t>
          </a:r>
        </a:p>
        <a:p>
          <a:pPr marL="0" lvl="0" indent="0" algn="l" defTabSz="444500">
            <a:lnSpc>
              <a:spcPct val="90000"/>
            </a:lnSpc>
            <a:spcBef>
              <a:spcPct val="0"/>
            </a:spcBef>
            <a:spcAft>
              <a:spcPct val="35000"/>
            </a:spcAft>
            <a:buNone/>
          </a:pPr>
          <a:r>
            <a:rPr lang="es-CO" sz="1000" kern="1200"/>
            <a:t>Capítulo 9. Endeudamiento (Art. 258 a 261)</a:t>
          </a:r>
        </a:p>
        <a:p>
          <a:pPr marL="0" lvl="0" indent="0" algn="l" defTabSz="444500">
            <a:lnSpc>
              <a:spcPct val="90000"/>
            </a:lnSpc>
            <a:spcBef>
              <a:spcPct val="0"/>
            </a:spcBef>
            <a:spcAft>
              <a:spcPct val="35000"/>
            </a:spcAft>
            <a:buNone/>
          </a:pPr>
          <a:r>
            <a:rPr lang="es-CO" sz="1000" kern="1200"/>
            <a:t>Capítulo 10. Disposiciones Varias (Art. 262 a 276)</a:t>
          </a:r>
        </a:p>
      </dsp:txBody>
      <dsp:txXfrm>
        <a:off x="3067718" y="2241911"/>
        <a:ext cx="4921207" cy="1921867"/>
      </dsp:txXfrm>
    </dsp:sp>
    <dsp:sp modelId="{D0DED060-A9B3-4088-9B48-A009ADE644F8}">
      <dsp:nvSpPr>
        <dsp:cNvPr id="0" name=""/>
        <dsp:cNvSpPr/>
      </dsp:nvSpPr>
      <dsp:spPr>
        <a:xfrm>
          <a:off x="1545309" y="4064663"/>
          <a:ext cx="1324544" cy="66379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MX" sz="1000" kern="1200"/>
            <a:t>Título 4. Disposiciones reglamentarias del proceso presupuestal de los FDL.</a:t>
          </a:r>
          <a:endParaRPr lang="es-CO" sz="1000" kern="1200"/>
        </a:p>
      </dsp:txBody>
      <dsp:txXfrm>
        <a:off x="1545309" y="4064663"/>
        <a:ext cx="1324544" cy="663790"/>
      </dsp:txXfrm>
    </dsp:sp>
    <dsp:sp modelId="{87F54C57-85FA-4806-A5AE-72A742EA5255}">
      <dsp:nvSpPr>
        <dsp:cNvPr id="0" name=""/>
        <dsp:cNvSpPr/>
      </dsp:nvSpPr>
      <dsp:spPr>
        <a:xfrm>
          <a:off x="3067718" y="4245746"/>
          <a:ext cx="4921207" cy="301622"/>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6350" rIns="6350" bIns="6350" numCol="1" spcCol="1270" anchor="ctr" anchorCtr="0">
          <a:noAutofit/>
        </a:bodyPr>
        <a:lstStyle/>
        <a:p>
          <a:pPr marL="0" lvl="0" indent="0" algn="l" defTabSz="444500">
            <a:lnSpc>
              <a:spcPct val="90000"/>
            </a:lnSpc>
            <a:spcBef>
              <a:spcPct val="0"/>
            </a:spcBef>
            <a:spcAft>
              <a:spcPct val="35000"/>
            </a:spcAft>
            <a:buNone/>
          </a:pPr>
          <a:r>
            <a:rPr lang="es-ES" sz="1000" kern="1200"/>
            <a:t>Artículos 277 al 331</a:t>
          </a:r>
          <a:endParaRPr lang="es-CO" sz="1000" kern="1200"/>
        </a:p>
      </dsp:txBody>
      <dsp:txXfrm>
        <a:off x="3067718" y="4245746"/>
        <a:ext cx="4921207" cy="301622"/>
      </dsp:txXfrm>
    </dsp:sp>
    <dsp:sp modelId="{C9101636-709F-467E-92E8-24DC4C825D2D}">
      <dsp:nvSpPr>
        <dsp:cNvPr id="0" name=""/>
        <dsp:cNvSpPr/>
      </dsp:nvSpPr>
      <dsp:spPr>
        <a:xfrm rot="16200000">
          <a:off x="512874" y="5054714"/>
          <a:ext cx="1231763" cy="31321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ES" sz="1000" kern="1200"/>
            <a:t>PARTE 2. AUSTERIDAD DEL GASTO PÚBLICO</a:t>
          </a:r>
          <a:endParaRPr lang="es-CO" sz="1000" kern="1200"/>
        </a:p>
      </dsp:txBody>
      <dsp:txXfrm>
        <a:off x="512874" y="5054714"/>
        <a:ext cx="1231763" cy="313217"/>
      </dsp:txXfrm>
    </dsp:sp>
    <dsp:sp modelId="{C7CF02FD-65B1-451C-84B7-ABA5CBF0B37E}">
      <dsp:nvSpPr>
        <dsp:cNvPr id="0" name=""/>
        <dsp:cNvSpPr/>
      </dsp:nvSpPr>
      <dsp:spPr>
        <a:xfrm>
          <a:off x="1483229" y="4803859"/>
          <a:ext cx="1337000" cy="81492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ES" sz="1000" kern="1200"/>
            <a:t>Título 1. Medidas de austeridad y eficiencia del gasto público en las entidades y organismos distritales</a:t>
          </a:r>
          <a:endParaRPr lang="es-CO" sz="1000" kern="1200"/>
        </a:p>
      </dsp:txBody>
      <dsp:txXfrm>
        <a:off x="1483229" y="4803859"/>
        <a:ext cx="1337000" cy="814927"/>
      </dsp:txXfrm>
    </dsp:sp>
    <dsp:sp modelId="{C209AA1C-F834-4D94-AE92-7EEBBBBAD91A}">
      <dsp:nvSpPr>
        <dsp:cNvPr id="0" name=""/>
        <dsp:cNvSpPr/>
      </dsp:nvSpPr>
      <dsp:spPr>
        <a:xfrm>
          <a:off x="3018094" y="4933258"/>
          <a:ext cx="4920258" cy="556129"/>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6350" rIns="6350" bIns="6350" numCol="1" spcCol="1270" anchor="ctr" anchorCtr="0">
          <a:noAutofit/>
        </a:bodyPr>
        <a:lstStyle/>
        <a:p>
          <a:pPr marL="0" lvl="0" indent="0" algn="l" defTabSz="444500">
            <a:lnSpc>
              <a:spcPct val="90000"/>
            </a:lnSpc>
            <a:spcBef>
              <a:spcPct val="0"/>
            </a:spcBef>
            <a:spcAft>
              <a:spcPct val="35000"/>
            </a:spcAft>
            <a:buNone/>
          </a:pPr>
          <a:r>
            <a:rPr lang="es-CO" sz="1000" kern="1200"/>
            <a:t>Capítulo 1. Disposiciones generales</a:t>
          </a:r>
        </a:p>
        <a:p>
          <a:pPr marL="0" lvl="0" indent="0" algn="l" defTabSz="444500">
            <a:lnSpc>
              <a:spcPct val="90000"/>
            </a:lnSpc>
            <a:spcBef>
              <a:spcPct val="0"/>
            </a:spcBef>
            <a:spcAft>
              <a:spcPct val="35000"/>
            </a:spcAft>
            <a:buNone/>
          </a:pPr>
          <a:r>
            <a:rPr lang="es-CO" sz="1000" kern="1200"/>
            <a:t>Capítulo 2. Medidas de austeridad</a:t>
          </a:r>
        </a:p>
        <a:p>
          <a:pPr marL="0" lvl="0" indent="0" algn="l" defTabSz="444500">
            <a:lnSpc>
              <a:spcPct val="90000"/>
            </a:lnSpc>
            <a:spcBef>
              <a:spcPct val="0"/>
            </a:spcBef>
            <a:spcAft>
              <a:spcPct val="35000"/>
            </a:spcAft>
            <a:buNone/>
          </a:pPr>
          <a:r>
            <a:rPr lang="es-CO" sz="1000" kern="1200"/>
            <a:t>Capítulo 3. Medidas de eficiencia del gasto público distrital</a:t>
          </a:r>
        </a:p>
      </dsp:txBody>
      <dsp:txXfrm>
        <a:off x="3018094" y="4933258"/>
        <a:ext cx="4920258" cy="5561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6D2671-107A-4D7C-B15E-C32AE0141169}">
      <dsp:nvSpPr>
        <dsp:cNvPr id="0" name=""/>
        <dsp:cNvSpPr/>
      </dsp:nvSpPr>
      <dsp:spPr>
        <a:xfrm>
          <a:off x="988213" y="1615143"/>
          <a:ext cx="401836" cy="1375513"/>
        </a:xfrm>
        <a:custGeom>
          <a:avLst/>
          <a:gdLst/>
          <a:ahLst/>
          <a:cxnLst/>
          <a:rect l="0" t="0" r="0" b="0"/>
          <a:pathLst>
            <a:path>
              <a:moveTo>
                <a:pt x="0" y="0"/>
              </a:moveTo>
              <a:lnTo>
                <a:pt x="200918" y="0"/>
              </a:lnTo>
              <a:lnTo>
                <a:pt x="200918" y="1375513"/>
              </a:lnTo>
              <a:lnTo>
                <a:pt x="401836" y="13755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s-CO" sz="1800" kern="1200"/>
        </a:p>
      </dsp:txBody>
      <dsp:txXfrm>
        <a:off x="1153307" y="2267074"/>
        <a:ext cx="71650" cy="71650"/>
      </dsp:txXfrm>
    </dsp:sp>
    <dsp:sp modelId="{F72E31DD-4A47-44B9-81F9-BAEE9595E5DB}">
      <dsp:nvSpPr>
        <dsp:cNvPr id="0" name=""/>
        <dsp:cNvSpPr/>
      </dsp:nvSpPr>
      <dsp:spPr>
        <a:xfrm>
          <a:off x="988213" y="1615143"/>
          <a:ext cx="401836" cy="917008"/>
        </a:xfrm>
        <a:custGeom>
          <a:avLst/>
          <a:gdLst/>
          <a:ahLst/>
          <a:cxnLst/>
          <a:rect l="0" t="0" r="0" b="0"/>
          <a:pathLst>
            <a:path>
              <a:moveTo>
                <a:pt x="0" y="0"/>
              </a:moveTo>
              <a:lnTo>
                <a:pt x="200918" y="0"/>
              </a:lnTo>
              <a:lnTo>
                <a:pt x="200918" y="917008"/>
              </a:lnTo>
              <a:lnTo>
                <a:pt x="401836" y="9170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s-CO" sz="1800" kern="1200"/>
        </a:p>
      </dsp:txBody>
      <dsp:txXfrm>
        <a:off x="1164102" y="2048617"/>
        <a:ext cx="50059" cy="50059"/>
      </dsp:txXfrm>
    </dsp:sp>
    <dsp:sp modelId="{16BE9058-C4F2-4F99-A034-4A6A0FAAF9B1}">
      <dsp:nvSpPr>
        <dsp:cNvPr id="0" name=""/>
        <dsp:cNvSpPr/>
      </dsp:nvSpPr>
      <dsp:spPr>
        <a:xfrm>
          <a:off x="988213" y="1615143"/>
          <a:ext cx="401836" cy="458504"/>
        </a:xfrm>
        <a:custGeom>
          <a:avLst/>
          <a:gdLst/>
          <a:ahLst/>
          <a:cxnLst/>
          <a:rect l="0" t="0" r="0" b="0"/>
          <a:pathLst>
            <a:path>
              <a:moveTo>
                <a:pt x="0" y="0"/>
              </a:moveTo>
              <a:lnTo>
                <a:pt x="200918" y="0"/>
              </a:lnTo>
              <a:lnTo>
                <a:pt x="200918" y="458504"/>
              </a:lnTo>
              <a:lnTo>
                <a:pt x="401836" y="4585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s-CO" sz="1800" kern="1200"/>
        </a:p>
      </dsp:txBody>
      <dsp:txXfrm>
        <a:off x="1173890" y="1829153"/>
        <a:ext cx="30483" cy="30483"/>
      </dsp:txXfrm>
    </dsp:sp>
    <dsp:sp modelId="{F8E0B429-2373-40B2-9CE6-111E6E3E67E6}">
      <dsp:nvSpPr>
        <dsp:cNvPr id="0" name=""/>
        <dsp:cNvSpPr/>
      </dsp:nvSpPr>
      <dsp:spPr>
        <a:xfrm>
          <a:off x="988213" y="1569422"/>
          <a:ext cx="401836" cy="91440"/>
        </a:xfrm>
        <a:custGeom>
          <a:avLst/>
          <a:gdLst/>
          <a:ahLst/>
          <a:cxnLst/>
          <a:rect l="0" t="0" r="0" b="0"/>
          <a:pathLst>
            <a:path>
              <a:moveTo>
                <a:pt x="0" y="45720"/>
              </a:moveTo>
              <a:lnTo>
                <a:pt x="401836"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s-CO" sz="1800" kern="1200"/>
        </a:p>
      </dsp:txBody>
      <dsp:txXfrm>
        <a:off x="1179086" y="1605097"/>
        <a:ext cx="20091" cy="20091"/>
      </dsp:txXfrm>
    </dsp:sp>
    <dsp:sp modelId="{ACFB997A-0C00-405B-80F0-C2AFF0EB75F2}">
      <dsp:nvSpPr>
        <dsp:cNvPr id="0" name=""/>
        <dsp:cNvSpPr/>
      </dsp:nvSpPr>
      <dsp:spPr>
        <a:xfrm>
          <a:off x="988213" y="1156638"/>
          <a:ext cx="401836" cy="458504"/>
        </a:xfrm>
        <a:custGeom>
          <a:avLst/>
          <a:gdLst/>
          <a:ahLst/>
          <a:cxnLst/>
          <a:rect l="0" t="0" r="0" b="0"/>
          <a:pathLst>
            <a:path>
              <a:moveTo>
                <a:pt x="0" y="458504"/>
              </a:moveTo>
              <a:lnTo>
                <a:pt x="200918" y="458504"/>
              </a:lnTo>
              <a:lnTo>
                <a:pt x="200918" y="0"/>
              </a:lnTo>
              <a:lnTo>
                <a:pt x="40183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s-CO" sz="1800" kern="1200"/>
        </a:p>
      </dsp:txBody>
      <dsp:txXfrm>
        <a:off x="1173890" y="1370649"/>
        <a:ext cx="30483" cy="30483"/>
      </dsp:txXfrm>
    </dsp:sp>
    <dsp:sp modelId="{9F989DB4-B470-4BA3-9503-2661D7306277}">
      <dsp:nvSpPr>
        <dsp:cNvPr id="0" name=""/>
        <dsp:cNvSpPr/>
      </dsp:nvSpPr>
      <dsp:spPr>
        <a:xfrm>
          <a:off x="988213" y="698134"/>
          <a:ext cx="401836" cy="917008"/>
        </a:xfrm>
        <a:custGeom>
          <a:avLst/>
          <a:gdLst/>
          <a:ahLst/>
          <a:cxnLst/>
          <a:rect l="0" t="0" r="0" b="0"/>
          <a:pathLst>
            <a:path>
              <a:moveTo>
                <a:pt x="0" y="917008"/>
              </a:moveTo>
              <a:lnTo>
                <a:pt x="200918" y="917008"/>
              </a:lnTo>
              <a:lnTo>
                <a:pt x="200918" y="0"/>
              </a:lnTo>
              <a:lnTo>
                <a:pt x="40183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s-CO" sz="1800" kern="1200"/>
        </a:p>
      </dsp:txBody>
      <dsp:txXfrm>
        <a:off x="1164102" y="1131608"/>
        <a:ext cx="50059" cy="50059"/>
      </dsp:txXfrm>
    </dsp:sp>
    <dsp:sp modelId="{9DB8FC48-6007-4527-98DB-CD369676AB64}">
      <dsp:nvSpPr>
        <dsp:cNvPr id="0" name=""/>
        <dsp:cNvSpPr/>
      </dsp:nvSpPr>
      <dsp:spPr>
        <a:xfrm>
          <a:off x="988213" y="239629"/>
          <a:ext cx="401836" cy="1375513"/>
        </a:xfrm>
        <a:custGeom>
          <a:avLst/>
          <a:gdLst/>
          <a:ahLst/>
          <a:cxnLst/>
          <a:rect l="0" t="0" r="0" b="0"/>
          <a:pathLst>
            <a:path>
              <a:moveTo>
                <a:pt x="0" y="1375513"/>
              </a:moveTo>
              <a:lnTo>
                <a:pt x="200918" y="1375513"/>
              </a:lnTo>
              <a:lnTo>
                <a:pt x="200918" y="0"/>
              </a:lnTo>
              <a:lnTo>
                <a:pt x="40183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s-CO" sz="1800" kern="1200"/>
        </a:p>
      </dsp:txBody>
      <dsp:txXfrm>
        <a:off x="1153307" y="891561"/>
        <a:ext cx="71650" cy="71650"/>
      </dsp:txXfrm>
    </dsp:sp>
    <dsp:sp modelId="{B0624D7D-59C5-4E38-8BC4-CDB75ED820B5}">
      <dsp:nvSpPr>
        <dsp:cNvPr id="0" name=""/>
        <dsp:cNvSpPr/>
      </dsp:nvSpPr>
      <dsp:spPr>
        <a:xfrm rot="16200000">
          <a:off x="-1043419" y="1195499"/>
          <a:ext cx="3223979" cy="839287"/>
        </a:xfrm>
        <a:prstGeom prst="rect">
          <a:avLst/>
        </a:prstGeom>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kern="1200"/>
            <a:t>Componentes del Plan Financiero</a:t>
          </a:r>
          <a:endParaRPr lang="es-CO" sz="2400" kern="1200"/>
        </a:p>
      </dsp:txBody>
      <dsp:txXfrm>
        <a:off x="-1043419" y="1195499"/>
        <a:ext cx="3223979" cy="839287"/>
      </dsp:txXfrm>
    </dsp:sp>
    <dsp:sp modelId="{AD97CFC4-2511-430B-AF7E-0171F8D30EBB}">
      <dsp:nvSpPr>
        <dsp:cNvPr id="0" name=""/>
        <dsp:cNvSpPr/>
      </dsp:nvSpPr>
      <dsp:spPr>
        <a:xfrm>
          <a:off x="1390050" y="86947"/>
          <a:ext cx="6763476" cy="305365"/>
        </a:xfrm>
        <a:prstGeom prst="rect">
          <a:avLst/>
        </a:prstGeom>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en-US" sz="1800" kern="1200" err="1"/>
            <a:t>Proyección</a:t>
          </a:r>
          <a:r>
            <a:rPr lang="en-US" sz="1800" kern="1200"/>
            <a:t> de </a:t>
          </a:r>
          <a:r>
            <a:rPr lang="en-US" sz="1800" kern="1200" err="1"/>
            <a:t>ingresos</a:t>
          </a:r>
          <a:r>
            <a:rPr lang="en-US" sz="1800" kern="1200"/>
            <a:t> </a:t>
          </a:r>
          <a:r>
            <a:rPr lang="en-US" sz="1800" kern="1200" err="1"/>
            <a:t>tributarios</a:t>
          </a:r>
          <a:r>
            <a:rPr lang="en-US" sz="1800" kern="1200"/>
            <a:t> y no </a:t>
          </a:r>
          <a:r>
            <a:rPr lang="en-US" sz="1800" kern="1200" err="1"/>
            <a:t>tributarios</a:t>
          </a:r>
          <a:r>
            <a:rPr lang="en-US" sz="1800" kern="1200"/>
            <a:t>.</a:t>
          </a:r>
          <a:endParaRPr lang="es-CO" sz="1800" kern="1200"/>
        </a:p>
      </dsp:txBody>
      <dsp:txXfrm>
        <a:off x="1390050" y="86947"/>
        <a:ext cx="6763476" cy="305365"/>
      </dsp:txXfrm>
    </dsp:sp>
    <dsp:sp modelId="{8297A24A-12C0-42FC-93AC-CA23D9FE4507}">
      <dsp:nvSpPr>
        <dsp:cNvPr id="0" name=""/>
        <dsp:cNvSpPr/>
      </dsp:nvSpPr>
      <dsp:spPr>
        <a:xfrm>
          <a:off x="1390050" y="545451"/>
          <a:ext cx="6763476" cy="305365"/>
        </a:xfrm>
        <a:prstGeom prst="rect">
          <a:avLst/>
        </a:prstGeom>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en-US" sz="1800" kern="1200" err="1"/>
            <a:t>Transferencias</a:t>
          </a:r>
          <a:r>
            <a:rPr lang="en-US" sz="1800" kern="1200"/>
            <a:t> de la </a:t>
          </a:r>
          <a:r>
            <a:rPr lang="en-US" sz="1800" kern="1200" err="1"/>
            <a:t>Nación</a:t>
          </a:r>
          <a:r>
            <a:rPr lang="en-US" sz="1800" kern="1200"/>
            <a:t> y del Sistema General de </a:t>
          </a:r>
          <a:r>
            <a:rPr lang="en-US" sz="1800" kern="1200" err="1"/>
            <a:t>Participaciones</a:t>
          </a:r>
          <a:r>
            <a:rPr lang="en-US" sz="1800" kern="1200"/>
            <a:t>.</a:t>
          </a:r>
        </a:p>
      </dsp:txBody>
      <dsp:txXfrm>
        <a:off x="1390050" y="545451"/>
        <a:ext cx="6763476" cy="305365"/>
      </dsp:txXfrm>
    </dsp:sp>
    <dsp:sp modelId="{BDEDA1F7-3849-4C1E-BB68-BADB7AF65FDA}">
      <dsp:nvSpPr>
        <dsp:cNvPr id="0" name=""/>
        <dsp:cNvSpPr/>
      </dsp:nvSpPr>
      <dsp:spPr>
        <a:xfrm>
          <a:off x="1390050" y="1003955"/>
          <a:ext cx="6763476" cy="305365"/>
        </a:xfrm>
        <a:prstGeom prst="rect">
          <a:avLst/>
        </a:prstGeom>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en-US" sz="1800" kern="1200" err="1"/>
            <a:t>Recursos</a:t>
          </a:r>
          <a:r>
            <a:rPr lang="en-US" sz="1800" kern="1200"/>
            <a:t> de capital.</a:t>
          </a:r>
        </a:p>
      </dsp:txBody>
      <dsp:txXfrm>
        <a:off x="1390050" y="1003955"/>
        <a:ext cx="6763476" cy="305365"/>
      </dsp:txXfrm>
    </dsp:sp>
    <dsp:sp modelId="{5643D338-DE80-49F7-A781-F0F094B1D184}">
      <dsp:nvSpPr>
        <dsp:cNvPr id="0" name=""/>
        <dsp:cNvSpPr/>
      </dsp:nvSpPr>
      <dsp:spPr>
        <a:xfrm>
          <a:off x="1390050" y="1462460"/>
          <a:ext cx="6763476" cy="305365"/>
        </a:xfrm>
        <a:prstGeom prst="rect">
          <a:avLst/>
        </a:prstGeom>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en-US" sz="1800" kern="1200"/>
            <a:t>Gastos de funcionamiento.</a:t>
          </a:r>
        </a:p>
      </dsp:txBody>
      <dsp:txXfrm>
        <a:off x="1390050" y="1462460"/>
        <a:ext cx="6763476" cy="305365"/>
      </dsp:txXfrm>
    </dsp:sp>
    <dsp:sp modelId="{075B9EE1-0DA1-40CE-94A4-FB26DFF8DB3D}">
      <dsp:nvSpPr>
        <dsp:cNvPr id="0" name=""/>
        <dsp:cNvSpPr/>
      </dsp:nvSpPr>
      <dsp:spPr>
        <a:xfrm>
          <a:off x="1390050" y="1920964"/>
          <a:ext cx="6763476" cy="305365"/>
        </a:xfrm>
        <a:prstGeom prst="rect">
          <a:avLst/>
        </a:prstGeom>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en-US" sz="1800" kern="1200"/>
            <a:t>Inversión pública.</a:t>
          </a:r>
        </a:p>
      </dsp:txBody>
      <dsp:txXfrm>
        <a:off x="1390050" y="1920964"/>
        <a:ext cx="6763476" cy="305365"/>
      </dsp:txXfrm>
    </dsp:sp>
    <dsp:sp modelId="{EF1EC9FA-623C-4EF1-A35F-F0A1EE60E17F}">
      <dsp:nvSpPr>
        <dsp:cNvPr id="0" name=""/>
        <dsp:cNvSpPr/>
      </dsp:nvSpPr>
      <dsp:spPr>
        <a:xfrm>
          <a:off x="1390050" y="2379469"/>
          <a:ext cx="6763476" cy="305365"/>
        </a:xfrm>
        <a:prstGeom prst="rect">
          <a:avLst/>
        </a:prstGeom>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en-US" sz="1800" kern="1200"/>
            <a:t>Servicio de la deuda.</a:t>
          </a:r>
        </a:p>
      </dsp:txBody>
      <dsp:txXfrm>
        <a:off x="1390050" y="2379469"/>
        <a:ext cx="6763476" cy="305365"/>
      </dsp:txXfrm>
    </dsp:sp>
    <dsp:sp modelId="{BC3B6ECB-E35A-4B33-863A-FA9721DFE8B8}">
      <dsp:nvSpPr>
        <dsp:cNvPr id="0" name=""/>
        <dsp:cNvSpPr/>
      </dsp:nvSpPr>
      <dsp:spPr>
        <a:xfrm>
          <a:off x="1390050" y="2837973"/>
          <a:ext cx="6763476" cy="305365"/>
        </a:xfrm>
        <a:prstGeom prst="rect">
          <a:avLst/>
        </a:prstGeom>
        <a:gradFill flip="none" rotWithShape="1">
          <a:gsLst>
            <a:gs pos="32000">
              <a:schemeClr val="accent5">
                <a:lumMod val="89000"/>
              </a:schemeClr>
            </a:gs>
            <a:gs pos="71000">
              <a:schemeClr val="accent5">
                <a:lumMod val="89000"/>
              </a:schemeClr>
            </a:gs>
            <a:gs pos="100000">
              <a:schemeClr val="accent5">
                <a:lumMod val="75000"/>
              </a:schemeClr>
            </a:gs>
            <a:gs pos="97000">
              <a:schemeClr val="accent5">
                <a:lumMod val="70000"/>
              </a:schemeClr>
            </a:gs>
          </a:gsLst>
          <a:path path="circle">
            <a:fillToRect l="50000" t="50000" r="50000" b="5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en-US" sz="1800" kern="1200"/>
            <a:t>Balance fiscal y </a:t>
          </a:r>
          <a:r>
            <a:rPr lang="en-US" sz="1800" kern="1200" err="1"/>
            <a:t>requerimientos</a:t>
          </a:r>
          <a:r>
            <a:rPr lang="en-US" sz="1800" kern="1200"/>
            <a:t> de </a:t>
          </a:r>
          <a:r>
            <a:rPr lang="en-US" sz="1800" kern="1200" err="1"/>
            <a:t>financiamiento</a:t>
          </a:r>
          <a:r>
            <a:rPr lang="en-US" sz="1800" kern="1200"/>
            <a:t>.</a:t>
          </a:r>
        </a:p>
      </dsp:txBody>
      <dsp:txXfrm>
        <a:off x="1390050" y="2837973"/>
        <a:ext cx="6763476" cy="3053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CBDBA-63D6-4506-8200-14EC17DDFF79}">
      <dsp:nvSpPr>
        <dsp:cNvPr id="0" name=""/>
        <dsp:cNvSpPr/>
      </dsp:nvSpPr>
      <dsp:spPr>
        <a:xfrm>
          <a:off x="4898" y="0"/>
          <a:ext cx="2851303" cy="477077"/>
        </a:xfrm>
        <a:prstGeom prst="chevron">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s-ES" sz="1600" kern="1200">
              <a:solidFill>
                <a:schemeClr val="tx1"/>
              </a:solidFill>
            </a:rPr>
            <a:t>Plan Financiero</a:t>
          </a:r>
          <a:endParaRPr lang="es-CO" sz="1600" kern="1200">
            <a:solidFill>
              <a:schemeClr val="tx1"/>
            </a:solidFill>
          </a:endParaRPr>
        </a:p>
      </dsp:txBody>
      <dsp:txXfrm>
        <a:off x="243437" y="0"/>
        <a:ext cx="2374226" cy="477077"/>
      </dsp:txXfrm>
    </dsp:sp>
    <dsp:sp modelId="{B5D3A02F-1437-4304-A040-8FC191DB287C}">
      <dsp:nvSpPr>
        <dsp:cNvPr id="0" name=""/>
        <dsp:cNvSpPr/>
      </dsp:nvSpPr>
      <dsp:spPr>
        <a:xfrm>
          <a:off x="2571071" y="0"/>
          <a:ext cx="2851303" cy="477077"/>
        </a:xfrm>
        <a:prstGeom prst="chevron">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s-ES" sz="1600" kern="1200">
              <a:solidFill>
                <a:schemeClr val="tx1"/>
              </a:solidFill>
            </a:rPr>
            <a:t>Marco Fiscal de Mediano Plazo (MFMP)</a:t>
          </a:r>
          <a:endParaRPr lang="es-CO" sz="1600" kern="1200">
            <a:solidFill>
              <a:schemeClr val="tx1"/>
            </a:solidFill>
          </a:endParaRPr>
        </a:p>
      </dsp:txBody>
      <dsp:txXfrm>
        <a:off x="2809610" y="0"/>
        <a:ext cx="2374226" cy="477077"/>
      </dsp:txXfrm>
    </dsp:sp>
    <dsp:sp modelId="{4AE8713E-3D92-42F7-A908-4351A8377881}">
      <dsp:nvSpPr>
        <dsp:cNvPr id="0" name=""/>
        <dsp:cNvSpPr/>
      </dsp:nvSpPr>
      <dsp:spPr>
        <a:xfrm>
          <a:off x="5137244" y="0"/>
          <a:ext cx="2851303" cy="477077"/>
        </a:xfrm>
        <a:prstGeom prst="chevron">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s-ES" sz="1600" kern="1200">
              <a:solidFill>
                <a:schemeClr val="tx1"/>
              </a:solidFill>
            </a:rPr>
            <a:t>Marco de Gasto de Mediano Plazo (MGMP)</a:t>
          </a:r>
          <a:endParaRPr lang="es-CO" sz="1600" kern="1200">
            <a:solidFill>
              <a:schemeClr val="tx1"/>
            </a:solidFill>
          </a:endParaRPr>
        </a:p>
      </dsp:txBody>
      <dsp:txXfrm>
        <a:off x="5375783" y="0"/>
        <a:ext cx="2374226" cy="477077"/>
      </dsp:txXfrm>
    </dsp:sp>
    <dsp:sp modelId="{DC3A1E0D-F030-47FB-8E8B-E9E00A79C2AD}">
      <dsp:nvSpPr>
        <dsp:cNvPr id="0" name=""/>
        <dsp:cNvSpPr/>
      </dsp:nvSpPr>
      <dsp:spPr>
        <a:xfrm>
          <a:off x="7598926" y="0"/>
          <a:ext cx="2851303" cy="477077"/>
        </a:xfrm>
        <a:prstGeom prst="chevron">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s-ES" sz="1600" kern="1200">
              <a:solidFill>
                <a:schemeClr val="tx1"/>
              </a:solidFill>
            </a:rPr>
            <a:t>Presupuesto Anual</a:t>
          </a:r>
          <a:endParaRPr lang="es-CO" sz="1600" kern="1200">
            <a:solidFill>
              <a:schemeClr val="tx1"/>
            </a:solidFill>
          </a:endParaRPr>
        </a:p>
      </dsp:txBody>
      <dsp:txXfrm>
        <a:off x="7837465" y="0"/>
        <a:ext cx="2374226" cy="47707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CBDBA-63D6-4506-8200-14EC17DDFF79}">
      <dsp:nvSpPr>
        <dsp:cNvPr id="0" name=""/>
        <dsp:cNvSpPr/>
      </dsp:nvSpPr>
      <dsp:spPr>
        <a:xfrm>
          <a:off x="4898" y="9060"/>
          <a:ext cx="2851303" cy="1140521"/>
        </a:xfrm>
        <a:prstGeom prst="chevron">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err="1">
              <a:solidFill>
                <a:schemeClr val="tx1"/>
              </a:solidFill>
            </a:rPr>
            <a:t>Establece</a:t>
          </a:r>
          <a:r>
            <a:rPr lang="en-US" sz="1600" kern="1200">
              <a:solidFill>
                <a:schemeClr val="tx1"/>
              </a:solidFill>
            </a:rPr>
            <a:t> el </a:t>
          </a:r>
          <a:r>
            <a:rPr lang="en-US" sz="1600" kern="1200" err="1">
              <a:solidFill>
                <a:schemeClr val="tx1"/>
              </a:solidFill>
            </a:rPr>
            <a:t>escenario</a:t>
          </a:r>
          <a:r>
            <a:rPr lang="en-US" sz="1600" kern="1200">
              <a:solidFill>
                <a:schemeClr val="tx1"/>
              </a:solidFill>
            </a:rPr>
            <a:t> de </a:t>
          </a:r>
          <a:r>
            <a:rPr lang="en-US" sz="1600" kern="1200" err="1">
              <a:solidFill>
                <a:schemeClr val="tx1"/>
              </a:solidFill>
            </a:rPr>
            <a:t>recursos</a:t>
          </a:r>
          <a:r>
            <a:rPr lang="en-US" sz="1600" kern="1200">
              <a:solidFill>
                <a:schemeClr val="tx1"/>
              </a:solidFill>
            </a:rPr>
            <a:t> y </a:t>
          </a:r>
          <a:r>
            <a:rPr lang="en-US" sz="1600" kern="1200" err="1">
              <a:solidFill>
                <a:schemeClr val="tx1"/>
              </a:solidFill>
            </a:rPr>
            <a:t>gastos</a:t>
          </a:r>
          <a:endParaRPr lang="es-CO" sz="1600" kern="1200">
            <a:solidFill>
              <a:schemeClr val="tx1"/>
            </a:solidFill>
          </a:endParaRPr>
        </a:p>
      </dsp:txBody>
      <dsp:txXfrm>
        <a:off x="575159" y="9060"/>
        <a:ext cx="1710782" cy="1140521"/>
      </dsp:txXfrm>
    </dsp:sp>
    <dsp:sp modelId="{B5D3A02F-1437-4304-A040-8FC191DB287C}">
      <dsp:nvSpPr>
        <dsp:cNvPr id="0" name=""/>
        <dsp:cNvSpPr/>
      </dsp:nvSpPr>
      <dsp:spPr>
        <a:xfrm>
          <a:off x="2571071" y="9060"/>
          <a:ext cx="2851303" cy="1140521"/>
        </a:xfrm>
        <a:prstGeom prst="chevron">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err="1">
              <a:solidFill>
                <a:schemeClr val="tx1"/>
              </a:solidFill>
            </a:rPr>
            <a:t>Evalúa</a:t>
          </a:r>
          <a:r>
            <a:rPr lang="en-US" sz="1600" kern="1200">
              <a:solidFill>
                <a:schemeClr val="tx1"/>
              </a:solidFill>
            </a:rPr>
            <a:t> la </a:t>
          </a:r>
          <a:r>
            <a:rPr lang="en-US" sz="1600" kern="1200" err="1">
              <a:solidFill>
                <a:schemeClr val="tx1"/>
              </a:solidFill>
            </a:rPr>
            <a:t>sostenibilidad</a:t>
          </a:r>
          <a:r>
            <a:rPr lang="en-US" sz="1600" kern="1200">
              <a:solidFill>
                <a:schemeClr val="tx1"/>
              </a:solidFill>
            </a:rPr>
            <a:t> fiscal a 10 </a:t>
          </a:r>
          <a:r>
            <a:rPr lang="en-US" sz="1600" kern="1200" err="1">
              <a:solidFill>
                <a:schemeClr val="tx1"/>
              </a:solidFill>
            </a:rPr>
            <a:t>años</a:t>
          </a:r>
          <a:r>
            <a:rPr lang="en-US" sz="1600" kern="1200">
              <a:solidFill>
                <a:schemeClr val="tx1"/>
              </a:solidFill>
            </a:rPr>
            <a:t>.</a:t>
          </a:r>
          <a:endParaRPr lang="es-CO" sz="1600" kern="1200">
            <a:solidFill>
              <a:schemeClr val="tx1"/>
            </a:solidFill>
          </a:endParaRPr>
        </a:p>
      </dsp:txBody>
      <dsp:txXfrm>
        <a:off x="3141332" y="9060"/>
        <a:ext cx="1710782" cy="1140521"/>
      </dsp:txXfrm>
    </dsp:sp>
    <dsp:sp modelId="{4AE8713E-3D92-42F7-A908-4351A8377881}">
      <dsp:nvSpPr>
        <dsp:cNvPr id="0" name=""/>
        <dsp:cNvSpPr/>
      </dsp:nvSpPr>
      <dsp:spPr>
        <a:xfrm>
          <a:off x="5137244" y="9060"/>
          <a:ext cx="2851303" cy="1140521"/>
        </a:xfrm>
        <a:prstGeom prst="chevron">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err="1">
              <a:solidFill>
                <a:schemeClr val="tx1"/>
              </a:solidFill>
            </a:rPr>
            <a:t>Distribuye</a:t>
          </a:r>
          <a:r>
            <a:rPr lang="en-US" sz="1600" kern="1200">
              <a:solidFill>
                <a:schemeClr val="tx1"/>
              </a:solidFill>
            </a:rPr>
            <a:t> el </a:t>
          </a:r>
          <a:r>
            <a:rPr lang="en-US" sz="1600" kern="1200" err="1">
              <a:solidFill>
                <a:schemeClr val="tx1"/>
              </a:solidFill>
            </a:rPr>
            <a:t>gasto</a:t>
          </a:r>
          <a:r>
            <a:rPr lang="en-US" sz="1600" kern="1200">
              <a:solidFill>
                <a:schemeClr val="tx1"/>
              </a:solidFill>
            </a:rPr>
            <a:t> </a:t>
          </a:r>
          <a:r>
            <a:rPr lang="en-US" sz="1600" kern="1200" err="1">
              <a:solidFill>
                <a:schemeClr val="tx1"/>
              </a:solidFill>
            </a:rPr>
            <a:t>por</a:t>
          </a:r>
          <a:r>
            <a:rPr lang="en-US" sz="1600" kern="1200">
              <a:solidFill>
                <a:schemeClr val="tx1"/>
              </a:solidFill>
            </a:rPr>
            <a:t> </a:t>
          </a:r>
          <a:r>
            <a:rPr lang="en-US" sz="1600" kern="1200" err="1">
              <a:solidFill>
                <a:schemeClr val="tx1"/>
              </a:solidFill>
            </a:rPr>
            <a:t>sectores</a:t>
          </a:r>
          <a:r>
            <a:rPr lang="en-US" sz="1600" kern="1200">
              <a:solidFill>
                <a:schemeClr val="tx1"/>
              </a:solidFill>
            </a:rPr>
            <a:t> </a:t>
          </a:r>
          <a:r>
            <a:rPr lang="en-US" sz="1600" kern="1200" err="1">
              <a:solidFill>
                <a:schemeClr val="tx1"/>
              </a:solidFill>
            </a:rPr>
            <a:t>en</a:t>
          </a:r>
          <a:r>
            <a:rPr lang="en-US" sz="1600" kern="1200">
              <a:solidFill>
                <a:schemeClr val="tx1"/>
              </a:solidFill>
            </a:rPr>
            <a:t> un </a:t>
          </a:r>
          <a:r>
            <a:rPr lang="en-US" sz="1600" kern="1200" err="1">
              <a:solidFill>
                <a:schemeClr val="tx1"/>
              </a:solidFill>
            </a:rPr>
            <a:t>horizonte</a:t>
          </a:r>
          <a:r>
            <a:rPr lang="en-US" sz="1600" kern="1200">
              <a:solidFill>
                <a:schemeClr val="tx1"/>
              </a:solidFill>
            </a:rPr>
            <a:t> de 4 </a:t>
          </a:r>
          <a:r>
            <a:rPr lang="en-US" sz="1600" kern="1200" err="1">
              <a:solidFill>
                <a:schemeClr val="tx1"/>
              </a:solidFill>
            </a:rPr>
            <a:t>años</a:t>
          </a:r>
          <a:r>
            <a:rPr lang="en-US" sz="1600" kern="1200">
              <a:solidFill>
                <a:schemeClr val="tx1"/>
              </a:solidFill>
            </a:rPr>
            <a:t>.</a:t>
          </a:r>
          <a:endParaRPr lang="es-CO" sz="1600" kern="1200">
            <a:solidFill>
              <a:schemeClr val="tx1"/>
            </a:solidFill>
          </a:endParaRPr>
        </a:p>
      </dsp:txBody>
      <dsp:txXfrm>
        <a:off x="5707505" y="9060"/>
        <a:ext cx="1710782" cy="1140521"/>
      </dsp:txXfrm>
    </dsp:sp>
    <dsp:sp modelId="{DC3A1E0D-F030-47FB-8E8B-E9E00A79C2AD}">
      <dsp:nvSpPr>
        <dsp:cNvPr id="0" name=""/>
        <dsp:cNvSpPr/>
      </dsp:nvSpPr>
      <dsp:spPr>
        <a:xfrm>
          <a:off x="7598926" y="0"/>
          <a:ext cx="2851303" cy="1140521"/>
        </a:xfrm>
        <a:prstGeom prst="chevron">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err="1">
              <a:solidFill>
                <a:schemeClr val="tx1"/>
              </a:solidFill>
            </a:rPr>
            <a:t>Concreta</a:t>
          </a:r>
          <a:r>
            <a:rPr lang="en-US" sz="1600" kern="1200">
              <a:solidFill>
                <a:schemeClr val="tx1"/>
              </a:solidFill>
            </a:rPr>
            <a:t> las </a:t>
          </a:r>
          <a:r>
            <a:rPr lang="en-US" sz="1600" kern="1200" err="1">
              <a:solidFill>
                <a:schemeClr val="tx1"/>
              </a:solidFill>
            </a:rPr>
            <a:t>apropiaciones</a:t>
          </a:r>
          <a:r>
            <a:rPr lang="en-US" sz="1600" kern="1200">
              <a:solidFill>
                <a:schemeClr val="tx1"/>
              </a:solidFill>
            </a:rPr>
            <a:t> de </a:t>
          </a:r>
          <a:r>
            <a:rPr lang="en-US" sz="1600" kern="1200" err="1">
              <a:solidFill>
                <a:schemeClr val="tx1"/>
              </a:solidFill>
            </a:rPr>
            <a:t>cada</a:t>
          </a:r>
          <a:r>
            <a:rPr lang="en-US" sz="1600" kern="1200">
              <a:solidFill>
                <a:schemeClr val="tx1"/>
              </a:solidFill>
            </a:rPr>
            <a:t> </a:t>
          </a:r>
          <a:r>
            <a:rPr lang="en-US" sz="1600" kern="1200" err="1">
              <a:solidFill>
                <a:schemeClr val="tx1"/>
              </a:solidFill>
            </a:rPr>
            <a:t>vigencia</a:t>
          </a:r>
          <a:r>
            <a:rPr lang="en-US" sz="1600" kern="1200">
              <a:solidFill>
                <a:schemeClr val="tx1"/>
              </a:solidFill>
            </a:rPr>
            <a:t>.</a:t>
          </a:r>
          <a:endParaRPr lang="es-CO" sz="1600" kern="1200">
            <a:solidFill>
              <a:schemeClr val="tx1"/>
            </a:solidFill>
          </a:endParaRPr>
        </a:p>
      </dsp:txBody>
      <dsp:txXfrm>
        <a:off x="8169187" y="0"/>
        <a:ext cx="1710782" cy="114052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B470EC-ACED-45B3-ADEC-F8C5DD555702}">
      <dsp:nvSpPr>
        <dsp:cNvPr id="0" name=""/>
        <dsp:cNvSpPr/>
      </dsp:nvSpPr>
      <dsp:spPr>
        <a:xfrm>
          <a:off x="3474002" y="3296"/>
          <a:ext cx="2591995" cy="1279259"/>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solidFill>
                <a:schemeClr val="bg1"/>
              </a:solidFill>
              <a:latin typeface="+mn-lt"/>
            </a:rPr>
            <a:t>​</a:t>
          </a:r>
          <a:r>
            <a:rPr lang="en-US" sz="1800" b="0" i="0" u="none" strike="noStrike" kern="1200" baseline="0">
              <a:solidFill>
                <a:schemeClr val="bg1"/>
              </a:solidFill>
              <a:latin typeface="+mn-lt"/>
              <a:ea typeface="Arial"/>
              <a:cs typeface="Segoe UI"/>
            </a:rPr>
            <a:t>El Plan </a:t>
          </a:r>
          <a:r>
            <a:rPr lang="en-US" sz="1800" b="0" i="0" u="none" strike="noStrike" kern="1200" baseline="0" err="1">
              <a:solidFill>
                <a:schemeClr val="bg1"/>
              </a:solidFill>
              <a:latin typeface="+mn-lt"/>
              <a:ea typeface="Arial"/>
              <a:cs typeface="Segoe UI"/>
            </a:rPr>
            <a:t>Distrital</a:t>
          </a:r>
          <a:r>
            <a:rPr lang="en-US" sz="1800" b="0" i="0" u="none" strike="noStrike" kern="1200" baseline="0">
              <a:solidFill>
                <a:schemeClr val="bg1"/>
              </a:solidFill>
              <a:latin typeface="+mn-lt"/>
              <a:ea typeface="Arial"/>
              <a:cs typeface="Segoe UI"/>
            </a:rPr>
            <a:t> de Desarrollo 2024-2027</a:t>
          </a:r>
        </a:p>
        <a:p>
          <a:pPr marL="0" lvl="0" indent="0" algn="ctr" defTabSz="800100">
            <a:lnSpc>
              <a:spcPct val="90000"/>
            </a:lnSpc>
            <a:spcBef>
              <a:spcPct val="0"/>
            </a:spcBef>
            <a:spcAft>
              <a:spcPct val="35000"/>
            </a:spcAft>
            <a:buNone/>
          </a:pPr>
          <a:r>
            <a:rPr lang="en-US" sz="1800" b="1" i="0" u="none" strike="noStrike" kern="1200" baseline="0">
              <a:solidFill>
                <a:schemeClr val="bg1"/>
              </a:solidFill>
              <a:latin typeface="+mn-lt"/>
              <a:ea typeface="Arial"/>
              <a:cs typeface="Segoe UI"/>
            </a:rPr>
            <a:t>Bogotá Camina Segura</a:t>
          </a:r>
          <a:r>
            <a:rPr lang="en-US" sz="1800" b="0" i="0" kern="1200">
              <a:solidFill>
                <a:schemeClr val="bg1"/>
              </a:solidFill>
              <a:latin typeface="+mn-lt"/>
              <a:ea typeface="Arial"/>
              <a:cs typeface="Segoe UI"/>
            </a:rPr>
            <a:t>​</a:t>
          </a:r>
          <a:endParaRPr lang="es-CO" sz="1800" kern="1200">
            <a:solidFill>
              <a:schemeClr val="bg1"/>
            </a:solidFill>
            <a:latin typeface="+mn-lt"/>
          </a:endParaRPr>
        </a:p>
      </dsp:txBody>
      <dsp:txXfrm>
        <a:off x="3536450" y="65744"/>
        <a:ext cx="2467099" cy="1154363"/>
      </dsp:txXfrm>
    </dsp:sp>
    <dsp:sp modelId="{D651FA89-9251-4876-8BAD-87A0415ACAAD}">
      <dsp:nvSpPr>
        <dsp:cNvPr id="0" name=""/>
        <dsp:cNvSpPr/>
      </dsp:nvSpPr>
      <dsp:spPr>
        <a:xfrm>
          <a:off x="3518492" y="1041936"/>
          <a:ext cx="4223213" cy="4223213"/>
        </a:xfrm>
        <a:custGeom>
          <a:avLst/>
          <a:gdLst/>
          <a:ahLst/>
          <a:cxnLst/>
          <a:rect l="0" t="0" r="0" b="0"/>
          <a:pathLst>
            <a:path>
              <a:moveTo>
                <a:pt x="2564400" y="49117"/>
              </a:moveTo>
              <a:arcTo wR="2111606" hR="2111606" stAng="16942929" swAng="284253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D363511-8850-41AC-9C15-D3774D8F097E}">
      <dsp:nvSpPr>
        <dsp:cNvPr id="0" name=""/>
        <dsp:cNvSpPr/>
      </dsp:nvSpPr>
      <dsp:spPr>
        <a:xfrm>
          <a:off x="6248716" y="2104981"/>
          <a:ext cx="2582922" cy="1279259"/>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baseline="0">
              <a:solidFill>
                <a:schemeClr val="bg1"/>
              </a:solidFill>
              <a:latin typeface="+mn-lt"/>
            </a:rPr>
            <a:t>El Marco Fiscal de Mediano </a:t>
          </a:r>
          <a:r>
            <a:rPr lang="en-US" sz="1800" b="0" i="0" kern="1200" baseline="0" err="1">
              <a:solidFill>
                <a:schemeClr val="bg1"/>
              </a:solidFill>
              <a:latin typeface="+mn-lt"/>
            </a:rPr>
            <a:t>Plazo</a:t>
          </a:r>
          <a:r>
            <a:rPr lang="en-US" sz="1800" b="0" i="0" kern="1200" baseline="0">
              <a:solidFill>
                <a:schemeClr val="bg1"/>
              </a:solidFill>
              <a:latin typeface="+mn-lt"/>
            </a:rPr>
            <a:t> (MFMP).</a:t>
          </a:r>
          <a:r>
            <a:rPr lang="en-US" sz="1800" b="0" i="0" kern="1200">
              <a:solidFill>
                <a:schemeClr val="bg1"/>
              </a:solidFill>
              <a:latin typeface="+mn-lt"/>
            </a:rPr>
            <a:t>​</a:t>
          </a:r>
          <a:endParaRPr lang="es-CO" sz="1800" kern="1200">
            <a:solidFill>
              <a:schemeClr val="bg1"/>
            </a:solidFill>
            <a:latin typeface="+mn-lt"/>
          </a:endParaRPr>
        </a:p>
      </dsp:txBody>
      <dsp:txXfrm>
        <a:off x="6311164" y="2167429"/>
        <a:ext cx="2458026" cy="1154363"/>
      </dsp:txXfrm>
    </dsp:sp>
    <dsp:sp modelId="{D74F3334-2B91-450E-881D-23C5D4B3BEAC}">
      <dsp:nvSpPr>
        <dsp:cNvPr id="0" name=""/>
        <dsp:cNvSpPr/>
      </dsp:nvSpPr>
      <dsp:spPr>
        <a:xfrm>
          <a:off x="3509510" y="248374"/>
          <a:ext cx="4223213" cy="4223213"/>
        </a:xfrm>
        <a:custGeom>
          <a:avLst/>
          <a:gdLst/>
          <a:ahLst/>
          <a:cxnLst/>
          <a:rect l="0" t="0" r="0" b="0"/>
          <a:pathLst>
            <a:path>
              <a:moveTo>
                <a:pt x="3949614" y="3151130"/>
              </a:moveTo>
              <a:arcTo wR="2111606" hR="2111606" stAng="1769474" swAng="287985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8977CE3-141E-4416-9C11-7FAB59FE9BB7}">
      <dsp:nvSpPr>
        <dsp:cNvPr id="0" name=""/>
        <dsp:cNvSpPr/>
      </dsp:nvSpPr>
      <dsp:spPr>
        <a:xfrm>
          <a:off x="3478538" y="4226509"/>
          <a:ext cx="2582922" cy="1279259"/>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baseline="0">
              <a:solidFill>
                <a:schemeClr val="bg1"/>
              </a:solidFill>
              <a:latin typeface="+mn-lt"/>
            </a:rPr>
            <a:t>El Marco de Gasto de Mediano </a:t>
          </a:r>
          <a:r>
            <a:rPr lang="en-US" sz="1800" b="0" i="0" kern="1200" baseline="0" err="1">
              <a:solidFill>
                <a:schemeClr val="bg1"/>
              </a:solidFill>
              <a:latin typeface="+mn-lt"/>
            </a:rPr>
            <a:t>Plazo</a:t>
          </a:r>
          <a:r>
            <a:rPr lang="en-US" sz="1800" b="0" i="0" kern="1200" baseline="0">
              <a:solidFill>
                <a:schemeClr val="bg1"/>
              </a:solidFill>
              <a:latin typeface="+mn-lt"/>
            </a:rPr>
            <a:t> (MGMP).</a:t>
          </a:r>
          <a:r>
            <a:rPr lang="en-US" sz="1800" b="0" i="0" kern="1200">
              <a:solidFill>
                <a:schemeClr val="bg1"/>
              </a:solidFill>
              <a:latin typeface="+mn-lt"/>
            </a:rPr>
            <a:t>​</a:t>
          </a:r>
          <a:endParaRPr lang="es-CO" sz="1800" kern="1200">
            <a:solidFill>
              <a:schemeClr val="bg1"/>
            </a:solidFill>
            <a:latin typeface="+mn-lt"/>
          </a:endParaRPr>
        </a:p>
      </dsp:txBody>
      <dsp:txXfrm>
        <a:off x="3540986" y="4288957"/>
        <a:ext cx="2458026" cy="1154363"/>
      </dsp:txXfrm>
    </dsp:sp>
    <dsp:sp modelId="{4AAFF13A-2275-4FEF-AE43-A45165B202CD}">
      <dsp:nvSpPr>
        <dsp:cNvPr id="0" name=""/>
        <dsp:cNvSpPr/>
      </dsp:nvSpPr>
      <dsp:spPr>
        <a:xfrm>
          <a:off x="1953564" y="285074"/>
          <a:ext cx="4223213" cy="4223213"/>
        </a:xfrm>
        <a:custGeom>
          <a:avLst/>
          <a:gdLst/>
          <a:ahLst/>
          <a:cxnLst/>
          <a:rect l="0" t="0" r="0" b="0"/>
          <a:pathLst>
            <a:path>
              <a:moveTo>
                <a:pt x="1509144" y="4135445"/>
              </a:moveTo>
              <a:arcTo wR="2111606" hR="2111606" stAng="6394641" swAng="270547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BA4C96E-2B5F-4731-9A84-3BE657CA0622}">
      <dsp:nvSpPr>
        <dsp:cNvPr id="0" name=""/>
        <dsp:cNvSpPr/>
      </dsp:nvSpPr>
      <dsp:spPr>
        <a:xfrm>
          <a:off x="831299" y="2104978"/>
          <a:ext cx="2582922" cy="1279259"/>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baseline="0">
              <a:solidFill>
                <a:schemeClr val="bg1"/>
              </a:solidFill>
              <a:latin typeface="+mn-lt"/>
            </a:rPr>
            <a:t>Los </a:t>
          </a:r>
          <a:r>
            <a:rPr lang="en-US" sz="1800" b="0" i="0" kern="1200" baseline="0" err="1">
              <a:solidFill>
                <a:schemeClr val="bg1"/>
              </a:solidFill>
              <a:latin typeface="+mn-lt"/>
            </a:rPr>
            <a:t>principios</a:t>
          </a:r>
          <a:r>
            <a:rPr lang="en-US" sz="1800" b="0" i="0" kern="1200" baseline="0">
              <a:solidFill>
                <a:schemeClr val="bg1"/>
              </a:solidFill>
              <a:latin typeface="+mn-lt"/>
            </a:rPr>
            <a:t> de </a:t>
          </a:r>
          <a:r>
            <a:rPr lang="en-US" sz="1800" b="0" i="0" kern="1200" baseline="0" err="1">
              <a:solidFill>
                <a:schemeClr val="bg1"/>
              </a:solidFill>
              <a:latin typeface="+mn-lt"/>
            </a:rPr>
            <a:t>sostenibilidad</a:t>
          </a:r>
          <a:r>
            <a:rPr lang="en-US" sz="1800" b="0" i="0" kern="1200" baseline="0">
              <a:solidFill>
                <a:schemeClr val="bg1"/>
              </a:solidFill>
              <a:latin typeface="+mn-lt"/>
            </a:rPr>
            <a:t> fiscal y </a:t>
          </a:r>
          <a:r>
            <a:rPr lang="en-US" sz="1800" b="0" i="0" kern="1200" baseline="0" err="1">
              <a:solidFill>
                <a:schemeClr val="bg1"/>
              </a:solidFill>
              <a:latin typeface="+mn-lt"/>
            </a:rPr>
            <a:t>responsabilidad</a:t>
          </a:r>
          <a:r>
            <a:rPr lang="en-US" sz="1800" b="0" i="0" kern="1200" baseline="0">
              <a:solidFill>
                <a:schemeClr val="bg1"/>
              </a:solidFill>
              <a:latin typeface="+mn-lt"/>
            </a:rPr>
            <a:t> </a:t>
          </a:r>
          <a:r>
            <a:rPr lang="en-US" sz="1800" b="0" i="0" kern="1200" baseline="0" err="1">
              <a:solidFill>
                <a:schemeClr val="bg1"/>
              </a:solidFill>
              <a:latin typeface="+mn-lt"/>
            </a:rPr>
            <a:t>presupuestal</a:t>
          </a:r>
          <a:endParaRPr lang="es-CO" sz="1800" kern="1200">
            <a:solidFill>
              <a:schemeClr val="bg1"/>
            </a:solidFill>
            <a:latin typeface="+mn-lt"/>
          </a:endParaRPr>
        </a:p>
      </dsp:txBody>
      <dsp:txXfrm>
        <a:off x="893747" y="2167426"/>
        <a:ext cx="2458026" cy="1154363"/>
      </dsp:txXfrm>
    </dsp:sp>
    <dsp:sp modelId="{D84CEAA9-D1B4-4A03-BE4C-4CD17DC8D551}">
      <dsp:nvSpPr>
        <dsp:cNvPr id="0" name=""/>
        <dsp:cNvSpPr/>
      </dsp:nvSpPr>
      <dsp:spPr>
        <a:xfrm>
          <a:off x="1945381" y="1005345"/>
          <a:ext cx="4223213" cy="4223213"/>
        </a:xfrm>
        <a:custGeom>
          <a:avLst/>
          <a:gdLst/>
          <a:ahLst/>
          <a:cxnLst/>
          <a:rect l="0" t="0" r="0" b="0"/>
          <a:pathLst>
            <a:path>
              <a:moveTo>
                <a:pt x="266142" y="1085378"/>
              </a:moveTo>
              <a:arcTo wR="2111606" hR="2111606" stAng="12544658" swAng="266723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6AD62A-B127-4C2E-B437-D0BC391241D0}">
      <dsp:nvSpPr>
        <dsp:cNvPr id="0" name=""/>
        <dsp:cNvSpPr/>
      </dsp:nvSpPr>
      <dsp:spPr>
        <a:xfrm>
          <a:off x="0" y="2421151"/>
          <a:ext cx="11370692" cy="48912"/>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0FE0A884-66E2-4ADE-8DE7-6315FD73C410}">
      <dsp:nvSpPr>
        <dsp:cNvPr id="0" name=""/>
        <dsp:cNvSpPr/>
      </dsp:nvSpPr>
      <dsp:spPr>
        <a:xfrm>
          <a:off x="11122885" y="2249959"/>
          <a:ext cx="293472" cy="391297"/>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BB0F5AF3-24F2-4EBF-B6A1-51A70D18DD39}">
      <dsp:nvSpPr>
        <dsp:cNvPr id="0" name=""/>
        <dsp:cNvSpPr/>
      </dsp:nvSpPr>
      <dsp:spPr>
        <a:xfrm>
          <a:off x="582793" y="1228639"/>
          <a:ext cx="1954948" cy="1078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s-CO" sz="1400" kern="1200">
              <a:latin typeface="+mn-lt"/>
            </a:rPr>
            <a:t>Se promueve un enfoque integral que combine la sostenibilidad fiscal, calidad del gasto y cumplimiento del PDD.</a:t>
          </a:r>
        </a:p>
      </dsp:txBody>
      <dsp:txXfrm>
        <a:off x="582793" y="1228639"/>
        <a:ext cx="1954948" cy="1078294"/>
      </dsp:txXfrm>
    </dsp:sp>
    <dsp:sp modelId="{BC0F3CE9-6BE0-4C94-A82F-2EC33FC007D5}">
      <dsp:nvSpPr>
        <dsp:cNvPr id="0" name=""/>
        <dsp:cNvSpPr/>
      </dsp:nvSpPr>
      <dsp:spPr>
        <a:xfrm>
          <a:off x="582793" y="670900"/>
          <a:ext cx="1954948" cy="557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s-CO" sz="1400" b="1" kern="1200">
              <a:latin typeface="+mn-lt"/>
            </a:rPr>
            <a:t>Enfoque Integral y Sostenible</a:t>
          </a:r>
          <a:endParaRPr lang="es-CO" sz="1400" kern="1200">
            <a:latin typeface="+mn-lt"/>
          </a:endParaRPr>
        </a:p>
      </dsp:txBody>
      <dsp:txXfrm>
        <a:off x="582793" y="670900"/>
        <a:ext cx="1954948" cy="557738"/>
      </dsp:txXfrm>
    </dsp:sp>
    <dsp:sp modelId="{DFC02833-C7E2-4A2E-BB7B-653AB96578A0}">
      <dsp:nvSpPr>
        <dsp:cNvPr id="0" name=""/>
        <dsp:cNvSpPr/>
      </dsp:nvSpPr>
      <dsp:spPr>
        <a:xfrm>
          <a:off x="273924" y="633717"/>
          <a:ext cx="36337" cy="182194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1A6E3D-0F4D-4832-9F2F-CBC405CAB429}">
      <dsp:nvSpPr>
        <dsp:cNvPr id="0" name=""/>
        <dsp:cNvSpPr/>
      </dsp:nvSpPr>
      <dsp:spPr>
        <a:xfrm>
          <a:off x="1850968" y="3370891"/>
          <a:ext cx="1954948" cy="896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s-CO" sz="1400" kern="1200">
              <a:latin typeface="+mn-lt"/>
            </a:rPr>
            <a:t>Se priorizan intervenciones con mayor impacto social para contribuir al cumplimiento de metas de gobierno.</a:t>
          </a:r>
        </a:p>
      </dsp:txBody>
      <dsp:txXfrm>
        <a:off x="1850968" y="3370891"/>
        <a:ext cx="1954948" cy="896246"/>
      </dsp:txXfrm>
    </dsp:sp>
    <dsp:sp modelId="{1503A7B2-5DFD-4114-9D48-B6B1D66818C4}">
      <dsp:nvSpPr>
        <dsp:cNvPr id="0" name=""/>
        <dsp:cNvSpPr/>
      </dsp:nvSpPr>
      <dsp:spPr>
        <a:xfrm>
          <a:off x="1850968" y="2779750"/>
          <a:ext cx="1954948" cy="591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s-CO" sz="1400" b="1" kern="1200">
              <a:latin typeface="+mn-lt"/>
            </a:rPr>
            <a:t>Priorización de Impacto Social</a:t>
          </a:r>
          <a:endParaRPr lang="es-CO" sz="1400" kern="1200">
            <a:latin typeface="+mn-lt"/>
          </a:endParaRPr>
        </a:p>
      </dsp:txBody>
      <dsp:txXfrm>
        <a:off x="1850968" y="2779750"/>
        <a:ext cx="1954948" cy="591141"/>
      </dsp:txXfrm>
    </dsp:sp>
    <dsp:sp modelId="{74D8A4A8-EB88-4177-BDCC-9543DCF5F0E7}">
      <dsp:nvSpPr>
        <dsp:cNvPr id="0" name=""/>
        <dsp:cNvSpPr/>
      </dsp:nvSpPr>
      <dsp:spPr>
        <a:xfrm>
          <a:off x="1542099" y="2436507"/>
          <a:ext cx="36337" cy="18687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A19A34-8DE9-466F-85AB-2DB72A28E71B}">
      <dsp:nvSpPr>
        <dsp:cNvPr id="0" name=""/>
        <dsp:cNvSpPr/>
      </dsp:nvSpPr>
      <dsp:spPr>
        <a:xfrm>
          <a:off x="197616" y="539240"/>
          <a:ext cx="188955" cy="1889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50A83D-FA78-4056-B77A-96489A02C2E7}">
      <dsp:nvSpPr>
        <dsp:cNvPr id="0" name=""/>
        <dsp:cNvSpPr/>
      </dsp:nvSpPr>
      <dsp:spPr>
        <a:xfrm>
          <a:off x="1465790" y="4210798"/>
          <a:ext cx="188955" cy="1889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05AFD9-C1EF-4006-9888-3F65B941EC02}">
      <dsp:nvSpPr>
        <dsp:cNvPr id="0" name=""/>
        <dsp:cNvSpPr/>
      </dsp:nvSpPr>
      <dsp:spPr>
        <a:xfrm>
          <a:off x="3119142" y="1228639"/>
          <a:ext cx="1954948" cy="1078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s-CO" sz="1400" kern="1200">
              <a:latin typeface="+mn-lt"/>
            </a:rPr>
            <a:t>La formulación presupuestal se basa en criterios técnicos y financieros sólidos, evitando incrementos automáticos.</a:t>
          </a:r>
        </a:p>
      </dsp:txBody>
      <dsp:txXfrm>
        <a:off x="3119142" y="1228639"/>
        <a:ext cx="1954948" cy="1078294"/>
      </dsp:txXfrm>
    </dsp:sp>
    <dsp:sp modelId="{06466735-E099-452D-992E-6EB6891F9C87}">
      <dsp:nvSpPr>
        <dsp:cNvPr id="0" name=""/>
        <dsp:cNvSpPr/>
      </dsp:nvSpPr>
      <dsp:spPr>
        <a:xfrm>
          <a:off x="3119142" y="670900"/>
          <a:ext cx="1954948" cy="557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s-CO" sz="1400" b="1" kern="1200">
              <a:latin typeface="+mn-lt"/>
            </a:rPr>
            <a:t>Criterios Técnicos y Financieros</a:t>
          </a:r>
          <a:endParaRPr lang="es-CO" sz="1400" kern="1200">
            <a:latin typeface="+mn-lt"/>
          </a:endParaRPr>
        </a:p>
      </dsp:txBody>
      <dsp:txXfrm>
        <a:off x="3119142" y="670900"/>
        <a:ext cx="1954948" cy="557738"/>
      </dsp:txXfrm>
    </dsp:sp>
    <dsp:sp modelId="{B085D9C1-119F-4F2E-ABE0-AB2FA15CE5B7}">
      <dsp:nvSpPr>
        <dsp:cNvPr id="0" name=""/>
        <dsp:cNvSpPr/>
      </dsp:nvSpPr>
      <dsp:spPr>
        <a:xfrm>
          <a:off x="2810273" y="633717"/>
          <a:ext cx="36337" cy="182194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185212-649B-40B3-AF46-5C71C3E06FAD}">
      <dsp:nvSpPr>
        <dsp:cNvPr id="0" name=""/>
        <dsp:cNvSpPr/>
      </dsp:nvSpPr>
      <dsp:spPr>
        <a:xfrm>
          <a:off x="4387317" y="3370891"/>
          <a:ext cx="1954948" cy="896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s-CO" sz="1400" kern="1200">
              <a:latin typeface="+mn-lt"/>
            </a:rPr>
            <a:t>Se busca articular el presupuesto anual con la planeación de mediano plazo para una gestión responsable y estratégica.</a:t>
          </a:r>
        </a:p>
      </dsp:txBody>
      <dsp:txXfrm>
        <a:off x="4387317" y="3370891"/>
        <a:ext cx="1954948" cy="896246"/>
      </dsp:txXfrm>
    </dsp:sp>
    <dsp:sp modelId="{4B9D62BB-5E75-4AFE-88C2-B0E4E3DB05AD}">
      <dsp:nvSpPr>
        <dsp:cNvPr id="0" name=""/>
        <dsp:cNvSpPr/>
      </dsp:nvSpPr>
      <dsp:spPr>
        <a:xfrm>
          <a:off x="4387317" y="2779750"/>
          <a:ext cx="1954948" cy="591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s-CO" sz="1400" b="1" kern="1200">
              <a:latin typeface="+mn-lt"/>
            </a:rPr>
            <a:t>Visión Estratégica de Gasto Público</a:t>
          </a:r>
          <a:endParaRPr lang="es-CO" sz="1400" kern="1200">
            <a:latin typeface="+mn-lt"/>
          </a:endParaRPr>
        </a:p>
      </dsp:txBody>
      <dsp:txXfrm>
        <a:off x="4387317" y="2779750"/>
        <a:ext cx="1954948" cy="591141"/>
      </dsp:txXfrm>
    </dsp:sp>
    <dsp:sp modelId="{53CDDE4B-76D6-4783-B41A-40851D8D39C2}">
      <dsp:nvSpPr>
        <dsp:cNvPr id="0" name=""/>
        <dsp:cNvSpPr/>
      </dsp:nvSpPr>
      <dsp:spPr>
        <a:xfrm>
          <a:off x="4078448" y="2436507"/>
          <a:ext cx="36337" cy="18687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1A6EB0-467E-421C-A025-2CDA695D9752}">
      <dsp:nvSpPr>
        <dsp:cNvPr id="0" name=""/>
        <dsp:cNvSpPr/>
      </dsp:nvSpPr>
      <dsp:spPr>
        <a:xfrm>
          <a:off x="2733965" y="539240"/>
          <a:ext cx="188955" cy="1889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24959-E6A7-4CF9-8474-D1A1DC5FD467}">
      <dsp:nvSpPr>
        <dsp:cNvPr id="0" name=""/>
        <dsp:cNvSpPr/>
      </dsp:nvSpPr>
      <dsp:spPr>
        <a:xfrm>
          <a:off x="4002139" y="4210798"/>
          <a:ext cx="188955" cy="1889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11B069-BE7C-4D51-8A86-0133AD0ADBE0}">
      <dsp:nvSpPr>
        <dsp:cNvPr id="0" name=""/>
        <dsp:cNvSpPr/>
      </dsp:nvSpPr>
      <dsp:spPr>
        <a:xfrm>
          <a:off x="5655491" y="1228639"/>
          <a:ext cx="1954948" cy="1078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s-MX" sz="1400" kern="1200">
              <a:latin typeface="+mn-lt"/>
            </a:rPr>
            <a:t>El 2027 es crucial para finalizar el PDD, con programación presupuestal enfocada en las metas susceptibles de cumplir.</a:t>
          </a:r>
          <a:endParaRPr lang="es-CO" sz="1400" kern="1200">
            <a:latin typeface="+mn-lt"/>
          </a:endParaRPr>
        </a:p>
      </dsp:txBody>
      <dsp:txXfrm>
        <a:off x="5655491" y="1228639"/>
        <a:ext cx="1954948" cy="1078294"/>
      </dsp:txXfrm>
    </dsp:sp>
    <dsp:sp modelId="{5E26B3FB-71E8-4D58-A9C4-9757A33085FD}">
      <dsp:nvSpPr>
        <dsp:cNvPr id="0" name=""/>
        <dsp:cNvSpPr/>
      </dsp:nvSpPr>
      <dsp:spPr>
        <a:xfrm>
          <a:off x="5655491" y="670900"/>
          <a:ext cx="1954948" cy="557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s-MX" sz="1400" b="1" kern="1200">
              <a:latin typeface="+mn-lt"/>
            </a:rPr>
            <a:t>Enfoque estratégico en 2027</a:t>
          </a:r>
          <a:endParaRPr lang="es-CO" sz="1400" kern="1200">
            <a:latin typeface="+mn-lt"/>
          </a:endParaRPr>
        </a:p>
      </dsp:txBody>
      <dsp:txXfrm>
        <a:off x="5655491" y="670900"/>
        <a:ext cx="1954948" cy="557738"/>
      </dsp:txXfrm>
    </dsp:sp>
    <dsp:sp modelId="{6820133E-C9E0-490D-BA21-F7A506A765A4}">
      <dsp:nvSpPr>
        <dsp:cNvPr id="0" name=""/>
        <dsp:cNvSpPr/>
      </dsp:nvSpPr>
      <dsp:spPr>
        <a:xfrm>
          <a:off x="5346623" y="633717"/>
          <a:ext cx="36337" cy="182194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E045CB-3B34-424D-9DEF-09A1E4197035}">
      <dsp:nvSpPr>
        <dsp:cNvPr id="0" name=""/>
        <dsp:cNvSpPr/>
      </dsp:nvSpPr>
      <dsp:spPr>
        <a:xfrm>
          <a:off x="6923666" y="3370891"/>
          <a:ext cx="1954948" cy="896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s-MX" sz="1400" kern="1200">
              <a:latin typeface="+mn-lt"/>
            </a:rPr>
            <a:t>Las entidades deben garantizar el cumplimiento de metas y la continuidad de proyectos prioritarios durante el cuatrienio.</a:t>
          </a:r>
          <a:endParaRPr lang="es-CO" sz="1400" kern="1200">
            <a:latin typeface="+mn-lt"/>
          </a:endParaRPr>
        </a:p>
      </dsp:txBody>
      <dsp:txXfrm>
        <a:off x="6923666" y="3370891"/>
        <a:ext cx="1954948" cy="896246"/>
      </dsp:txXfrm>
    </dsp:sp>
    <dsp:sp modelId="{9DC18F01-6D8D-422A-A0C1-11127C8854F7}">
      <dsp:nvSpPr>
        <dsp:cNvPr id="0" name=""/>
        <dsp:cNvSpPr/>
      </dsp:nvSpPr>
      <dsp:spPr>
        <a:xfrm>
          <a:off x="6923666" y="2779750"/>
          <a:ext cx="1954948" cy="591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s-MX" sz="1400" b="1" kern="1200">
              <a:latin typeface="+mn-lt"/>
            </a:rPr>
            <a:t>Cumplimiento de metas y continuidad</a:t>
          </a:r>
          <a:endParaRPr lang="es-CO" sz="1400" kern="1200">
            <a:latin typeface="+mn-lt"/>
          </a:endParaRPr>
        </a:p>
      </dsp:txBody>
      <dsp:txXfrm>
        <a:off x="6923666" y="2779750"/>
        <a:ext cx="1954948" cy="591141"/>
      </dsp:txXfrm>
    </dsp:sp>
    <dsp:sp modelId="{79D288EB-C8A9-4EF1-8F3F-B8EE0F3827BE}">
      <dsp:nvSpPr>
        <dsp:cNvPr id="0" name=""/>
        <dsp:cNvSpPr/>
      </dsp:nvSpPr>
      <dsp:spPr>
        <a:xfrm>
          <a:off x="6614797" y="2436507"/>
          <a:ext cx="36337" cy="18687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88AABC-1AF2-465A-81CD-78368C63FCA4}">
      <dsp:nvSpPr>
        <dsp:cNvPr id="0" name=""/>
        <dsp:cNvSpPr/>
      </dsp:nvSpPr>
      <dsp:spPr>
        <a:xfrm>
          <a:off x="5270314" y="539240"/>
          <a:ext cx="188955" cy="1889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BA34F3-A7DD-4CF6-808B-8EB81131320F}">
      <dsp:nvSpPr>
        <dsp:cNvPr id="0" name=""/>
        <dsp:cNvSpPr/>
      </dsp:nvSpPr>
      <dsp:spPr>
        <a:xfrm>
          <a:off x="6538488" y="4210798"/>
          <a:ext cx="188955" cy="1889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F9AAF2-77BC-4603-8519-456A0A50D17E}">
      <dsp:nvSpPr>
        <dsp:cNvPr id="0" name=""/>
        <dsp:cNvSpPr/>
      </dsp:nvSpPr>
      <dsp:spPr>
        <a:xfrm>
          <a:off x="8191840" y="1228639"/>
          <a:ext cx="1954948" cy="1078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s-MX" sz="1400" kern="1200">
              <a:latin typeface="+mn-lt"/>
            </a:rPr>
            <a:t>Los recursos se deben orientar al cierre efectivo de resultados, evitando dispersión en iniciativas no prioritarias.</a:t>
          </a:r>
          <a:endParaRPr lang="es-CO" sz="1400" kern="1200">
            <a:latin typeface="+mn-lt"/>
          </a:endParaRPr>
        </a:p>
      </dsp:txBody>
      <dsp:txXfrm>
        <a:off x="8191840" y="1228639"/>
        <a:ext cx="1954948" cy="1078294"/>
      </dsp:txXfrm>
    </dsp:sp>
    <dsp:sp modelId="{04A0D2AC-FD6D-462C-8662-06288FFE0205}">
      <dsp:nvSpPr>
        <dsp:cNvPr id="0" name=""/>
        <dsp:cNvSpPr/>
      </dsp:nvSpPr>
      <dsp:spPr>
        <a:xfrm>
          <a:off x="8191840" y="670900"/>
          <a:ext cx="1954948" cy="557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s-MX" sz="1400" b="1" kern="1200">
              <a:latin typeface="+mn-lt"/>
            </a:rPr>
            <a:t>Optimización de recursos públicos</a:t>
          </a:r>
          <a:endParaRPr lang="es-CO" sz="1400" kern="1200">
            <a:latin typeface="+mn-lt"/>
          </a:endParaRPr>
        </a:p>
      </dsp:txBody>
      <dsp:txXfrm>
        <a:off x="8191840" y="670900"/>
        <a:ext cx="1954948" cy="557738"/>
      </dsp:txXfrm>
    </dsp:sp>
    <dsp:sp modelId="{01A0FE4D-B30A-4257-8155-3E39C4A4233E}">
      <dsp:nvSpPr>
        <dsp:cNvPr id="0" name=""/>
        <dsp:cNvSpPr/>
      </dsp:nvSpPr>
      <dsp:spPr>
        <a:xfrm>
          <a:off x="7882972" y="633717"/>
          <a:ext cx="36337" cy="182194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E177FE-BE59-491B-8C46-B8D9398E7033}">
      <dsp:nvSpPr>
        <dsp:cNvPr id="0" name=""/>
        <dsp:cNvSpPr/>
      </dsp:nvSpPr>
      <dsp:spPr>
        <a:xfrm>
          <a:off x="9460015" y="3370891"/>
          <a:ext cx="1954948" cy="896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s-MX" sz="1400" kern="1200">
              <a:latin typeface="+mn-lt"/>
            </a:rPr>
            <a:t>La programación considera condiciones fiscales y económicas para garantizar estabilidad y capacidad institucional.</a:t>
          </a:r>
          <a:endParaRPr lang="es-CO" sz="1400" kern="1200">
            <a:latin typeface="+mn-lt"/>
          </a:endParaRPr>
        </a:p>
      </dsp:txBody>
      <dsp:txXfrm>
        <a:off x="9460015" y="3370891"/>
        <a:ext cx="1954948" cy="896246"/>
      </dsp:txXfrm>
    </dsp:sp>
    <dsp:sp modelId="{95D739CB-C5D2-4F7F-B0FC-0F1404680F19}">
      <dsp:nvSpPr>
        <dsp:cNvPr id="0" name=""/>
        <dsp:cNvSpPr/>
      </dsp:nvSpPr>
      <dsp:spPr>
        <a:xfrm>
          <a:off x="9460015" y="2779750"/>
          <a:ext cx="1954948" cy="591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s-MX" sz="1400" b="1" kern="1200">
              <a:latin typeface="+mn-lt"/>
            </a:rPr>
            <a:t>Estabilidad financiera y fiscal</a:t>
          </a:r>
          <a:endParaRPr lang="es-CO" sz="1400" kern="1200">
            <a:latin typeface="+mn-lt"/>
          </a:endParaRPr>
        </a:p>
      </dsp:txBody>
      <dsp:txXfrm>
        <a:off x="9460015" y="2779750"/>
        <a:ext cx="1954948" cy="591141"/>
      </dsp:txXfrm>
    </dsp:sp>
    <dsp:sp modelId="{3D8B1120-E323-4790-B304-8357A5C9A030}">
      <dsp:nvSpPr>
        <dsp:cNvPr id="0" name=""/>
        <dsp:cNvSpPr/>
      </dsp:nvSpPr>
      <dsp:spPr>
        <a:xfrm>
          <a:off x="9151146" y="2436507"/>
          <a:ext cx="36337" cy="18687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E13065-8C35-476B-A057-6C6860402602}">
      <dsp:nvSpPr>
        <dsp:cNvPr id="0" name=""/>
        <dsp:cNvSpPr/>
      </dsp:nvSpPr>
      <dsp:spPr>
        <a:xfrm>
          <a:off x="7806663" y="539240"/>
          <a:ext cx="188955" cy="1889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806178-11A0-4648-8F12-3D6BFECFEC8E}">
      <dsp:nvSpPr>
        <dsp:cNvPr id="0" name=""/>
        <dsp:cNvSpPr/>
      </dsp:nvSpPr>
      <dsp:spPr>
        <a:xfrm>
          <a:off x="9074837" y="4210798"/>
          <a:ext cx="188955" cy="1889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1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24/layout/BulletTimelineInverted">
  <dgm:title val=""/>
  <dgm:desc val=""/>
  <dgm:catLst>
    <dgm:cat type="process" pri="7451"/>
    <dgm:cat type="timeline" pri="101"/>
  </dgm:catLst>
  <dgm:sampData>
    <dgm:dataModel>
      <dgm:ptLst>
        <dgm:pt modelId="0" type="doc"/>
        <dgm:pt modelId="10">
          <dgm:prSet phldrT="Add an event" phldr="1"/>
        </dgm:pt>
        <dgm:pt modelId="11">
          <dgm:prSet phldrT="Write a description of the significance of this event" phldr="1"/>
        </dgm:pt>
        <dgm:pt modelId="20">
          <dgm:prSet phldrT="Add an event" phldr="1"/>
        </dgm:pt>
        <dgm:pt modelId="21">
          <dgm:prSet phldrT="Write a description of the significance of this event" phldr="1"/>
        </dgm:pt>
        <dgm:pt modelId="30">
          <dgm:prSet phldrT="Add an event" phldr="1"/>
        </dgm:pt>
        <dgm:pt modelId="31">
          <dgm:prSet phldrT="Write a description of the significance of this event" phldr="1"/>
        </dgm:pt>
        <dgm:pt modelId="40">
          <dgm:prSet phldrT="Add an event" phldr="1"/>
        </dgm:pt>
        <dgm:pt modelId="41">
          <dgm:prSet phldrT="Write a description of the significance of this event" phldr="1"/>
        </dgm:pt>
        <dgm:pt modelId="50">
          <dgm:prSet phldrT="Add an event" phldr="1"/>
        </dgm:pt>
        <dgm:pt modelId="51">
          <dgm:prSet phldrT="Write a description of the significance of this event" phldr="1"/>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0.16568</cdr:x>
      <cdr:y>0.67498</cdr:y>
    </cdr:from>
    <cdr:to>
      <cdr:x>0.21196</cdr:x>
      <cdr:y>0.77856</cdr:y>
    </cdr:to>
    <cdr:sp macro="" textlink="">
      <cdr:nvSpPr>
        <cdr:cNvPr id="2" name="Oval 1">
          <a:extLst xmlns:a="http://schemas.openxmlformats.org/drawingml/2006/main">
            <a:ext uri="{FF2B5EF4-FFF2-40B4-BE49-F238E27FC236}">
              <a16:creationId xmlns:a16="http://schemas.microsoft.com/office/drawing/2014/main" id="{4C01EC82-0706-1E52-741A-DDB26979E4BA}"/>
            </a:ext>
          </a:extLst>
        </cdr:cNvPr>
        <cdr:cNvSpPr/>
      </cdr:nvSpPr>
      <cdr:spPr>
        <a:xfrm xmlns:a="http://schemas.openxmlformats.org/drawingml/2006/main">
          <a:off x="894690" y="2672902"/>
          <a:ext cx="249894" cy="410193"/>
        </a:xfrm>
        <a:prstGeom xmlns:a="http://schemas.openxmlformats.org/drawingml/2006/main" prst="ellipse">
          <a:avLst/>
        </a:prstGeom>
        <a:noFill xmlns:a="http://schemas.openxmlformats.org/drawingml/2006/main"/>
        <a:ln xmlns:a="http://schemas.openxmlformats.org/drawingml/2006/main" w="19050">
          <a:solidFill>
            <a:srgbClr val="C00000"/>
          </a:solidFill>
          <a:prstDash val="sysDot"/>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0.45372</cdr:x>
      <cdr:y>0.44821</cdr:y>
    </cdr:from>
    <cdr:to>
      <cdr:x>0.5</cdr:x>
      <cdr:y>0.55179</cdr:y>
    </cdr:to>
    <cdr:sp macro="" textlink="">
      <cdr:nvSpPr>
        <cdr:cNvPr id="10" name="Oval 1">
          <a:extLst xmlns:a="http://schemas.openxmlformats.org/drawingml/2006/main">
            <a:ext uri="{FF2B5EF4-FFF2-40B4-BE49-F238E27FC236}">
              <a16:creationId xmlns:a16="http://schemas.microsoft.com/office/drawing/2014/main" id="{79E1D6C8-FF10-E098-B909-EDCD813B09F7}"/>
            </a:ext>
          </a:extLst>
        </cdr:cNvPr>
        <cdr:cNvSpPr/>
      </cdr:nvSpPr>
      <cdr:spPr>
        <a:xfrm xmlns:a="http://schemas.openxmlformats.org/drawingml/2006/main">
          <a:off x="2450106" y="1774903"/>
          <a:ext cx="249894" cy="410193"/>
        </a:xfrm>
        <a:prstGeom xmlns:a="http://schemas.openxmlformats.org/drawingml/2006/main" prst="ellipse">
          <a:avLst/>
        </a:prstGeom>
        <a:noFill xmlns:a="http://schemas.openxmlformats.org/drawingml/2006/main"/>
        <a:ln xmlns:a="http://schemas.openxmlformats.org/drawingml/2006/main" w="19050">
          <a:solidFill>
            <a:srgbClr val="C00000"/>
          </a:solidFill>
          <a:prstDash val="sysDot"/>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dr:relSizeAnchor xmlns:cdr="http://schemas.openxmlformats.org/drawingml/2006/chartDrawing">
    <cdr:from>
      <cdr:x>0.5</cdr:x>
      <cdr:y>0.44821</cdr:y>
    </cdr:from>
    <cdr:to>
      <cdr:x>0.54628</cdr:x>
      <cdr:y>0.55179</cdr:y>
    </cdr:to>
    <cdr:sp macro="" textlink="">
      <cdr:nvSpPr>
        <cdr:cNvPr id="11" name="Oval 1">
          <a:extLst xmlns:a="http://schemas.openxmlformats.org/drawingml/2006/main">
            <a:ext uri="{FF2B5EF4-FFF2-40B4-BE49-F238E27FC236}">
              <a16:creationId xmlns:a16="http://schemas.microsoft.com/office/drawing/2014/main" id="{79E1D6C8-FF10-E098-B909-EDCD813B09F7}"/>
            </a:ext>
          </a:extLst>
        </cdr:cNvPr>
        <cdr:cNvSpPr/>
      </cdr:nvSpPr>
      <cdr:spPr>
        <a:xfrm xmlns:a="http://schemas.openxmlformats.org/drawingml/2006/main">
          <a:off x="2700000" y="1774912"/>
          <a:ext cx="249912" cy="410176"/>
        </a:xfrm>
        <a:prstGeom xmlns:a="http://schemas.openxmlformats.org/drawingml/2006/main" prst="ellipse">
          <a:avLst/>
        </a:prstGeom>
        <a:noFill xmlns:a="http://schemas.openxmlformats.org/drawingml/2006/main"/>
        <a:ln xmlns:a="http://schemas.openxmlformats.org/drawingml/2006/main" w="19050">
          <a:solidFill>
            <a:srgbClr val="C00000"/>
          </a:solidFill>
          <a:prstDash val="sysDot"/>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dr:relSizeAnchor xmlns:cdr="http://schemas.openxmlformats.org/drawingml/2006/chartDrawing">
    <cdr:from>
      <cdr:x>0.66616</cdr:x>
      <cdr:y>0.44821</cdr:y>
    </cdr:from>
    <cdr:to>
      <cdr:x>0.71243</cdr:x>
      <cdr:y>0.55179</cdr:y>
    </cdr:to>
    <cdr:sp macro="" textlink="">
      <cdr:nvSpPr>
        <cdr:cNvPr id="12" name="Oval 1">
          <a:extLst xmlns:a="http://schemas.openxmlformats.org/drawingml/2006/main">
            <a:ext uri="{FF2B5EF4-FFF2-40B4-BE49-F238E27FC236}">
              <a16:creationId xmlns:a16="http://schemas.microsoft.com/office/drawing/2014/main" id="{79E1D6C8-FF10-E098-B909-EDCD813B09F7}"/>
            </a:ext>
          </a:extLst>
        </cdr:cNvPr>
        <cdr:cNvSpPr/>
      </cdr:nvSpPr>
      <cdr:spPr>
        <a:xfrm xmlns:a="http://schemas.openxmlformats.org/drawingml/2006/main">
          <a:off x="3597250" y="1774903"/>
          <a:ext cx="249894" cy="410193"/>
        </a:xfrm>
        <a:prstGeom xmlns:a="http://schemas.openxmlformats.org/drawingml/2006/main" prst="ellipse">
          <a:avLst/>
        </a:prstGeom>
        <a:noFill xmlns:a="http://schemas.openxmlformats.org/drawingml/2006/main"/>
        <a:ln xmlns:a="http://schemas.openxmlformats.org/drawingml/2006/main" w="19050">
          <a:solidFill>
            <a:srgbClr val="C00000"/>
          </a:solidFill>
          <a:prstDash val="sysDot"/>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dr:relSizeAnchor xmlns:cdr="http://schemas.openxmlformats.org/drawingml/2006/chartDrawing">
    <cdr:from>
      <cdr:x>0.78808</cdr:x>
      <cdr:y>0.77786</cdr:y>
    </cdr:from>
    <cdr:to>
      <cdr:x>0.83435</cdr:x>
      <cdr:y>0.88144</cdr:y>
    </cdr:to>
    <cdr:sp macro="" textlink="">
      <cdr:nvSpPr>
        <cdr:cNvPr id="13" name="Oval 1">
          <a:extLst xmlns:a="http://schemas.openxmlformats.org/drawingml/2006/main">
            <a:ext uri="{FF2B5EF4-FFF2-40B4-BE49-F238E27FC236}">
              <a16:creationId xmlns:a16="http://schemas.microsoft.com/office/drawing/2014/main" id="{79E1D6C8-FF10-E098-B909-EDCD813B09F7}"/>
            </a:ext>
          </a:extLst>
        </cdr:cNvPr>
        <cdr:cNvSpPr/>
      </cdr:nvSpPr>
      <cdr:spPr>
        <a:xfrm xmlns:a="http://schemas.openxmlformats.org/drawingml/2006/main">
          <a:off x="4255618" y="3080318"/>
          <a:ext cx="249894" cy="410193"/>
        </a:xfrm>
        <a:prstGeom xmlns:a="http://schemas.openxmlformats.org/drawingml/2006/main" prst="ellipse">
          <a:avLst/>
        </a:prstGeom>
        <a:noFill xmlns:a="http://schemas.openxmlformats.org/drawingml/2006/main"/>
        <a:ln xmlns:a="http://schemas.openxmlformats.org/drawingml/2006/main" w="19050">
          <a:solidFill>
            <a:srgbClr val="C00000"/>
          </a:solidFill>
          <a:prstDash val="sysDot"/>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dr:relSizeAnchor xmlns:cdr="http://schemas.openxmlformats.org/drawingml/2006/chartDrawing">
    <cdr:from>
      <cdr:x>0.81686</cdr:x>
      <cdr:y>0.66933</cdr:y>
    </cdr:from>
    <cdr:to>
      <cdr:x>0.86314</cdr:x>
      <cdr:y>0.77291</cdr:y>
    </cdr:to>
    <cdr:sp macro="" textlink="">
      <cdr:nvSpPr>
        <cdr:cNvPr id="14" name="Oval 1">
          <a:extLst xmlns:a="http://schemas.openxmlformats.org/drawingml/2006/main">
            <a:ext uri="{FF2B5EF4-FFF2-40B4-BE49-F238E27FC236}">
              <a16:creationId xmlns:a16="http://schemas.microsoft.com/office/drawing/2014/main" id="{79E1D6C8-FF10-E098-B909-EDCD813B09F7}"/>
            </a:ext>
          </a:extLst>
        </cdr:cNvPr>
        <cdr:cNvSpPr/>
      </cdr:nvSpPr>
      <cdr:spPr>
        <a:xfrm xmlns:a="http://schemas.openxmlformats.org/drawingml/2006/main">
          <a:off x="4411066" y="2650550"/>
          <a:ext cx="249894" cy="410193"/>
        </a:xfrm>
        <a:prstGeom xmlns:a="http://schemas.openxmlformats.org/drawingml/2006/main" prst="ellipse">
          <a:avLst/>
        </a:prstGeom>
        <a:noFill xmlns:a="http://schemas.openxmlformats.org/drawingml/2006/main"/>
        <a:ln xmlns:a="http://schemas.openxmlformats.org/drawingml/2006/main" w="19050">
          <a:solidFill>
            <a:srgbClr val="C00000"/>
          </a:solidFill>
          <a:prstDash val="sysDot"/>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dr:relSizeAnchor xmlns:cdr="http://schemas.openxmlformats.org/drawingml/2006/chartDrawing">
    <cdr:from>
      <cdr:x>0.90586</cdr:x>
      <cdr:y>0.5667</cdr:y>
    </cdr:from>
    <cdr:to>
      <cdr:x>0.95213</cdr:x>
      <cdr:y>0.67029</cdr:y>
    </cdr:to>
    <cdr:sp macro="" textlink="">
      <cdr:nvSpPr>
        <cdr:cNvPr id="15" name="Oval 1">
          <a:extLst xmlns:a="http://schemas.openxmlformats.org/drawingml/2006/main">
            <a:ext uri="{FF2B5EF4-FFF2-40B4-BE49-F238E27FC236}">
              <a16:creationId xmlns:a16="http://schemas.microsoft.com/office/drawing/2014/main" id="{F3A18777-9EB1-5E12-C7E3-501E14D3D159}"/>
            </a:ext>
          </a:extLst>
        </cdr:cNvPr>
        <cdr:cNvSpPr/>
      </cdr:nvSpPr>
      <cdr:spPr>
        <a:xfrm xmlns:a="http://schemas.openxmlformats.org/drawingml/2006/main">
          <a:off x="4891634" y="2244150"/>
          <a:ext cx="249894" cy="410193"/>
        </a:xfrm>
        <a:prstGeom xmlns:a="http://schemas.openxmlformats.org/drawingml/2006/main" prst="ellipse">
          <a:avLst/>
        </a:prstGeom>
        <a:noFill xmlns:a="http://schemas.openxmlformats.org/drawingml/2006/main"/>
        <a:ln xmlns:a="http://schemas.openxmlformats.org/drawingml/2006/main" w="19050">
          <a:solidFill>
            <a:srgbClr val="C00000"/>
          </a:solidFill>
          <a:prstDash val="sysDot"/>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dr:relSizeAnchor xmlns:cdr="http://schemas.openxmlformats.org/drawingml/2006/chartDrawing">
    <cdr:from>
      <cdr:x>0.93634</cdr:x>
      <cdr:y>0.66369</cdr:y>
    </cdr:from>
    <cdr:to>
      <cdr:x>0.98261</cdr:x>
      <cdr:y>0.76727</cdr:y>
    </cdr:to>
    <cdr:sp macro="" textlink="">
      <cdr:nvSpPr>
        <cdr:cNvPr id="16" name="Oval 1">
          <a:extLst xmlns:a="http://schemas.openxmlformats.org/drawingml/2006/main">
            <a:ext uri="{FF2B5EF4-FFF2-40B4-BE49-F238E27FC236}">
              <a16:creationId xmlns:a16="http://schemas.microsoft.com/office/drawing/2014/main" id="{F3A18777-9EB1-5E12-C7E3-501E14D3D159}"/>
            </a:ext>
          </a:extLst>
        </cdr:cNvPr>
        <cdr:cNvSpPr/>
      </cdr:nvSpPr>
      <cdr:spPr>
        <a:xfrm xmlns:a="http://schemas.openxmlformats.org/drawingml/2006/main">
          <a:off x="5056226" y="2628198"/>
          <a:ext cx="249894" cy="410193"/>
        </a:xfrm>
        <a:prstGeom xmlns:a="http://schemas.openxmlformats.org/drawingml/2006/main" prst="ellipse">
          <a:avLst/>
        </a:prstGeom>
        <a:noFill xmlns:a="http://schemas.openxmlformats.org/drawingml/2006/main"/>
        <a:ln xmlns:a="http://schemas.openxmlformats.org/drawingml/2006/main" w="19050">
          <a:solidFill>
            <a:srgbClr val="C00000"/>
          </a:solidFill>
          <a:prstDash val="sysDot"/>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491333-97D3-4662-8B45-CCE77704B33F}" type="datetimeFigureOut">
              <a:rPr lang="es-CO" smtClean="0"/>
              <a:t>7/07/2026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49A7D-71E9-447A-97A2-1FF0BEA02BE6}" type="slidenum">
              <a:rPr lang="es-CO" smtClean="0"/>
              <a:t>‹Nº›</a:t>
            </a:fld>
            <a:endParaRPr lang="es-CO"/>
          </a:p>
        </p:txBody>
      </p:sp>
    </p:spTree>
    <p:extLst>
      <p:ext uri="{BB962C8B-B14F-4D97-AF65-F5344CB8AC3E}">
        <p14:creationId xmlns:p14="http://schemas.microsoft.com/office/powerpoint/2010/main" val="223938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7566-38EF-C90C-C6C6-2DA4DE43A05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7A326B0-D4D3-0E92-DFD7-A5929ABFB2C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5C4EA38-525F-4337-22C4-46B3DA7244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CF8DEDDA-2971-8447-E04E-B2A9B75511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042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35644-3F2E-C7E7-69BD-2B1BFDB5DE0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42FFFB0-F40F-A51F-47CA-5E30E2139AC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74AE14E-0812-6BFD-995C-6583B6DD488F}"/>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4353D4FE-3334-C228-41A6-5481933E0A5A}"/>
              </a:ext>
            </a:extLst>
          </p:cNvPr>
          <p:cNvSpPr>
            <a:spLocks noGrp="1"/>
          </p:cNvSpPr>
          <p:nvPr>
            <p:ph type="sldNum" sz="quarter" idx="5"/>
          </p:nvPr>
        </p:nvSpPr>
        <p:spPr/>
        <p:txBody>
          <a:bodyPr/>
          <a:lstStyle/>
          <a:p>
            <a:fld id="{56F7B4BB-E7A2-4210-93D9-B8FA389860B2}" type="slidenum">
              <a:rPr lang="es-CO" smtClean="0"/>
              <a:t>17</a:t>
            </a:fld>
            <a:endParaRPr lang="es-CO"/>
          </a:p>
        </p:txBody>
      </p:sp>
    </p:spTree>
    <p:extLst>
      <p:ext uri="{BB962C8B-B14F-4D97-AF65-F5344CB8AC3E}">
        <p14:creationId xmlns:p14="http://schemas.microsoft.com/office/powerpoint/2010/main" val="1862023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2D11D-5DDA-10A5-8EEA-252AAF2AC67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8158CCE-6FB4-2712-6CE3-B21C4960765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41D687B-7902-52E5-235D-42723242E32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7350C773-1CE2-D8DE-EDE7-5BE888B14F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8737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AA13F-B285-D770-535B-7E75A24ECFD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608023C-CEDC-BD07-6E52-37948208D7A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5E777EB-A1C6-C6C5-E3E9-7ED3AC341E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FBAB7888-EE7D-9622-ED0A-4B68CE2E91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47090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8B30E-1AD4-1FE0-4A55-37A92CFA85A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5474635-8D6C-277E-860D-1DB5C536ABF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073D2EF-5EFD-8EF0-2A4E-5E30D19CDCD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C6018328-6F98-BBB5-FDA3-9F8CA3990C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1834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80F3F-62DD-5321-6662-7C69338F78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D3F7D26-405E-B5E3-EDE7-F92060954B0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84E2099-EB33-62EC-9582-822A008B85D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DBB43A16-9901-A55C-10C4-1CEBC2EB24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18317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2D11D-5DDA-10A5-8EEA-252AAF2AC67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8158CCE-6FB4-2712-6CE3-B21C4960765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41D687B-7902-52E5-235D-42723242E32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7350C773-1CE2-D8DE-EDE7-5BE888B14F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8737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207B8-973B-A467-CD3A-E6748635584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FCADBF0-5010-7CA6-B58D-956B6321895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E4A41E8-1D88-76EE-72E2-1C53D069B3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2E281A19-B5D0-845A-1D9D-C06483C23D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7025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73F66-EBED-21FD-88B5-95C25EEFED1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5740427-6A1A-3DC5-B881-022C6521E88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E4756A6-F0F0-FF5F-151C-51C60D5A7ADB}"/>
              </a:ext>
            </a:extLst>
          </p:cNvPr>
          <p:cNvSpPr>
            <a:spLocks noGrp="1"/>
          </p:cNvSpPr>
          <p:nvPr>
            <p:ph type="body" idx="1"/>
          </p:nvPr>
        </p:nvSpPr>
        <p:spPr/>
        <p:txBody>
          <a:bodyPr/>
          <a:lstStyle/>
          <a:p>
            <a:pPr>
              <a:defRPr/>
            </a:pPr>
            <a:endParaRPr lang="es-CO"/>
          </a:p>
        </p:txBody>
      </p:sp>
      <p:sp>
        <p:nvSpPr>
          <p:cNvPr id="4" name="Marcador de número de diapositiva 3">
            <a:extLst>
              <a:ext uri="{FF2B5EF4-FFF2-40B4-BE49-F238E27FC236}">
                <a16:creationId xmlns:a16="http://schemas.microsoft.com/office/drawing/2014/main" id="{57AE0C9E-0FB1-9D08-720C-9D6304C75F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64617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C7334-2F53-2C35-619B-8DB8CD89D5D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C7F95AE-6834-9E09-AA61-892CCDDF7D1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BE27013-30C6-259F-ABEB-7FC4D181EF0F}"/>
              </a:ext>
            </a:extLst>
          </p:cNvPr>
          <p:cNvSpPr>
            <a:spLocks noGrp="1"/>
          </p:cNvSpPr>
          <p:nvPr>
            <p:ph type="body" idx="1"/>
          </p:nvPr>
        </p:nvSpPr>
        <p:spPr/>
        <p:txBody>
          <a:bodyPr/>
          <a:lstStyle/>
          <a:p>
            <a:pPr>
              <a:defRPr/>
            </a:pPr>
            <a:endParaRPr lang="es-CO"/>
          </a:p>
        </p:txBody>
      </p:sp>
      <p:sp>
        <p:nvSpPr>
          <p:cNvPr id="4" name="Marcador de número de diapositiva 3">
            <a:extLst>
              <a:ext uri="{FF2B5EF4-FFF2-40B4-BE49-F238E27FC236}">
                <a16:creationId xmlns:a16="http://schemas.microsoft.com/office/drawing/2014/main" id="{117737B7-9BA5-A998-163C-2565E6B071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1139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506F7-83C5-A06F-15A2-C45AD3FB5F5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160D219-C336-C6CE-08B5-51124658258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31437EF-E2D5-0B66-0283-40B942E4B5FD}"/>
              </a:ext>
            </a:extLst>
          </p:cNvPr>
          <p:cNvSpPr>
            <a:spLocks noGrp="1"/>
          </p:cNvSpPr>
          <p:nvPr>
            <p:ph type="body" idx="1"/>
          </p:nvPr>
        </p:nvSpPr>
        <p:spPr/>
        <p:txBody>
          <a:bodyPr/>
          <a:lstStyle/>
          <a:p>
            <a:pPr>
              <a:defRPr/>
            </a:pPr>
            <a:endParaRPr lang="es-CO"/>
          </a:p>
        </p:txBody>
      </p:sp>
      <p:sp>
        <p:nvSpPr>
          <p:cNvPr id="4" name="Marcador de número de diapositiva 3">
            <a:extLst>
              <a:ext uri="{FF2B5EF4-FFF2-40B4-BE49-F238E27FC236}">
                <a16:creationId xmlns:a16="http://schemas.microsoft.com/office/drawing/2014/main" id="{6B157E16-6204-EE50-BB8C-A973BCA583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0501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88EEF-BB7D-BE9D-2CE1-1F7A44A210F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C1C3BD5-199A-5610-04E5-A68DA3CDA79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8110A57-0421-041E-592D-C4C8550C9FE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383E3B27-3B2C-DA78-1F64-5E211727A4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118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C6BE8-F2AA-C63E-3FAF-526E0F9889C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0D99B05-676C-34D6-7BA5-27247FECA42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161A6D2-28BE-AFEB-E2FD-AD021941284E}"/>
              </a:ext>
            </a:extLst>
          </p:cNvPr>
          <p:cNvSpPr>
            <a:spLocks noGrp="1"/>
          </p:cNvSpPr>
          <p:nvPr>
            <p:ph type="body" idx="1"/>
          </p:nvPr>
        </p:nvSpPr>
        <p:spPr/>
        <p:txBody>
          <a:bodyPr/>
          <a:lstStyle/>
          <a:p>
            <a:pPr>
              <a:defRPr/>
            </a:pPr>
            <a:endParaRPr lang="es-CO"/>
          </a:p>
        </p:txBody>
      </p:sp>
      <p:sp>
        <p:nvSpPr>
          <p:cNvPr id="4" name="Marcador de número de diapositiva 3">
            <a:extLst>
              <a:ext uri="{FF2B5EF4-FFF2-40B4-BE49-F238E27FC236}">
                <a16:creationId xmlns:a16="http://schemas.microsoft.com/office/drawing/2014/main" id="{34FE903E-8D25-DF08-FF06-10DA67997C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3050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5C87A-B991-0A1A-4793-02D328FFBDA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A61C9CE-6667-6A42-3FCB-40434FFA16A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9BAFB8D-46F1-EA5B-BD59-4D5C0A79847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5ED167CE-97E9-C9A9-207C-1AA55E6C23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8285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A3B1A-C100-DB0B-C5CF-EC9D672B2EB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A4CE61E-B68D-0F1B-F500-8E90C51F0ED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AF2739F-72F7-76F8-388C-66942EE7BF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7D07EE3E-7FC2-C64F-AC7A-9A116130AD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8299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5F722-6DE0-05B8-20E5-F5EEBBC4412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682E581-1DCD-F7BD-E72F-09C5FB544AD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6EA7BA6-A815-A8D0-1BED-337BD18C035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7939565A-401D-56CF-0839-9C3A96138C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1622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7A1DA-8133-E00C-B9E9-8BEB0230829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4877A6C-27F3-79C1-ADBE-E4605597023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DB6DD30-B0DE-365C-9F0A-84A62ED4F3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88A18E07-A99C-3C0E-48FB-EE9C32B38D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89882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F8CAD-411A-510A-685C-DBA4C19B49B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59F2041-E115-3884-14A1-A18CC7B386C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65BE579-32DA-E545-F776-0C406EE90F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557E2514-BEFF-58F5-4E67-AF8D0E548A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03696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5C6FA-97CE-B43F-3D72-0DEC1E5AD01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5BC4EB2-1F79-E9D5-DF3D-45214E65D30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F87F81E-42EB-8F6E-4CEB-C86892710B1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8B587961-339E-916C-490D-92EA24D458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7343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29534-D27C-D2A1-44B8-192EB25B0F9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5D7FEF4-422E-98C1-61C1-5745C195E7D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9B80F70-F37A-E988-DA29-BE0556DA9FB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a:p>
        </p:txBody>
      </p:sp>
      <p:sp>
        <p:nvSpPr>
          <p:cNvPr id="4" name="Marcador de número de diapositiva 3">
            <a:extLst>
              <a:ext uri="{FF2B5EF4-FFF2-40B4-BE49-F238E27FC236}">
                <a16:creationId xmlns:a16="http://schemas.microsoft.com/office/drawing/2014/main" id="{FBFE1EE2-0203-3E8F-A371-3A4232AA27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D3723-8573-DF49-98DA-CC807B5DF32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1532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75" y="768350"/>
            <a:ext cx="6818313" cy="3836988"/>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5"/>
          </p:nvPr>
        </p:nvSpPr>
        <p:spPr/>
        <p:txBody>
          <a:bodyPr/>
          <a:lstStyle/>
          <a:p>
            <a:pPr defTabSz="990752">
              <a:defRPr/>
            </a:pPr>
            <a:fld id="{89A5AF1D-4EF6-4AAC-95F1-8CAC8DB8A52A}" type="slidenum">
              <a:rPr lang="es-CO">
                <a:solidFill>
                  <a:prstClr val="black"/>
                </a:solidFill>
                <a:latin typeface="Aptos" panose="02110004020202020204"/>
              </a:rPr>
              <a:pPr defTabSz="990752">
                <a:defRPr/>
              </a:pPr>
              <a:t>9</a:t>
            </a:fld>
            <a:endParaRPr lang="es-CO">
              <a:solidFill>
                <a:prstClr val="black"/>
              </a:solidFill>
              <a:latin typeface="Aptos" panose="02110004020202020204"/>
            </a:endParaRPr>
          </a:p>
        </p:txBody>
      </p:sp>
    </p:spTree>
    <p:extLst>
      <p:ext uri="{BB962C8B-B14F-4D97-AF65-F5344CB8AC3E}">
        <p14:creationId xmlns:p14="http://schemas.microsoft.com/office/powerpoint/2010/main" val="2171936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7F00C-D689-E127-D695-5CE898DBEC9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6B76083-1E1C-FCF5-E45E-3D43D79D2E9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566BDC1-A9FA-C060-C631-253E963629B3}"/>
              </a:ext>
            </a:extLst>
          </p:cNvPr>
          <p:cNvSpPr>
            <a:spLocks noGrp="1"/>
          </p:cNvSpPr>
          <p:nvPr>
            <p:ph type="body" idx="1"/>
          </p:nvPr>
        </p:nvSpPr>
        <p:spPr/>
        <p:txBody>
          <a:bodyPr/>
          <a:lstStyle/>
          <a:p>
            <a:r>
              <a:rPr lang="es-ES"/>
              <a:t>Escenario 29</a:t>
            </a:r>
            <a:endParaRPr lang="es-CO"/>
          </a:p>
        </p:txBody>
      </p:sp>
      <p:sp>
        <p:nvSpPr>
          <p:cNvPr id="4" name="Marcador de número de diapositiva 3">
            <a:extLst>
              <a:ext uri="{FF2B5EF4-FFF2-40B4-BE49-F238E27FC236}">
                <a16:creationId xmlns:a16="http://schemas.microsoft.com/office/drawing/2014/main" id="{AF554EEF-A49E-F7D5-4585-ACF86B6AEFB4}"/>
              </a:ext>
            </a:extLst>
          </p:cNvPr>
          <p:cNvSpPr>
            <a:spLocks noGrp="1"/>
          </p:cNvSpPr>
          <p:nvPr>
            <p:ph type="sldNum" sz="quarter" idx="5"/>
          </p:nvPr>
        </p:nvSpPr>
        <p:spPr/>
        <p:txBody>
          <a:bodyPr/>
          <a:lstStyle/>
          <a:p>
            <a:fld id="{56F7B4BB-E7A2-4210-93D9-B8FA389860B2}" type="slidenum">
              <a:rPr lang="es-CO" smtClean="0"/>
              <a:t>10</a:t>
            </a:fld>
            <a:endParaRPr lang="es-CO"/>
          </a:p>
        </p:txBody>
      </p:sp>
    </p:spTree>
    <p:extLst>
      <p:ext uri="{BB962C8B-B14F-4D97-AF65-F5344CB8AC3E}">
        <p14:creationId xmlns:p14="http://schemas.microsoft.com/office/powerpoint/2010/main" val="2466048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28B4F-C2E4-151B-F5C6-F995AFF6910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C5300D4-E1FF-B0F2-8160-D8D15B6373E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3431ABA-B49E-88FE-E43E-A2B49F3564F8}"/>
              </a:ext>
            </a:extLst>
          </p:cNvPr>
          <p:cNvSpPr>
            <a:spLocks noGrp="1"/>
          </p:cNvSpPr>
          <p:nvPr>
            <p:ph type="body" idx="1"/>
          </p:nvPr>
        </p:nvSpPr>
        <p:spPr/>
        <p:txBody>
          <a:bodyPr/>
          <a:lstStyle/>
          <a:p>
            <a:r>
              <a:rPr lang="es-ES"/>
              <a:t>Escenario 29</a:t>
            </a:r>
            <a:endParaRPr lang="es-CO"/>
          </a:p>
        </p:txBody>
      </p:sp>
      <p:sp>
        <p:nvSpPr>
          <p:cNvPr id="4" name="Marcador de número de diapositiva 3">
            <a:extLst>
              <a:ext uri="{FF2B5EF4-FFF2-40B4-BE49-F238E27FC236}">
                <a16:creationId xmlns:a16="http://schemas.microsoft.com/office/drawing/2014/main" id="{EB6D3FB4-12F6-A27C-8EAA-7F175F3B8D5A}"/>
              </a:ext>
            </a:extLst>
          </p:cNvPr>
          <p:cNvSpPr>
            <a:spLocks noGrp="1"/>
          </p:cNvSpPr>
          <p:nvPr>
            <p:ph type="sldNum" sz="quarter" idx="5"/>
          </p:nvPr>
        </p:nvSpPr>
        <p:spPr/>
        <p:txBody>
          <a:bodyPr/>
          <a:lstStyle/>
          <a:p>
            <a:fld id="{56F7B4BB-E7A2-4210-93D9-B8FA389860B2}" type="slidenum">
              <a:rPr lang="es-CO" smtClean="0"/>
              <a:t>11</a:t>
            </a:fld>
            <a:endParaRPr lang="es-CO"/>
          </a:p>
        </p:txBody>
      </p:sp>
    </p:spTree>
    <p:extLst>
      <p:ext uri="{BB962C8B-B14F-4D97-AF65-F5344CB8AC3E}">
        <p14:creationId xmlns:p14="http://schemas.microsoft.com/office/powerpoint/2010/main" val="3293388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382D5-1492-0A37-66FA-6AE0A0E2DCE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AB867A8-E7C0-FD89-1B95-4CC1CEAC22A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CD96480-EC28-878B-83A5-96DBB2245842}"/>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EFFA6DDB-8030-216D-4058-E49B9A2596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71B93B-835F-45BF-A918-A357F0D21CC1}" type="slidenum">
              <a:rPr kumimoji="0" lang="es-C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s-C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71741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63F0A-4D70-4900-BB9A-6B86F96D8562}" type="slidenum">
              <a:rPr kumimoji="0" lang="es-C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s-C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3142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6A211-7C5F-80DC-C5C8-478F1355A5A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8357992-46E3-8297-197A-BA7BD26AAEF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6DBC745-6B75-0226-E794-8553CC9F6195}"/>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A3EBFCD9-0AE9-E332-3E9C-E9FB99341CF0}"/>
              </a:ext>
            </a:extLst>
          </p:cNvPr>
          <p:cNvSpPr>
            <a:spLocks noGrp="1"/>
          </p:cNvSpPr>
          <p:nvPr>
            <p:ph type="sldNum" sz="quarter" idx="5"/>
          </p:nvPr>
        </p:nvSpPr>
        <p:spPr/>
        <p:txBody>
          <a:bodyPr/>
          <a:lstStyle/>
          <a:p>
            <a:fld id="{56F7B4BB-E7A2-4210-93D9-B8FA389860B2}" type="slidenum">
              <a:rPr lang="es-CO" smtClean="0"/>
              <a:t>16</a:t>
            </a:fld>
            <a:endParaRPr lang="es-CO"/>
          </a:p>
        </p:txBody>
      </p:sp>
    </p:spTree>
    <p:extLst>
      <p:ext uri="{BB962C8B-B14F-4D97-AF65-F5344CB8AC3E}">
        <p14:creationId xmlns:p14="http://schemas.microsoft.com/office/powerpoint/2010/main" val="195415717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A0429B0F-EF8F-4674-A44C-1DF30FF3D937}"/>
              </a:ext>
            </a:extLst>
          </p:cNvPr>
          <p:cNvSpPr/>
          <p:nvPr userDrawn="1"/>
        </p:nvSpPr>
        <p:spPr>
          <a:xfrm>
            <a:off x="0" y="0"/>
            <a:ext cx="12192000" cy="6858000"/>
          </a:xfrm>
          <a:prstGeom prst="rect">
            <a:avLst/>
          </a:prstGeom>
          <a:solidFill>
            <a:srgbClr val="EA00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descr="Vista de una ciudad desde lo alto de una montaña&#10;&#10;Descripción generada automáticamente">
            <a:extLst>
              <a:ext uri="{FF2B5EF4-FFF2-40B4-BE49-F238E27FC236}">
                <a16:creationId xmlns:a16="http://schemas.microsoft.com/office/drawing/2014/main" id="{EFDFB17F-8B32-9873-2A55-D05B6575AB79}"/>
              </a:ext>
            </a:extLst>
          </p:cNvPr>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0"/>
                    </a14:imgEffect>
                  </a14:imgLayer>
                </a14:imgProps>
              </a:ext>
            </a:extLst>
          </a:blip>
          <a:srcRect t="4199" b="11847"/>
          <a:stretch/>
        </p:blipFill>
        <p:spPr>
          <a:xfrm>
            <a:off x="-1" y="0"/>
            <a:ext cx="12192001" cy="6858000"/>
          </a:xfrm>
          <a:prstGeom prst="rect">
            <a:avLst/>
          </a:prstGeom>
        </p:spPr>
      </p:pic>
      <p:sp>
        <p:nvSpPr>
          <p:cNvPr id="7" name="Freeform 32">
            <a:extLst>
              <a:ext uri="{FF2B5EF4-FFF2-40B4-BE49-F238E27FC236}">
                <a16:creationId xmlns:a16="http://schemas.microsoft.com/office/drawing/2014/main" id="{0B2B6C07-0DF1-7B62-256F-04A0CAF0A5F6}"/>
              </a:ext>
            </a:extLst>
          </p:cNvPr>
          <p:cNvSpPr/>
          <p:nvPr userDrawn="1"/>
        </p:nvSpPr>
        <p:spPr>
          <a:xfrm>
            <a:off x="8770887" y="5417127"/>
            <a:ext cx="2163814" cy="1440873"/>
          </a:xfrm>
          <a:custGeom>
            <a:avLst/>
            <a:gdLst>
              <a:gd name="connsiteX0" fmla="*/ 0 w 2991345"/>
              <a:gd name="connsiteY0" fmla="*/ 0 h 1991922"/>
              <a:gd name="connsiteX1" fmla="*/ 998265 w 2991345"/>
              <a:gd name="connsiteY1" fmla="*/ 0 h 1991922"/>
              <a:gd name="connsiteX2" fmla="*/ 2991345 w 2991345"/>
              <a:gd name="connsiteY2" fmla="*/ 1991922 h 1991922"/>
              <a:gd name="connsiteX3" fmla="*/ 1993080 w 2991345"/>
              <a:gd name="connsiteY3" fmla="*/ 1991922 h 1991922"/>
            </a:gdLst>
            <a:ahLst/>
            <a:cxnLst>
              <a:cxn ang="0">
                <a:pos x="connsiteX0" y="connsiteY0"/>
              </a:cxn>
              <a:cxn ang="0">
                <a:pos x="connsiteX1" y="connsiteY1"/>
              </a:cxn>
              <a:cxn ang="0">
                <a:pos x="connsiteX2" y="connsiteY2"/>
              </a:cxn>
              <a:cxn ang="0">
                <a:pos x="connsiteX3" y="connsiteY3"/>
              </a:cxn>
            </a:cxnLst>
            <a:rect l="l" t="t" r="r" b="b"/>
            <a:pathLst>
              <a:path w="2991345" h="1991922">
                <a:moveTo>
                  <a:pt x="0" y="0"/>
                </a:moveTo>
                <a:lnTo>
                  <a:pt x="998265" y="0"/>
                </a:lnTo>
                <a:lnTo>
                  <a:pt x="2991345" y="1991922"/>
                </a:lnTo>
                <a:lnTo>
                  <a:pt x="1993080" y="1991922"/>
                </a:lnTo>
                <a:close/>
              </a:path>
            </a:pathLst>
          </a:custGeom>
          <a:solidFill>
            <a:schemeClr val="accent1">
              <a:alpha val="85000"/>
            </a:schemeClr>
          </a:solidFill>
          <a:ln w="6362" cap="flat">
            <a:noFill/>
            <a:prstDash val="solid"/>
            <a:miter/>
          </a:ln>
        </p:spPr>
        <p:txBody>
          <a:bodyPr rtlCol="0" anchor="ctr"/>
          <a:lstStyle/>
          <a:p>
            <a:endParaRPr lang="en-US"/>
          </a:p>
        </p:txBody>
      </p:sp>
      <p:pic>
        <p:nvPicPr>
          <p:cNvPr id="9" name="Gráfico 8">
            <a:extLst>
              <a:ext uri="{FF2B5EF4-FFF2-40B4-BE49-F238E27FC236}">
                <a16:creationId xmlns:a16="http://schemas.microsoft.com/office/drawing/2014/main" id="{7EF2EB65-712C-6748-9F0F-A8D901348EB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691236" y="215020"/>
            <a:ext cx="1182629" cy="600319"/>
          </a:xfrm>
          <a:prstGeom prst="rect">
            <a:avLst/>
          </a:prstGeom>
        </p:spPr>
      </p:pic>
      <p:pic>
        <p:nvPicPr>
          <p:cNvPr id="10" name="Gráfico 9">
            <a:extLst>
              <a:ext uri="{FF2B5EF4-FFF2-40B4-BE49-F238E27FC236}">
                <a16:creationId xmlns:a16="http://schemas.microsoft.com/office/drawing/2014/main" id="{D391668A-01CE-CA02-0B28-A442B4458B1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257176" y="215021"/>
            <a:ext cx="1038224" cy="865186"/>
          </a:xfrm>
          <a:prstGeom prst="rect">
            <a:avLst/>
          </a:prstGeom>
        </p:spPr>
      </p:pic>
      <p:sp>
        <p:nvSpPr>
          <p:cNvPr id="11" name="Freeform 32">
            <a:extLst>
              <a:ext uri="{FF2B5EF4-FFF2-40B4-BE49-F238E27FC236}">
                <a16:creationId xmlns:a16="http://schemas.microsoft.com/office/drawing/2014/main" id="{DDA8D29A-23C1-6059-CD9D-BA7384477BAD}"/>
              </a:ext>
            </a:extLst>
          </p:cNvPr>
          <p:cNvSpPr/>
          <p:nvPr userDrawn="1"/>
        </p:nvSpPr>
        <p:spPr>
          <a:xfrm>
            <a:off x="8249699" y="5443450"/>
            <a:ext cx="1042376" cy="694113"/>
          </a:xfrm>
          <a:custGeom>
            <a:avLst/>
            <a:gdLst>
              <a:gd name="connsiteX0" fmla="*/ 0 w 2991345"/>
              <a:gd name="connsiteY0" fmla="*/ 0 h 1991922"/>
              <a:gd name="connsiteX1" fmla="*/ 998265 w 2991345"/>
              <a:gd name="connsiteY1" fmla="*/ 0 h 1991922"/>
              <a:gd name="connsiteX2" fmla="*/ 2991345 w 2991345"/>
              <a:gd name="connsiteY2" fmla="*/ 1991922 h 1991922"/>
              <a:gd name="connsiteX3" fmla="*/ 1993080 w 2991345"/>
              <a:gd name="connsiteY3" fmla="*/ 1991922 h 1991922"/>
            </a:gdLst>
            <a:ahLst/>
            <a:cxnLst>
              <a:cxn ang="0">
                <a:pos x="connsiteX0" y="connsiteY0"/>
              </a:cxn>
              <a:cxn ang="0">
                <a:pos x="connsiteX1" y="connsiteY1"/>
              </a:cxn>
              <a:cxn ang="0">
                <a:pos x="connsiteX2" y="connsiteY2"/>
              </a:cxn>
              <a:cxn ang="0">
                <a:pos x="connsiteX3" y="connsiteY3"/>
              </a:cxn>
            </a:cxnLst>
            <a:rect l="l" t="t" r="r" b="b"/>
            <a:pathLst>
              <a:path w="2991345" h="1991922">
                <a:moveTo>
                  <a:pt x="0" y="0"/>
                </a:moveTo>
                <a:lnTo>
                  <a:pt x="998265" y="0"/>
                </a:lnTo>
                <a:lnTo>
                  <a:pt x="2991345" y="1991922"/>
                </a:lnTo>
                <a:lnTo>
                  <a:pt x="1993080" y="1991922"/>
                </a:lnTo>
                <a:close/>
              </a:path>
            </a:pathLst>
          </a:custGeom>
          <a:solidFill>
            <a:schemeClr val="accent1">
              <a:alpha val="85000"/>
            </a:schemeClr>
          </a:solidFill>
          <a:ln w="6362" cap="flat">
            <a:noFill/>
            <a:prstDash val="solid"/>
            <a:miter/>
          </a:ln>
        </p:spPr>
        <p:txBody>
          <a:bodyPr rtlCol="0" anchor="ctr"/>
          <a:lstStyle/>
          <a:p>
            <a:endParaRPr lang="en-US"/>
          </a:p>
        </p:txBody>
      </p:sp>
      <p:pic>
        <p:nvPicPr>
          <p:cNvPr id="12" name="Gráfico 11">
            <a:extLst>
              <a:ext uri="{FF2B5EF4-FFF2-40B4-BE49-F238E27FC236}">
                <a16:creationId xmlns:a16="http://schemas.microsoft.com/office/drawing/2014/main" id="{ABE5E095-EB87-126E-7E5E-A9E206A51A55}"/>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0912295" y="6032198"/>
            <a:ext cx="961570" cy="368602"/>
          </a:xfrm>
          <a:prstGeom prst="rect">
            <a:avLst/>
          </a:prstGeom>
        </p:spPr>
      </p:pic>
    </p:spTree>
    <p:extLst>
      <p:ext uri="{BB962C8B-B14F-4D97-AF65-F5344CB8AC3E}">
        <p14:creationId xmlns:p14="http://schemas.microsoft.com/office/powerpoint/2010/main" val="3403255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0FF0F9-040F-F82A-5272-7C41E31A934B}"/>
              </a:ext>
            </a:extLst>
          </p:cNvPr>
          <p:cNvSpPr/>
          <p:nvPr userDrawn="1"/>
        </p:nvSpPr>
        <p:spPr>
          <a:xfrm>
            <a:off x="0" y="-289711"/>
            <a:ext cx="12192000" cy="6089374"/>
          </a:xfrm>
          <a:custGeom>
            <a:avLst/>
            <a:gdLst>
              <a:gd name="connsiteX0" fmla="*/ 0 w 12192000"/>
              <a:gd name="connsiteY0" fmla="*/ 0 h 4724400"/>
              <a:gd name="connsiteX1" fmla="*/ 12192000 w 12192000"/>
              <a:gd name="connsiteY1" fmla="*/ 0 h 4724400"/>
              <a:gd name="connsiteX2" fmla="*/ 12192000 w 12192000"/>
              <a:gd name="connsiteY2" fmla="*/ 4724400 h 4724400"/>
              <a:gd name="connsiteX3" fmla="*/ 0 w 12192000"/>
              <a:gd name="connsiteY3" fmla="*/ 4724400 h 4724400"/>
              <a:gd name="connsiteX4" fmla="*/ 0 w 12192000"/>
              <a:gd name="connsiteY4" fmla="*/ 0 h 4724400"/>
              <a:gd name="connsiteX0" fmla="*/ 0 w 12192000"/>
              <a:gd name="connsiteY0" fmla="*/ 0 h 6089374"/>
              <a:gd name="connsiteX1" fmla="*/ 12192000 w 12192000"/>
              <a:gd name="connsiteY1" fmla="*/ 0 h 6089374"/>
              <a:gd name="connsiteX2" fmla="*/ 12192000 w 12192000"/>
              <a:gd name="connsiteY2" fmla="*/ 4724400 h 6089374"/>
              <a:gd name="connsiteX3" fmla="*/ 0 w 12192000"/>
              <a:gd name="connsiteY3" fmla="*/ 6089374 h 6089374"/>
              <a:gd name="connsiteX4" fmla="*/ 0 w 12192000"/>
              <a:gd name="connsiteY4" fmla="*/ 0 h 6089374"/>
              <a:gd name="connsiteX0" fmla="*/ 0 w 12192000"/>
              <a:gd name="connsiteY0" fmla="*/ 0 h 6089374"/>
              <a:gd name="connsiteX1" fmla="*/ 12192000 w 12192000"/>
              <a:gd name="connsiteY1" fmla="*/ 0 h 6089374"/>
              <a:gd name="connsiteX2" fmla="*/ 12192000 w 12192000"/>
              <a:gd name="connsiteY2" fmla="*/ 4287078 h 6089374"/>
              <a:gd name="connsiteX3" fmla="*/ 0 w 12192000"/>
              <a:gd name="connsiteY3" fmla="*/ 6089374 h 6089374"/>
              <a:gd name="connsiteX4" fmla="*/ 0 w 12192000"/>
              <a:gd name="connsiteY4" fmla="*/ 0 h 6089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089374">
                <a:moveTo>
                  <a:pt x="0" y="0"/>
                </a:moveTo>
                <a:lnTo>
                  <a:pt x="12192000" y="0"/>
                </a:lnTo>
                <a:lnTo>
                  <a:pt x="12192000" y="4287078"/>
                </a:lnTo>
                <a:lnTo>
                  <a:pt x="0" y="6089374"/>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1E144A32-BCEF-3E52-956D-D7D0DEEAEE2F}"/>
              </a:ext>
            </a:extLst>
          </p:cNvPr>
          <p:cNvSpPr>
            <a:spLocks noGrp="1"/>
          </p:cNvSpPr>
          <p:nvPr>
            <p:ph type="pic" sz="quarter" idx="13"/>
          </p:nvPr>
        </p:nvSpPr>
        <p:spPr>
          <a:xfrm>
            <a:off x="1069495" y="1170052"/>
            <a:ext cx="4008670" cy="4517896"/>
          </a:xfrm>
          <a:custGeom>
            <a:avLst/>
            <a:gdLst>
              <a:gd name="connsiteX0" fmla="*/ 633916 w 4008670"/>
              <a:gd name="connsiteY0" fmla="*/ 0 h 4517896"/>
              <a:gd name="connsiteX1" fmla="*/ 4008670 w 4008670"/>
              <a:gd name="connsiteY1" fmla="*/ 0 h 4517896"/>
              <a:gd name="connsiteX2" fmla="*/ 4008670 w 4008670"/>
              <a:gd name="connsiteY2" fmla="*/ 4517896 h 4517896"/>
              <a:gd name="connsiteX3" fmla="*/ 0 w 4008670"/>
              <a:gd name="connsiteY3" fmla="*/ 4517896 h 4517896"/>
              <a:gd name="connsiteX4" fmla="*/ 0 w 4008670"/>
              <a:gd name="connsiteY4" fmla="*/ 633370 h 4517896"/>
              <a:gd name="connsiteX5" fmla="*/ 633916 w 4008670"/>
              <a:gd name="connsiteY5" fmla="*/ 633370 h 451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8670" h="4517896">
                <a:moveTo>
                  <a:pt x="633916" y="0"/>
                </a:moveTo>
                <a:lnTo>
                  <a:pt x="4008670" y="0"/>
                </a:lnTo>
                <a:lnTo>
                  <a:pt x="4008670" y="4517896"/>
                </a:lnTo>
                <a:lnTo>
                  <a:pt x="0" y="4517896"/>
                </a:lnTo>
                <a:lnTo>
                  <a:pt x="0" y="633370"/>
                </a:lnTo>
                <a:lnTo>
                  <a:pt x="633916" y="633370"/>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6" name="Título 5">
            <a:extLst>
              <a:ext uri="{FF2B5EF4-FFF2-40B4-BE49-F238E27FC236}">
                <a16:creationId xmlns:a16="http://schemas.microsoft.com/office/drawing/2014/main" id="{55281729-CB7F-2B32-D2D7-5FB2392C0F10}"/>
              </a:ext>
            </a:extLst>
          </p:cNvPr>
          <p:cNvSpPr>
            <a:spLocks noGrp="1"/>
          </p:cNvSpPr>
          <p:nvPr>
            <p:ph type="title"/>
          </p:nvPr>
        </p:nvSpPr>
        <p:spPr>
          <a:xfrm>
            <a:off x="6096000" y="1170052"/>
            <a:ext cx="5257800" cy="1325563"/>
          </a:xfrm>
          <a:prstGeom prst="rect">
            <a:avLst/>
          </a:prstGeom>
        </p:spPr>
        <p:txBody>
          <a:bodyPr/>
          <a:lstStyle/>
          <a:p>
            <a:r>
              <a:rPr lang="es-ES"/>
              <a:t>Haga clic para modificar el estilo de título del patrón</a:t>
            </a:r>
            <a:endParaRPr lang="es-CO"/>
          </a:p>
        </p:txBody>
      </p:sp>
    </p:spTree>
    <p:extLst>
      <p:ext uri="{BB962C8B-B14F-4D97-AF65-F5344CB8AC3E}">
        <p14:creationId xmlns:p14="http://schemas.microsoft.com/office/powerpoint/2010/main" val="1175132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FA8E906-7762-23FD-75A3-DDC680FD56F3}"/>
              </a:ext>
            </a:extLst>
          </p:cNvPr>
          <p:cNvSpPr>
            <a:spLocks noGrp="1"/>
          </p:cNvSpPr>
          <p:nvPr>
            <p:ph type="pic" sz="quarter" idx="14"/>
          </p:nvPr>
        </p:nvSpPr>
        <p:spPr>
          <a:xfrm>
            <a:off x="5054450" y="4221068"/>
            <a:ext cx="1831106" cy="2636932"/>
          </a:xfrm>
          <a:custGeom>
            <a:avLst/>
            <a:gdLst>
              <a:gd name="connsiteX0" fmla="*/ 1831106 w 1831106"/>
              <a:gd name="connsiteY0" fmla="*/ 0 h 2636932"/>
              <a:gd name="connsiteX1" fmla="*/ 1831106 w 1831106"/>
              <a:gd name="connsiteY1" fmla="*/ 2636932 h 2636932"/>
              <a:gd name="connsiteX2" fmla="*/ 0 w 1831106"/>
              <a:gd name="connsiteY2" fmla="*/ 2636932 h 2636932"/>
              <a:gd name="connsiteX3" fmla="*/ 0 w 1831106"/>
              <a:gd name="connsiteY3" fmla="*/ 282843 h 2636932"/>
            </a:gdLst>
            <a:ahLst/>
            <a:cxnLst>
              <a:cxn ang="0">
                <a:pos x="connsiteX0" y="connsiteY0"/>
              </a:cxn>
              <a:cxn ang="0">
                <a:pos x="connsiteX1" y="connsiteY1"/>
              </a:cxn>
              <a:cxn ang="0">
                <a:pos x="connsiteX2" y="connsiteY2"/>
              </a:cxn>
              <a:cxn ang="0">
                <a:pos x="connsiteX3" y="connsiteY3"/>
              </a:cxn>
            </a:cxnLst>
            <a:rect l="l" t="t" r="r" b="b"/>
            <a:pathLst>
              <a:path w="1831106" h="2636932">
                <a:moveTo>
                  <a:pt x="1831106" y="0"/>
                </a:moveTo>
                <a:lnTo>
                  <a:pt x="1831106" y="2636932"/>
                </a:lnTo>
                <a:lnTo>
                  <a:pt x="0" y="2636932"/>
                </a:lnTo>
                <a:lnTo>
                  <a:pt x="0" y="282843"/>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9" name="Picture Placeholder 8">
            <a:extLst>
              <a:ext uri="{FF2B5EF4-FFF2-40B4-BE49-F238E27FC236}">
                <a16:creationId xmlns:a16="http://schemas.microsoft.com/office/drawing/2014/main" id="{052EAE3B-401D-8898-1F35-D3BE951E6A0A}"/>
              </a:ext>
            </a:extLst>
          </p:cNvPr>
          <p:cNvSpPr>
            <a:spLocks noGrp="1"/>
          </p:cNvSpPr>
          <p:nvPr>
            <p:ph type="pic" sz="quarter" idx="13"/>
          </p:nvPr>
        </p:nvSpPr>
        <p:spPr>
          <a:xfrm>
            <a:off x="5054450" y="436309"/>
            <a:ext cx="1831106" cy="3902232"/>
          </a:xfrm>
          <a:custGeom>
            <a:avLst/>
            <a:gdLst>
              <a:gd name="connsiteX0" fmla="*/ 1831106 w 1831106"/>
              <a:gd name="connsiteY0" fmla="*/ 0 h 3902232"/>
              <a:gd name="connsiteX1" fmla="*/ 1831106 w 1831106"/>
              <a:gd name="connsiteY1" fmla="*/ 3619422 h 3902232"/>
              <a:gd name="connsiteX2" fmla="*/ 0 w 1831106"/>
              <a:gd name="connsiteY2" fmla="*/ 3902232 h 3902232"/>
              <a:gd name="connsiteX3" fmla="*/ 0 w 1831106"/>
              <a:gd name="connsiteY3" fmla="*/ 282843 h 3902232"/>
            </a:gdLst>
            <a:ahLst/>
            <a:cxnLst>
              <a:cxn ang="0">
                <a:pos x="connsiteX0" y="connsiteY0"/>
              </a:cxn>
              <a:cxn ang="0">
                <a:pos x="connsiteX1" y="connsiteY1"/>
              </a:cxn>
              <a:cxn ang="0">
                <a:pos x="connsiteX2" y="connsiteY2"/>
              </a:cxn>
              <a:cxn ang="0">
                <a:pos x="connsiteX3" y="connsiteY3"/>
              </a:cxn>
            </a:cxnLst>
            <a:rect l="l" t="t" r="r" b="b"/>
            <a:pathLst>
              <a:path w="1831106" h="3902232">
                <a:moveTo>
                  <a:pt x="1831106" y="0"/>
                </a:moveTo>
                <a:lnTo>
                  <a:pt x="1831106" y="3619422"/>
                </a:lnTo>
                <a:lnTo>
                  <a:pt x="0" y="3902232"/>
                </a:lnTo>
                <a:lnTo>
                  <a:pt x="0" y="282843"/>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3" name="Date Placeholder 2">
            <a:extLst>
              <a:ext uri="{FF2B5EF4-FFF2-40B4-BE49-F238E27FC236}">
                <a16:creationId xmlns:a16="http://schemas.microsoft.com/office/drawing/2014/main" id="{64C4DC2F-2E80-A909-4F48-EF649FC24C0E}"/>
              </a:ext>
            </a:extLst>
          </p:cNvPr>
          <p:cNvSpPr>
            <a:spLocks noGrp="1"/>
          </p:cNvSpPr>
          <p:nvPr>
            <p:ph type="dt" sz="half" idx="10"/>
          </p:nvPr>
        </p:nvSpPr>
        <p:spPr/>
        <p:txBody>
          <a:bodyPr/>
          <a:lstStyle/>
          <a:p>
            <a:fld id="{AE4737B1-F250-BB44-A787-B38E086CCEE1}" type="datetimeFigureOut">
              <a:rPr lang="en-US" smtClean="0"/>
              <a:t>7/7/2026</a:t>
            </a:fld>
            <a:endParaRPr lang="en-US"/>
          </a:p>
        </p:txBody>
      </p:sp>
      <p:sp>
        <p:nvSpPr>
          <p:cNvPr id="4" name="Footer Placeholder 3">
            <a:extLst>
              <a:ext uri="{FF2B5EF4-FFF2-40B4-BE49-F238E27FC236}">
                <a16:creationId xmlns:a16="http://schemas.microsoft.com/office/drawing/2014/main" id="{98BF414D-90C1-631C-9918-A235D7A678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5273B3-C5F3-BF71-FABD-E76979E69803}"/>
              </a:ext>
            </a:extLst>
          </p:cNvPr>
          <p:cNvSpPr>
            <a:spLocks noGrp="1"/>
          </p:cNvSpPr>
          <p:nvPr>
            <p:ph type="sldNum" sz="quarter" idx="12"/>
          </p:nvPr>
        </p:nvSpPr>
        <p:spPr>
          <a:xfrm>
            <a:off x="8610600" y="6356350"/>
            <a:ext cx="2743200" cy="365125"/>
          </a:xfrm>
          <a:prstGeom prst="rect">
            <a:avLst/>
          </a:prstGeom>
        </p:spPr>
        <p:txBody>
          <a:bodyPr/>
          <a:lstStyle/>
          <a:p>
            <a:fld id="{36DDCBD3-5874-3B44-A01E-6B695B606E1D}" type="slidenum">
              <a:rPr lang="en-US" smtClean="0"/>
              <a:t>‹Nº›</a:t>
            </a:fld>
            <a:endParaRPr lang="en-US"/>
          </a:p>
        </p:txBody>
      </p:sp>
    </p:spTree>
    <p:extLst>
      <p:ext uri="{BB962C8B-B14F-4D97-AF65-F5344CB8AC3E}">
        <p14:creationId xmlns:p14="http://schemas.microsoft.com/office/powerpoint/2010/main" val="3168115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89774DF-414A-E29F-2B89-98E954AD9054}"/>
              </a:ext>
            </a:extLst>
          </p:cNvPr>
          <p:cNvSpPr>
            <a:spLocks noGrp="1"/>
          </p:cNvSpPr>
          <p:nvPr>
            <p:ph type="pic" sz="quarter" idx="14"/>
          </p:nvPr>
        </p:nvSpPr>
        <p:spPr>
          <a:xfrm>
            <a:off x="6210581" y="1517284"/>
            <a:ext cx="5983405" cy="4185701"/>
          </a:xfrm>
          <a:custGeom>
            <a:avLst/>
            <a:gdLst>
              <a:gd name="connsiteX0" fmla="*/ 1270053 w 5983405"/>
              <a:gd name="connsiteY0" fmla="*/ 0 h 4185701"/>
              <a:gd name="connsiteX1" fmla="*/ 5983405 w 5983405"/>
              <a:gd name="connsiteY1" fmla="*/ 0 h 4185701"/>
              <a:gd name="connsiteX2" fmla="*/ 5983405 w 5983405"/>
              <a:gd name="connsiteY2" fmla="*/ 4185701 h 4185701"/>
              <a:gd name="connsiteX3" fmla="*/ 0 w 5983405"/>
              <a:gd name="connsiteY3" fmla="*/ 4185701 h 4185701"/>
            </a:gdLst>
            <a:ahLst/>
            <a:cxnLst>
              <a:cxn ang="0">
                <a:pos x="connsiteX0" y="connsiteY0"/>
              </a:cxn>
              <a:cxn ang="0">
                <a:pos x="connsiteX1" y="connsiteY1"/>
              </a:cxn>
              <a:cxn ang="0">
                <a:pos x="connsiteX2" y="connsiteY2"/>
              </a:cxn>
              <a:cxn ang="0">
                <a:pos x="connsiteX3" y="connsiteY3"/>
              </a:cxn>
            </a:cxnLst>
            <a:rect l="l" t="t" r="r" b="b"/>
            <a:pathLst>
              <a:path w="5983405" h="4185701">
                <a:moveTo>
                  <a:pt x="1270053" y="0"/>
                </a:moveTo>
                <a:lnTo>
                  <a:pt x="5983405" y="0"/>
                </a:lnTo>
                <a:lnTo>
                  <a:pt x="5983405" y="4185701"/>
                </a:lnTo>
                <a:lnTo>
                  <a:pt x="0" y="4185701"/>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9" name="Picture Placeholder 8">
            <a:extLst>
              <a:ext uri="{FF2B5EF4-FFF2-40B4-BE49-F238E27FC236}">
                <a16:creationId xmlns:a16="http://schemas.microsoft.com/office/drawing/2014/main" id="{EC771241-C266-F215-1381-0CCA71150845}"/>
              </a:ext>
            </a:extLst>
          </p:cNvPr>
          <p:cNvSpPr>
            <a:spLocks noGrp="1"/>
          </p:cNvSpPr>
          <p:nvPr>
            <p:ph type="pic" sz="quarter" idx="13"/>
          </p:nvPr>
        </p:nvSpPr>
        <p:spPr>
          <a:xfrm>
            <a:off x="648394" y="0"/>
            <a:ext cx="5112417" cy="2493984"/>
          </a:xfrm>
          <a:custGeom>
            <a:avLst/>
            <a:gdLst>
              <a:gd name="connsiteX0" fmla="*/ 756705 w 5112417"/>
              <a:gd name="connsiteY0" fmla="*/ 0 h 2493984"/>
              <a:gd name="connsiteX1" fmla="*/ 5112417 w 5112417"/>
              <a:gd name="connsiteY1" fmla="*/ 0 h 2493984"/>
              <a:gd name="connsiteX2" fmla="*/ 4355712 w 5112417"/>
              <a:gd name="connsiteY2" fmla="*/ 2493984 h 2493984"/>
              <a:gd name="connsiteX3" fmla="*/ 0 w 5112417"/>
              <a:gd name="connsiteY3" fmla="*/ 2493984 h 2493984"/>
            </a:gdLst>
            <a:ahLst/>
            <a:cxnLst>
              <a:cxn ang="0">
                <a:pos x="connsiteX0" y="connsiteY0"/>
              </a:cxn>
              <a:cxn ang="0">
                <a:pos x="connsiteX1" y="connsiteY1"/>
              </a:cxn>
              <a:cxn ang="0">
                <a:pos x="connsiteX2" y="connsiteY2"/>
              </a:cxn>
              <a:cxn ang="0">
                <a:pos x="connsiteX3" y="connsiteY3"/>
              </a:cxn>
            </a:cxnLst>
            <a:rect l="l" t="t" r="r" b="b"/>
            <a:pathLst>
              <a:path w="5112417" h="2493984">
                <a:moveTo>
                  <a:pt x="756705" y="0"/>
                </a:moveTo>
                <a:lnTo>
                  <a:pt x="5112417" y="0"/>
                </a:lnTo>
                <a:lnTo>
                  <a:pt x="4355712" y="2493984"/>
                </a:lnTo>
                <a:lnTo>
                  <a:pt x="0" y="2493984"/>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2" name="Título 1">
            <a:extLst>
              <a:ext uri="{FF2B5EF4-FFF2-40B4-BE49-F238E27FC236}">
                <a16:creationId xmlns:a16="http://schemas.microsoft.com/office/drawing/2014/main" id="{2E221C74-5E2F-162D-6ED7-5BDCB21A253B}"/>
              </a:ext>
            </a:extLst>
          </p:cNvPr>
          <p:cNvSpPr>
            <a:spLocks noGrp="1"/>
          </p:cNvSpPr>
          <p:nvPr>
            <p:ph type="title"/>
          </p:nvPr>
        </p:nvSpPr>
        <p:spPr>
          <a:xfrm>
            <a:off x="614881" y="2655652"/>
            <a:ext cx="5481119" cy="1325563"/>
          </a:xfrm>
          <a:prstGeom prst="rect">
            <a:avLst/>
          </a:prstGeom>
        </p:spPr>
        <p:txBody>
          <a:bodyPr/>
          <a:lstStyle>
            <a:lvl1pPr>
              <a:defRPr sz="3600"/>
            </a:lvl1pPr>
          </a:lstStyle>
          <a:p>
            <a:r>
              <a:rPr lang="es-ES"/>
              <a:t>Haga clic para modificar el estilo de título del patrón</a:t>
            </a:r>
            <a:endParaRPr lang="es-CO"/>
          </a:p>
        </p:txBody>
      </p:sp>
      <p:sp>
        <p:nvSpPr>
          <p:cNvPr id="7" name="Marcador de texto 6">
            <a:extLst>
              <a:ext uri="{FF2B5EF4-FFF2-40B4-BE49-F238E27FC236}">
                <a16:creationId xmlns:a16="http://schemas.microsoft.com/office/drawing/2014/main" id="{9AD8B171-CBAB-A562-7824-5B120E87C557}"/>
              </a:ext>
            </a:extLst>
          </p:cNvPr>
          <p:cNvSpPr>
            <a:spLocks noGrp="1"/>
          </p:cNvSpPr>
          <p:nvPr>
            <p:ph type="body" sz="quarter" idx="15"/>
          </p:nvPr>
        </p:nvSpPr>
        <p:spPr>
          <a:xfrm>
            <a:off x="647700" y="4110038"/>
            <a:ext cx="5448300" cy="1476375"/>
          </a:xfrm>
          <a:prstGeom prst="rect">
            <a:avLst/>
          </a:prstGeom>
        </p:spPr>
        <p:txBody>
          <a:bodyPr/>
          <a:lstStyle>
            <a:lvl1pPr>
              <a:defRPr sz="2000"/>
            </a:lvl1pPr>
            <a:lvl2pPr>
              <a:defRPr sz="1800"/>
            </a:lvl2pPr>
            <a:lvl3pPr>
              <a:defRPr sz="1600"/>
            </a:lvl3pPr>
            <a:lvl4pPr>
              <a:defRPr sz="1400"/>
            </a:lvl4pPr>
            <a:lvl5pPr>
              <a:defRPr sz="14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887594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A5248DF-E834-4186-8327-1FE300A44F44}"/>
              </a:ext>
            </a:extLst>
          </p:cNvPr>
          <p:cNvSpPr>
            <a:spLocks noGrp="1"/>
          </p:cNvSpPr>
          <p:nvPr>
            <p:ph type="pic" sz="quarter" idx="13"/>
          </p:nvPr>
        </p:nvSpPr>
        <p:spPr>
          <a:xfrm>
            <a:off x="6298762" y="1792586"/>
            <a:ext cx="5457997" cy="3343294"/>
          </a:xfrm>
          <a:prstGeom prst="rect">
            <a:avLst/>
          </a:prstGeom>
        </p:spPr>
        <p:txBody>
          <a:bodyPr anchor="ctr"/>
          <a:lstStyle>
            <a:lvl1pPr marL="0" indent="0" algn="ctr">
              <a:buNone/>
              <a:defRPr/>
            </a:lvl1pPr>
          </a:lstStyle>
          <a:p>
            <a:r>
              <a:rPr lang="es-ES"/>
              <a:t>Haga clic en el icono para agregar una imagen</a:t>
            </a:r>
            <a:endParaRPr lang="en-US"/>
          </a:p>
        </p:txBody>
      </p:sp>
      <p:sp>
        <p:nvSpPr>
          <p:cNvPr id="2" name="Freeform 7">
            <a:extLst>
              <a:ext uri="{FF2B5EF4-FFF2-40B4-BE49-F238E27FC236}">
                <a16:creationId xmlns:a16="http://schemas.microsoft.com/office/drawing/2014/main" id="{C04D8093-0408-01D5-B03B-06789E13372E}"/>
              </a:ext>
            </a:extLst>
          </p:cNvPr>
          <p:cNvSpPr/>
          <p:nvPr userDrawn="1"/>
        </p:nvSpPr>
        <p:spPr>
          <a:xfrm flipV="1">
            <a:off x="8220130" y="5452027"/>
            <a:ext cx="2005707" cy="1405973"/>
          </a:xfrm>
          <a:custGeom>
            <a:avLst/>
            <a:gdLst>
              <a:gd name="connsiteX0" fmla="*/ 0 w 1415962"/>
              <a:gd name="connsiteY0" fmla="*/ 0 h 992570"/>
              <a:gd name="connsiteX1" fmla="*/ 228658 w 1415962"/>
              <a:gd name="connsiteY1" fmla="*/ 0 h 992570"/>
              <a:gd name="connsiteX2" fmla="*/ 759577 w 1415962"/>
              <a:gd name="connsiteY2" fmla="*/ 0 h 992570"/>
              <a:gd name="connsiteX3" fmla="*/ 988235 w 1415962"/>
              <a:gd name="connsiteY3" fmla="*/ 0 h 992570"/>
              <a:gd name="connsiteX4" fmla="*/ 1415962 w 1415962"/>
              <a:gd name="connsiteY4" fmla="*/ 992570 h 992570"/>
              <a:gd name="connsiteX5" fmla="*/ 1187304 w 1415962"/>
              <a:gd name="connsiteY5" fmla="*/ 992570 h 992570"/>
              <a:gd name="connsiteX6" fmla="*/ 656385 w 1415962"/>
              <a:gd name="connsiteY6" fmla="*/ 992570 h 992570"/>
              <a:gd name="connsiteX7" fmla="*/ 427727 w 1415962"/>
              <a:gd name="connsiteY7" fmla="*/ 992570 h 99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962" h="992570">
                <a:moveTo>
                  <a:pt x="0" y="0"/>
                </a:moveTo>
                <a:lnTo>
                  <a:pt x="228658" y="0"/>
                </a:lnTo>
                <a:lnTo>
                  <a:pt x="759577" y="0"/>
                </a:lnTo>
                <a:lnTo>
                  <a:pt x="988235" y="0"/>
                </a:lnTo>
                <a:lnTo>
                  <a:pt x="1415962" y="992570"/>
                </a:lnTo>
                <a:lnTo>
                  <a:pt x="1187304" y="992570"/>
                </a:lnTo>
                <a:lnTo>
                  <a:pt x="656385" y="992570"/>
                </a:lnTo>
                <a:lnTo>
                  <a:pt x="427727" y="992570"/>
                </a:lnTo>
                <a:close/>
              </a:path>
            </a:pathLst>
          </a:custGeom>
          <a:solidFill>
            <a:schemeClr val="accent1"/>
          </a:solidFill>
          <a:ln w="6329" cap="flat">
            <a:noFill/>
            <a:prstDash val="solid"/>
            <a:miter/>
          </a:ln>
        </p:spPr>
        <p:txBody>
          <a:bodyPr rtlCol="0" anchor="ctr"/>
          <a:lstStyle/>
          <a:p>
            <a:endParaRPr lang="en-US"/>
          </a:p>
        </p:txBody>
      </p:sp>
      <p:pic>
        <p:nvPicPr>
          <p:cNvPr id="6" name="Picture 2" descr="A picture containing text, monitor, electronics, computer&#10;&#10;Description automatically generated">
            <a:extLst>
              <a:ext uri="{FF2B5EF4-FFF2-40B4-BE49-F238E27FC236}">
                <a16:creationId xmlns:a16="http://schemas.microsoft.com/office/drawing/2014/main" id="{CBAD5D47-2F78-3499-63FA-6C3C41E0CF8A}"/>
              </a:ext>
            </a:extLst>
          </p:cNvPr>
          <p:cNvPicPr>
            <a:picLocks noChangeAspect="1"/>
          </p:cNvPicPr>
          <p:nvPr userDrawn="1"/>
        </p:nvPicPr>
        <p:blipFill>
          <a:blip r:embed="rId2"/>
          <a:stretch>
            <a:fillRect/>
          </a:stretch>
        </p:blipFill>
        <p:spPr>
          <a:xfrm>
            <a:off x="5414846" y="1490988"/>
            <a:ext cx="7230390" cy="4367156"/>
          </a:xfrm>
          <a:prstGeom prst="rect">
            <a:avLst/>
          </a:prstGeom>
        </p:spPr>
      </p:pic>
      <p:sp>
        <p:nvSpPr>
          <p:cNvPr id="8" name="Freeform 6">
            <a:extLst>
              <a:ext uri="{FF2B5EF4-FFF2-40B4-BE49-F238E27FC236}">
                <a16:creationId xmlns:a16="http://schemas.microsoft.com/office/drawing/2014/main" id="{CB65C2AA-7DF7-3BE3-61BB-7F19E7AE5974}"/>
              </a:ext>
            </a:extLst>
          </p:cNvPr>
          <p:cNvSpPr/>
          <p:nvPr userDrawn="1"/>
        </p:nvSpPr>
        <p:spPr>
          <a:xfrm>
            <a:off x="6298762" y="-280291"/>
            <a:ext cx="2829990" cy="1983784"/>
          </a:xfrm>
          <a:custGeom>
            <a:avLst/>
            <a:gdLst>
              <a:gd name="connsiteX0" fmla="*/ 0 w 1415962"/>
              <a:gd name="connsiteY0" fmla="*/ 0 h 992570"/>
              <a:gd name="connsiteX1" fmla="*/ 228658 w 1415962"/>
              <a:gd name="connsiteY1" fmla="*/ 0 h 992570"/>
              <a:gd name="connsiteX2" fmla="*/ 759577 w 1415962"/>
              <a:gd name="connsiteY2" fmla="*/ 0 h 992570"/>
              <a:gd name="connsiteX3" fmla="*/ 988235 w 1415962"/>
              <a:gd name="connsiteY3" fmla="*/ 0 h 992570"/>
              <a:gd name="connsiteX4" fmla="*/ 1415962 w 1415962"/>
              <a:gd name="connsiteY4" fmla="*/ 992570 h 992570"/>
              <a:gd name="connsiteX5" fmla="*/ 1187304 w 1415962"/>
              <a:gd name="connsiteY5" fmla="*/ 992570 h 992570"/>
              <a:gd name="connsiteX6" fmla="*/ 656385 w 1415962"/>
              <a:gd name="connsiteY6" fmla="*/ 992570 h 992570"/>
              <a:gd name="connsiteX7" fmla="*/ 427727 w 1415962"/>
              <a:gd name="connsiteY7" fmla="*/ 992570 h 99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962" h="992570">
                <a:moveTo>
                  <a:pt x="0" y="0"/>
                </a:moveTo>
                <a:lnTo>
                  <a:pt x="228658" y="0"/>
                </a:lnTo>
                <a:lnTo>
                  <a:pt x="759577" y="0"/>
                </a:lnTo>
                <a:lnTo>
                  <a:pt x="988235" y="0"/>
                </a:lnTo>
                <a:lnTo>
                  <a:pt x="1415962" y="992570"/>
                </a:lnTo>
                <a:lnTo>
                  <a:pt x="1187304" y="992570"/>
                </a:lnTo>
                <a:lnTo>
                  <a:pt x="656385" y="992570"/>
                </a:lnTo>
                <a:lnTo>
                  <a:pt x="427727" y="992570"/>
                </a:lnTo>
                <a:close/>
              </a:path>
            </a:pathLst>
          </a:custGeom>
          <a:solidFill>
            <a:schemeClr val="accent1"/>
          </a:solidFill>
          <a:ln w="6329" cap="flat">
            <a:noFill/>
            <a:prstDash val="solid"/>
            <a:miter/>
          </a:ln>
        </p:spPr>
        <p:txBody>
          <a:bodyPr rtlCol="0" anchor="ctr"/>
          <a:lstStyle/>
          <a:p>
            <a:endParaRPr lang="en-US"/>
          </a:p>
        </p:txBody>
      </p:sp>
      <p:sp>
        <p:nvSpPr>
          <p:cNvPr id="9" name="Título 8">
            <a:extLst>
              <a:ext uri="{FF2B5EF4-FFF2-40B4-BE49-F238E27FC236}">
                <a16:creationId xmlns:a16="http://schemas.microsoft.com/office/drawing/2014/main" id="{490EB6BF-836A-C3C0-F6E8-D8CE086C2A20}"/>
              </a:ext>
            </a:extLst>
          </p:cNvPr>
          <p:cNvSpPr>
            <a:spLocks noGrp="1"/>
          </p:cNvSpPr>
          <p:nvPr>
            <p:ph type="title"/>
          </p:nvPr>
        </p:nvSpPr>
        <p:spPr>
          <a:xfrm>
            <a:off x="838200" y="999856"/>
            <a:ext cx="5257800" cy="1046227"/>
          </a:xfrm>
          <a:prstGeom prst="rect">
            <a:avLst/>
          </a:prstGeom>
        </p:spPr>
        <p:txBody>
          <a:bodyPr/>
          <a:lstStyle>
            <a:lvl1pPr>
              <a:defRPr sz="3200"/>
            </a:lvl1pPr>
          </a:lstStyle>
          <a:p>
            <a:r>
              <a:rPr lang="es-ES"/>
              <a:t>Haga clic para modificar el estilo de título del patrón</a:t>
            </a:r>
            <a:endParaRPr lang="es-CO"/>
          </a:p>
        </p:txBody>
      </p:sp>
      <p:sp>
        <p:nvSpPr>
          <p:cNvPr id="11" name="Marcador de texto 10">
            <a:extLst>
              <a:ext uri="{FF2B5EF4-FFF2-40B4-BE49-F238E27FC236}">
                <a16:creationId xmlns:a16="http://schemas.microsoft.com/office/drawing/2014/main" id="{B7B91479-8F98-3786-B0B4-9A5AF92320B6}"/>
              </a:ext>
            </a:extLst>
          </p:cNvPr>
          <p:cNvSpPr>
            <a:spLocks noGrp="1"/>
          </p:cNvSpPr>
          <p:nvPr>
            <p:ph type="body" sz="quarter" idx="14"/>
          </p:nvPr>
        </p:nvSpPr>
        <p:spPr>
          <a:xfrm>
            <a:off x="931862" y="2237984"/>
            <a:ext cx="4681537" cy="2897895"/>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3127929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C879760-85C3-EE44-213C-DCDE36BB508C}"/>
              </a:ext>
            </a:extLst>
          </p:cNvPr>
          <p:cNvSpPr>
            <a:spLocks noGrp="1"/>
          </p:cNvSpPr>
          <p:nvPr>
            <p:ph type="dt" sz="half" idx="10"/>
          </p:nvPr>
        </p:nvSpPr>
        <p:spPr/>
        <p:txBody>
          <a:bodyPr/>
          <a:lstStyle/>
          <a:p>
            <a:fld id="{AE4737B1-F250-BB44-A787-B38E086CCEE1}" type="datetimeFigureOut">
              <a:rPr lang="en-US" smtClean="0"/>
              <a:t>7/7/2026</a:t>
            </a:fld>
            <a:endParaRPr lang="en-US"/>
          </a:p>
        </p:txBody>
      </p:sp>
      <p:sp>
        <p:nvSpPr>
          <p:cNvPr id="4" name="Footer Placeholder 3">
            <a:extLst>
              <a:ext uri="{FF2B5EF4-FFF2-40B4-BE49-F238E27FC236}">
                <a16:creationId xmlns:a16="http://schemas.microsoft.com/office/drawing/2014/main" id="{1F8822DF-8136-9625-502B-56C0D11449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21A9BF-906C-E445-337D-C91EC51954B3}"/>
              </a:ext>
            </a:extLst>
          </p:cNvPr>
          <p:cNvSpPr>
            <a:spLocks noGrp="1"/>
          </p:cNvSpPr>
          <p:nvPr>
            <p:ph type="sldNum" sz="quarter" idx="12"/>
          </p:nvPr>
        </p:nvSpPr>
        <p:spPr>
          <a:xfrm>
            <a:off x="8610600" y="6356350"/>
            <a:ext cx="2743200" cy="365125"/>
          </a:xfrm>
          <a:prstGeom prst="rect">
            <a:avLst/>
          </a:prstGeom>
        </p:spPr>
        <p:txBody>
          <a:bodyPr/>
          <a:lstStyle/>
          <a:p>
            <a:fld id="{36DDCBD3-5874-3B44-A01E-6B695B606E1D}" type="slidenum">
              <a:rPr lang="en-US" smtClean="0"/>
              <a:t>‹Nº›</a:t>
            </a:fld>
            <a:endParaRPr lang="en-US"/>
          </a:p>
        </p:txBody>
      </p:sp>
      <p:sp>
        <p:nvSpPr>
          <p:cNvPr id="8" name="Picture Placeholder 6">
            <a:extLst>
              <a:ext uri="{FF2B5EF4-FFF2-40B4-BE49-F238E27FC236}">
                <a16:creationId xmlns:a16="http://schemas.microsoft.com/office/drawing/2014/main" id="{3F3E4450-5413-3011-B165-86F394227971}"/>
              </a:ext>
            </a:extLst>
          </p:cNvPr>
          <p:cNvSpPr>
            <a:spLocks noGrp="1"/>
          </p:cNvSpPr>
          <p:nvPr>
            <p:ph type="pic" sz="quarter" idx="16"/>
          </p:nvPr>
        </p:nvSpPr>
        <p:spPr>
          <a:xfrm>
            <a:off x="3950691" y="0"/>
            <a:ext cx="3464718" cy="6857999"/>
          </a:xfrm>
          <a:prstGeom prst="rect">
            <a:avLst/>
          </a:prstGeom>
        </p:spPr>
        <p:txBody>
          <a:bodyPr anchor="ctr"/>
          <a:lstStyle>
            <a:lvl1pPr marL="0" indent="0" algn="ctr">
              <a:buNone/>
              <a:defRPr/>
            </a:lvl1pPr>
          </a:lstStyle>
          <a:p>
            <a:r>
              <a:rPr lang="es-ES"/>
              <a:t>Haga clic en el icono para agregar una imagen</a:t>
            </a:r>
            <a:endParaRPr lang="en-US"/>
          </a:p>
        </p:txBody>
      </p:sp>
      <p:sp>
        <p:nvSpPr>
          <p:cNvPr id="17" name="Freeform 16">
            <a:extLst>
              <a:ext uri="{FF2B5EF4-FFF2-40B4-BE49-F238E27FC236}">
                <a16:creationId xmlns:a16="http://schemas.microsoft.com/office/drawing/2014/main" id="{07CC5779-8732-F103-6754-FA9D7BEF09AE}"/>
              </a:ext>
            </a:extLst>
          </p:cNvPr>
          <p:cNvSpPr/>
          <p:nvPr userDrawn="1"/>
        </p:nvSpPr>
        <p:spPr>
          <a:xfrm rot="16200000">
            <a:off x="-104408" y="4707445"/>
            <a:ext cx="1642200" cy="1433384"/>
          </a:xfrm>
          <a:custGeom>
            <a:avLst/>
            <a:gdLst>
              <a:gd name="connsiteX0" fmla="*/ 1642200 w 1642200"/>
              <a:gd name="connsiteY0" fmla="*/ 1433384 h 1433384"/>
              <a:gd name="connsiteX1" fmla="*/ 947895 w 1642200"/>
              <a:gd name="connsiteY1" fmla="*/ 1433384 h 1433384"/>
              <a:gd name="connsiteX2" fmla="*/ 617687 w 1642200"/>
              <a:gd name="connsiteY2" fmla="*/ 1433384 h 1433384"/>
              <a:gd name="connsiteX3" fmla="*/ 0 w 1642200"/>
              <a:gd name="connsiteY3" fmla="*/ 0 h 1433384"/>
              <a:gd name="connsiteX4" fmla="*/ 330208 w 1642200"/>
              <a:gd name="connsiteY4" fmla="*/ 0 h 1433384"/>
              <a:gd name="connsiteX5" fmla="*/ 1096916 w 1642200"/>
              <a:gd name="connsiteY5" fmla="*/ 0 h 1433384"/>
              <a:gd name="connsiteX6" fmla="*/ 1427124 w 1642200"/>
              <a:gd name="connsiteY6" fmla="*/ 0 h 1433384"/>
              <a:gd name="connsiteX7" fmla="*/ 1427125 w 1642200"/>
              <a:gd name="connsiteY7" fmla="*/ 3 h 1433384"/>
              <a:gd name="connsiteX8" fmla="*/ 1414502 w 1642200"/>
              <a:gd name="connsiteY8" fmla="*/ 3 h 1433384"/>
              <a:gd name="connsiteX9" fmla="*/ 1024515 w 1642200"/>
              <a:gd name="connsiteY9" fmla="*/ 3 h 143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2200" h="1433384">
                <a:moveTo>
                  <a:pt x="1642200" y="1433384"/>
                </a:moveTo>
                <a:lnTo>
                  <a:pt x="947895" y="1433384"/>
                </a:lnTo>
                <a:lnTo>
                  <a:pt x="617687" y="1433384"/>
                </a:lnTo>
                <a:lnTo>
                  <a:pt x="0" y="0"/>
                </a:lnTo>
                <a:lnTo>
                  <a:pt x="330208" y="0"/>
                </a:lnTo>
                <a:lnTo>
                  <a:pt x="1096916" y="0"/>
                </a:lnTo>
                <a:lnTo>
                  <a:pt x="1427124" y="0"/>
                </a:lnTo>
                <a:lnTo>
                  <a:pt x="1427125" y="3"/>
                </a:lnTo>
                <a:lnTo>
                  <a:pt x="1414502" y="3"/>
                </a:lnTo>
                <a:lnTo>
                  <a:pt x="1024515" y="3"/>
                </a:lnTo>
                <a:close/>
              </a:path>
            </a:pathLst>
          </a:custGeom>
          <a:solidFill>
            <a:schemeClr val="accent1"/>
          </a:solidFill>
          <a:ln w="6329" cap="flat">
            <a:noFill/>
            <a:prstDash val="solid"/>
            <a:miter/>
          </a:ln>
        </p:spPr>
        <p:txBody>
          <a:bodyPr rtlCol="0" anchor="ctr"/>
          <a:lstStyle/>
          <a:p>
            <a:endParaRPr lang="en-US"/>
          </a:p>
        </p:txBody>
      </p:sp>
      <p:sp>
        <p:nvSpPr>
          <p:cNvPr id="6" name="Marcador de contenido 5">
            <a:extLst>
              <a:ext uri="{FF2B5EF4-FFF2-40B4-BE49-F238E27FC236}">
                <a16:creationId xmlns:a16="http://schemas.microsoft.com/office/drawing/2014/main" id="{B99412D2-75D3-CD42-6BD6-B84F4BDA5699}"/>
              </a:ext>
            </a:extLst>
          </p:cNvPr>
          <p:cNvSpPr>
            <a:spLocks noGrp="1"/>
          </p:cNvSpPr>
          <p:nvPr>
            <p:ph sz="quarter" idx="17"/>
          </p:nvPr>
        </p:nvSpPr>
        <p:spPr>
          <a:xfrm>
            <a:off x="750888" y="171450"/>
            <a:ext cx="2743200" cy="5632450"/>
          </a:xfrm>
          <a:prstGeom prst="rect">
            <a:avLst/>
          </a:prstGeom>
        </p:spPr>
        <p:txBody>
          <a:bodyPr/>
          <a:lstStyle>
            <a:lvl1pPr>
              <a:defRPr sz="2000"/>
            </a:lvl1pPr>
            <a:lvl2pPr>
              <a:defRPr sz="2000"/>
            </a:lvl2pPr>
            <a:lvl3pPr>
              <a:defRPr sz="2000"/>
            </a:lvl3pPr>
            <a:lvl4pPr>
              <a:defRPr sz="2000"/>
            </a:lvl4pPr>
            <a:lvl5pPr>
              <a:defRPr sz="20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contenido 5">
            <a:extLst>
              <a:ext uri="{FF2B5EF4-FFF2-40B4-BE49-F238E27FC236}">
                <a16:creationId xmlns:a16="http://schemas.microsoft.com/office/drawing/2014/main" id="{07FBF0EE-97D2-6A01-F2B5-EC4BEBCD70C5}"/>
              </a:ext>
            </a:extLst>
          </p:cNvPr>
          <p:cNvSpPr>
            <a:spLocks noGrp="1"/>
          </p:cNvSpPr>
          <p:nvPr>
            <p:ph sz="quarter" idx="18"/>
          </p:nvPr>
        </p:nvSpPr>
        <p:spPr>
          <a:xfrm>
            <a:off x="4185924" y="569269"/>
            <a:ext cx="2743200" cy="5632450"/>
          </a:xfrm>
          <a:prstGeom prst="rect">
            <a:avLst/>
          </a:prstGeom>
        </p:spPr>
        <p:txBody>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9" name="Marcador de contenido 5">
            <a:extLst>
              <a:ext uri="{FF2B5EF4-FFF2-40B4-BE49-F238E27FC236}">
                <a16:creationId xmlns:a16="http://schemas.microsoft.com/office/drawing/2014/main" id="{3CB6EE52-44E0-6124-939E-46C19511197B}"/>
              </a:ext>
            </a:extLst>
          </p:cNvPr>
          <p:cNvSpPr>
            <a:spLocks noGrp="1"/>
          </p:cNvSpPr>
          <p:nvPr>
            <p:ph sz="quarter" idx="19"/>
          </p:nvPr>
        </p:nvSpPr>
        <p:spPr>
          <a:xfrm>
            <a:off x="8023085" y="612787"/>
            <a:ext cx="2743200" cy="5632450"/>
          </a:xfrm>
          <a:prstGeom prst="rect">
            <a:avLst/>
          </a:prstGeom>
        </p:spPr>
        <p:txBody>
          <a:bodyPr/>
          <a:lstStyle>
            <a:lvl1pPr>
              <a:defRPr sz="2000"/>
            </a:lvl1pPr>
            <a:lvl2pPr>
              <a:defRPr sz="2000"/>
            </a:lvl2pPr>
            <a:lvl3pPr>
              <a:defRPr sz="2000"/>
            </a:lvl3pPr>
            <a:lvl4pPr>
              <a:defRPr sz="2000"/>
            </a:lvl4pPr>
            <a:lvl5pPr>
              <a:defRPr sz="20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1283085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6" name="Graphic 4">
            <a:extLst>
              <a:ext uri="{FF2B5EF4-FFF2-40B4-BE49-F238E27FC236}">
                <a16:creationId xmlns:a16="http://schemas.microsoft.com/office/drawing/2014/main" id="{13D32138-7D8D-E249-ABB3-E1EADA101D3D}"/>
              </a:ext>
            </a:extLst>
          </p:cNvPr>
          <p:cNvSpPr/>
          <p:nvPr userDrawn="1"/>
        </p:nvSpPr>
        <p:spPr>
          <a:xfrm>
            <a:off x="577287" y="580518"/>
            <a:ext cx="11077904" cy="5696966"/>
          </a:xfrm>
          <a:custGeom>
            <a:avLst/>
            <a:gdLst>
              <a:gd name="connsiteX0" fmla="*/ 2144554 w 7772400"/>
              <a:gd name="connsiteY0" fmla="*/ 382910 h 3997063"/>
              <a:gd name="connsiteX1" fmla="*/ 1761504 w 7772400"/>
              <a:gd name="connsiteY1" fmla="*/ 0 h 3997063"/>
              <a:gd name="connsiteX2" fmla="*/ 0 w 7772400"/>
              <a:gd name="connsiteY2" fmla="*/ 0 h 3997063"/>
              <a:gd name="connsiteX3" fmla="*/ 0 w 7772400"/>
              <a:gd name="connsiteY3" fmla="*/ 3997063 h 3997063"/>
              <a:gd name="connsiteX4" fmla="*/ 7772400 w 7772400"/>
              <a:gd name="connsiteY4" fmla="*/ 3997063 h 3997063"/>
              <a:gd name="connsiteX5" fmla="*/ 7772400 w 7772400"/>
              <a:gd name="connsiteY5" fmla="*/ 382910 h 3997063"/>
              <a:gd name="connsiteX6" fmla="*/ 2144554 w 7772400"/>
              <a:gd name="connsiteY6" fmla="*/ 382910 h 3997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72400" h="3997063">
                <a:moveTo>
                  <a:pt x="2144554" y="382910"/>
                </a:moveTo>
                <a:lnTo>
                  <a:pt x="1761504" y="0"/>
                </a:lnTo>
                <a:lnTo>
                  <a:pt x="0" y="0"/>
                </a:lnTo>
                <a:lnTo>
                  <a:pt x="0" y="3997063"/>
                </a:lnTo>
                <a:lnTo>
                  <a:pt x="7772400" y="3997063"/>
                </a:lnTo>
                <a:lnTo>
                  <a:pt x="7772400" y="382910"/>
                </a:lnTo>
                <a:lnTo>
                  <a:pt x="2144554" y="382910"/>
                </a:lnTo>
                <a:close/>
              </a:path>
            </a:pathLst>
          </a:custGeom>
          <a:solidFill>
            <a:schemeClr val="accent1"/>
          </a:solidFill>
          <a:ln w="4493" cap="flat">
            <a:noFill/>
            <a:prstDash val="solid"/>
            <a:miter/>
          </a:ln>
        </p:spPr>
        <p:txBody>
          <a:bodyPr rtlCol="0" anchor="ctr"/>
          <a:lstStyle/>
          <a:p>
            <a:endParaRPr lang="en-US"/>
          </a:p>
        </p:txBody>
      </p:sp>
      <p:sp>
        <p:nvSpPr>
          <p:cNvPr id="3" name="Date Placeholder 2">
            <a:extLst>
              <a:ext uri="{FF2B5EF4-FFF2-40B4-BE49-F238E27FC236}">
                <a16:creationId xmlns:a16="http://schemas.microsoft.com/office/drawing/2014/main" id="{3EE6F7A6-BE6C-F17A-842F-EA84F7BEE45E}"/>
              </a:ext>
            </a:extLst>
          </p:cNvPr>
          <p:cNvSpPr>
            <a:spLocks noGrp="1"/>
          </p:cNvSpPr>
          <p:nvPr>
            <p:ph type="dt" sz="half" idx="10"/>
          </p:nvPr>
        </p:nvSpPr>
        <p:spPr/>
        <p:txBody>
          <a:bodyPr/>
          <a:lstStyle/>
          <a:p>
            <a:fld id="{AE4737B1-F250-BB44-A787-B38E086CCEE1}" type="datetimeFigureOut">
              <a:rPr lang="en-US" smtClean="0"/>
              <a:t>7/7/2026</a:t>
            </a:fld>
            <a:endParaRPr lang="en-US"/>
          </a:p>
        </p:txBody>
      </p:sp>
      <p:sp>
        <p:nvSpPr>
          <p:cNvPr id="4" name="Footer Placeholder 3">
            <a:extLst>
              <a:ext uri="{FF2B5EF4-FFF2-40B4-BE49-F238E27FC236}">
                <a16:creationId xmlns:a16="http://schemas.microsoft.com/office/drawing/2014/main" id="{1A284B67-7F13-1C33-500C-BDB764D6DC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9D091C-DABF-07B2-1471-50CBA6033F6A}"/>
              </a:ext>
            </a:extLst>
          </p:cNvPr>
          <p:cNvSpPr>
            <a:spLocks noGrp="1"/>
          </p:cNvSpPr>
          <p:nvPr>
            <p:ph type="sldNum" sz="quarter" idx="12"/>
          </p:nvPr>
        </p:nvSpPr>
        <p:spPr>
          <a:xfrm>
            <a:off x="8610600" y="6356350"/>
            <a:ext cx="2743200" cy="365125"/>
          </a:xfrm>
          <a:prstGeom prst="rect">
            <a:avLst/>
          </a:prstGeom>
        </p:spPr>
        <p:txBody>
          <a:bodyPr/>
          <a:lstStyle/>
          <a:p>
            <a:fld id="{36DDCBD3-5874-3B44-A01E-6B695B606E1D}" type="slidenum">
              <a:rPr lang="en-US" smtClean="0"/>
              <a:t>‹Nº›</a:t>
            </a:fld>
            <a:endParaRPr lang="en-US"/>
          </a:p>
        </p:txBody>
      </p:sp>
      <p:sp>
        <p:nvSpPr>
          <p:cNvPr id="8" name="Picture Placeholder 6">
            <a:extLst>
              <a:ext uri="{FF2B5EF4-FFF2-40B4-BE49-F238E27FC236}">
                <a16:creationId xmlns:a16="http://schemas.microsoft.com/office/drawing/2014/main" id="{61D56D6E-B476-D3FF-B00B-5475E7ABB76C}"/>
              </a:ext>
            </a:extLst>
          </p:cNvPr>
          <p:cNvSpPr>
            <a:spLocks noGrp="1"/>
          </p:cNvSpPr>
          <p:nvPr>
            <p:ph type="pic" sz="quarter" idx="16"/>
          </p:nvPr>
        </p:nvSpPr>
        <p:spPr>
          <a:xfrm>
            <a:off x="6878240" y="1143001"/>
            <a:ext cx="4776951" cy="5134483"/>
          </a:xfrm>
          <a:prstGeom prst="rect">
            <a:avLst/>
          </a:prstGeom>
        </p:spPr>
        <p:txBody>
          <a:bodyPr anchor="ctr"/>
          <a:lstStyle>
            <a:lvl1pPr marL="0" indent="0" algn="ctr">
              <a:buNone/>
              <a:defRPr/>
            </a:lvl1pPr>
          </a:lstStyle>
          <a:p>
            <a:r>
              <a:rPr lang="es-ES"/>
              <a:t>Haga clic en el icono para agregar una imagen</a:t>
            </a:r>
            <a:endParaRPr lang="en-US"/>
          </a:p>
        </p:txBody>
      </p:sp>
      <p:sp>
        <p:nvSpPr>
          <p:cNvPr id="2" name="Título 1">
            <a:extLst>
              <a:ext uri="{FF2B5EF4-FFF2-40B4-BE49-F238E27FC236}">
                <a16:creationId xmlns:a16="http://schemas.microsoft.com/office/drawing/2014/main" id="{E88B5E7E-16A0-BD37-1EA2-DC52FC79E961}"/>
              </a:ext>
            </a:extLst>
          </p:cNvPr>
          <p:cNvSpPr>
            <a:spLocks noGrp="1"/>
          </p:cNvSpPr>
          <p:nvPr>
            <p:ph type="title"/>
          </p:nvPr>
        </p:nvSpPr>
        <p:spPr>
          <a:xfrm>
            <a:off x="1099113" y="1732198"/>
            <a:ext cx="4523089" cy="4197822"/>
          </a:xfrm>
          <a:prstGeom prst="rect">
            <a:avLst/>
          </a:prstGeom>
        </p:spPr>
        <p:txBody>
          <a:bodyPr/>
          <a:lstStyle/>
          <a:p>
            <a:r>
              <a:rPr lang="es-ES"/>
              <a:t>Haga clic para modificar el estilo de título del patrón</a:t>
            </a:r>
            <a:endParaRPr lang="es-CO"/>
          </a:p>
        </p:txBody>
      </p:sp>
    </p:spTree>
    <p:extLst>
      <p:ext uri="{BB962C8B-B14F-4D97-AF65-F5344CB8AC3E}">
        <p14:creationId xmlns:p14="http://schemas.microsoft.com/office/powerpoint/2010/main" val="1692072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610BF0-59B0-E82C-078E-C94FDA3C3620}"/>
              </a:ext>
            </a:extLst>
          </p:cNvPr>
          <p:cNvSpPr/>
          <p:nvPr userDrawn="1"/>
        </p:nvSpPr>
        <p:spPr>
          <a:xfrm>
            <a:off x="0" y="-289711"/>
            <a:ext cx="12192000" cy="71477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ED9323A5-6E3A-AFDE-49C3-7E7CA35C925B}"/>
              </a:ext>
            </a:extLst>
          </p:cNvPr>
          <p:cNvSpPr>
            <a:spLocks noGrp="1"/>
          </p:cNvSpPr>
          <p:nvPr>
            <p:ph type="dt" sz="half" idx="10"/>
          </p:nvPr>
        </p:nvSpPr>
        <p:spPr/>
        <p:txBody>
          <a:bodyPr/>
          <a:lstStyle/>
          <a:p>
            <a:fld id="{AE4737B1-F250-BB44-A787-B38E086CCEE1}" type="datetimeFigureOut">
              <a:rPr lang="en-US" smtClean="0"/>
              <a:t>7/7/2026</a:t>
            </a:fld>
            <a:endParaRPr lang="en-US"/>
          </a:p>
        </p:txBody>
      </p:sp>
      <p:sp>
        <p:nvSpPr>
          <p:cNvPr id="4" name="Footer Placeholder 3">
            <a:extLst>
              <a:ext uri="{FF2B5EF4-FFF2-40B4-BE49-F238E27FC236}">
                <a16:creationId xmlns:a16="http://schemas.microsoft.com/office/drawing/2014/main" id="{6DE87018-B5C5-E753-ED2B-B8BCC8C362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9EC15E-6F92-52C6-6D54-EEF91FBE86A3}"/>
              </a:ext>
            </a:extLst>
          </p:cNvPr>
          <p:cNvSpPr>
            <a:spLocks noGrp="1"/>
          </p:cNvSpPr>
          <p:nvPr>
            <p:ph type="sldNum" sz="quarter" idx="12"/>
          </p:nvPr>
        </p:nvSpPr>
        <p:spPr>
          <a:xfrm>
            <a:off x="8610600" y="6356350"/>
            <a:ext cx="2743200" cy="365125"/>
          </a:xfrm>
          <a:prstGeom prst="rect">
            <a:avLst/>
          </a:prstGeom>
        </p:spPr>
        <p:txBody>
          <a:bodyPr/>
          <a:lstStyle/>
          <a:p>
            <a:fld id="{36DDCBD3-5874-3B44-A01E-6B695B606E1D}" type="slidenum">
              <a:rPr lang="en-US" smtClean="0"/>
              <a:t>‹Nº›</a:t>
            </a:fld>
            <a:endParaRPr lang="en-US"/>
          </a:p>
        </p:txBody>
      </p:sp>
      <p:sp>
        <p:nvSpPr>
          <p:cNvPr id="8" name="Título 7">
            <a:extLst>
              <a:ext uri="{FF2B5EF4-FFF2-40B4-BE49-F238E27FC236}">
                <a16:creationId xmlns:a16="http://schemas.microsoft.com/office/drawing/2014/main" id="{FD3500FD-896E-58F8-8F52-8F62CD596A63}"/>
              </a:ext>
            </a:extLst>
          </p:cNvPr>
          <p:cNvSpPr>
            <a:spLocks noGrp="1"/>
          </p:cNvSpPr>
          <p:nvPr>
            <p:ph type="title" hasCustomPrompt="1"/>
          </p:nvPr>
        </p:nvSpPr>
        <p:spPr>
          <a:xfrm>
            <a:off x="5821363" y="518997"/>
            <a:ext cx="5532437" cy="1325563"/>
          </a:xfrm>
          <a:prstGeom prst="rect">
            <a:avLst/>
          </a:prstGeom>
        </p:spPr>
        <p:txBody>
          <a:bodyPr/>
          <a:lstStyle>
            <a:lvl1pPr algn="ctr">
              <a:defRPr sz="6000"/>
            </a:lvl1pPr>
          </a:lstStyle>
          <a:p>
            <a:r>
              <a:rPr lang="es-ES"/>
              <a:t>GRACIAS</a:t>
            </a:r>
            <a:endParaRPr lang="es-CO"/>
          </a:p>
        </p:txBody>
      </p:sp>
    </p:spTree>
    <p:extLst>
      <p:ext uri="{BB962C8B-B14F-4D97-AF65-F5344CB8AC3E}">
        <p14:creationId xmlns:p14="http://schemas.microsoft.com/office/powerpoint/2010/main" val="19474354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24698" y="214807"/>
            <a:ext cx="8033951" cy="570512"/>
          </a:xfrm>
        </p:spPr>
        <p:txBody>
          <a:bodyPr anchor="b">
            <a:normAutofit/>
          </a:bodyPr>
          <a:lstStyle>
            <a:lvl1pPr algn="ctr">
              <a:defRPr sz="4000"/>
            </a:lvl1pPr>
          </a:lstStyle>
          <a:p>
            <a:r>
              <a:rPr lang="es-ES"/>
              <a:t>Haga clic para modificar el estilo de título del patrón</a:t>
            </a:r>
            <a:endParaRPr lang="es-CO"/>
          </a:p>
        </p:txBody>
      </p:sp>
      <p:sp>
        <p:nvSpPr>
          <p:cNvPr id="3" name="Subtítulo 2"/>
          <p:cNvSpPr>
            <a:spLocks noGrp="1"/>
          </p:cNvSpPr>
          <p:nvPr>
            <p:ph type="subTitle" idx="1"/>
          </p:nvPr>
        </p:nvSpPr>
        <p:spPr>
          <a:xfrm>
            <a:off x="838199" y="1110929"/>
            <a:ext cx="8417011" cy="570512"/>
          </a:xfrm>
          <a:prstGeom prst="rect">
            <a:avLst/>
          </a:prstGeom>
        </p:spPr>
        <p:txBody>
          <a:bodyPr>
            <a:noAutofit/>
          </a:bodyPr>
          <a:lstStyle>
            <a:lvl1pPr marL="0" indent="0" algn="l" defTabSz="914400" rtl="0" eaLnBrk="1" latinLnBrk="0" hangingPunct="1">
              <a:buNone/>
              <a:defRPr lang="es-CO" sz="2400" b="1" kern="1200" dirty="0">
                <a:solidFill>
                  <a:srgbClr val="EA213B"/>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8" name="Marcador de posición de imagen 7"/>
          <p:cNvSpPr>
            <a:spLocks noGrp="1"/>
          </p:cNvSpPr>
          <p:nvPr>
            <p:ph type="pic" sz="quarter" idx="13"/>
          </p:nvPr>
        </p:nvSpPr>
        <p:spPr>
          <a:xfrm>
            <a:off x="111125" y="160338"/>
            <a:ext cx="727075" cy="679450"/>
          </a:xfrm>
        </p:spPr>
        <p:txBody>
          <a:bodyPr rtlCol="0">
            <a:normAutofit/>
          </a:bodyPr>
          <a:lstStyle>
            <a:lvl1pPr>
              <a:defRPr>
                <a:latin typeface="Arial" panose="020B0604020202020204" pitchFamily="34" charset="0"/>
              </a:defRPr>
            </a:lvl1pPr>
          </a:lstStyle>
          <a:p>
            <a:pPr lvl="0"/>
            <a:endParaRPr lang="es-CO" noProof="0"/>
          </a:p>
        </p:txBody>
      </p:sp>
      <p:sp>
        <p:nvSpPr>
          <p:cNvPr id="4" name="Marcador de fecha 3">
            <a:extLst>
              <a:ext uri="{FF2B5EF4-FFF2-40B4-BE49-F238E27FC236}">
                <a16:creationId xmlns:a16="http://schemas.microsoft.com/office/drawing/2014/main" id="{D06F293B-DA1D-2CB4-5A71-AA3F1B60CF82}"/>
              </a:ext>
            </a:extLst>
          </p:cNvPr>
          <p:cNvSpPr>
            <a:spLocks noGrp="1"/>
          </p:cNvSpPr>
          <p:nvPr>
            <p:ph type="dt" sz="half" idx="14"/>
          </p:nvPr>
        </p:nvSpPr>
        <p:spPr/>
        <p:txBody>
          <a:bodyPr/>
          <a:lstStyle>
            <a:lvl1pPr>
              <a:defRPr/>
            </a:lvl1pPr>
          </a:lstStyle>
          <a:p>
            <a:pPr>
              <a:defRPr/>
            </a:pPr>
            <a:fld id="{07BF2AAA-63CC-4AA0-B1A2-0ADE49A3C7E2}" type="datetimeFigureOut">
              <a:rPr lang="es-CO"/>
              <a:pPr>
                <a:defRPr/>
              </a:pPr>
              <a:t>7/07/2026</a:t>
            </a:fld>
            <a:endParaRPr lang="es-CO"/>
          </a:p>
        </p:txBody>
      </p:sp>
      <p:sp>
        <p:nvSpPr>
          <p:cNvPr id="5" name="Marcador de pie de página 4">
            <a:extLst>
              <a:ext uri="{FF2B5EF4-FFF2-40B4-BE49-F238E27FC236}">
                <a16:creationId xmlns:a16="http://schemas.microsoft.com/office/drawing/2014/main" id="{E796E985-CAD0-F362-481D-4DB83601E134}"/>
              </a:ext>
            </a:extLst>
          </p:cNvPr>
          <p:cNvSpPr>
            <a:spLocks noGrp="1"/>
          </p:cNvSpPr>
          <p:nvPr>
            <p:ph type="ftr" sz="quarter" idx="15"/>
          </p:nvPr>
        </p:nvSpPr>
        <p:spPr/>
        <p:txBody>
          <a:bodyPr/>
          <a:lstStyle>
            <a:lvl1pPr>
              <a:defRPr/>
            </a:lvl1pPr>
          </a:lstStyle>
          <a:p>
            <a:pPr>
              <a:defRPr/>
            </a:pPr>
            <a:endParaRPr lang="es-CO"/>
          </a:p>
        </p:txBody>
      </p:sp>
    </p:spTree>
    <p:extLst>
      <p:ext uri="{BB962C8B-B14F-4D97-AF65-F5344CB8AC3E}">
        <p14:creationId xmlns:p14="http://schemas.microsoft.com/office/powerpoint/2010/main" val="3016439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Diapositiva de título">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1B9FD50-EE30-DCD2-65E0-66F8F40AB563}"/>
              </a:ext>
              <a:ext uri="{C183D7F6-B498-43B3-948B-1728B52AA6E4}">
                <adec:decorative xmlns:adec="http://schemas.microsoft.com/office/drawing/2017/decorative" val="1"/>
              </a:ext>
            </a:extLst>
          </p:cNvPr>
          <p:cNvSpPr>
            <a:spLocks noGrp="1"/>
          </p:cNvSpPr>
          <p:nvPr>
            <p:ph type="pic" sz="quarter" idx="13"/>
          </p:nvPr>
        </p:nvSpPr>
        <p:spPr>
          <a:xfrm>
            <a:off x="0" y="2273108"/>
            <a:ext cx="4587558" cy="4584892"/>
          </a:xfrm>
          <a:custGeom>
            <a:avLst/>
            <a:gdLst>
              <a:gd name="connsiteX0" fmla="*/ 0 w 4587558"/>
              <a:gd name="connsiteY0" fmla="*/ 0 h 4584892"/>
              <a:gd name="connsiteX1" fmla="*/ 4587558 w 4587558"/>
              <a:gd name="connsiteY1" fmla="*/ 4584892 h 4584892"/>
              <a:gd name="connsiteX2" fmla="*/ 772718 w 4587558"/>
              <a:gd name="connsiteY2" fmla="*/ 4584892 h 4584892"/>
              <a:gd name="connsiteX3" fmla="*/ 0 w 4587558"/>
              <a:gd name="connsiteY3" fmla="*/ 3812623 h 4584892"/>
            </a:gdLst>
            <a:ahLst/>
            <a:cxnLst>
              <a:cxn ang="0">
                <a:pos x="connsiteX0" y="connsiteY0"/>
              </a:cxn>
              <a:cxn ang="0">
                <a:pos x="connsiteX1" y="connsiteY1"/>
              </a:cxn>
              <a:cxn ang="0">
                <a:pos x="connsiteX2" y="connsiteY2"/>
              </a:cxn>
              <a:cxn ang="0">
                <a:pos x="connsiteX3" y="connsiteY3"/>
              </a:cxn>
            </a:cxnLst>
            <a:rect l="l" t="t" r="r" b="b"/>
            <a:pathLst>
              <a:path w="4587558" h="4584892">
                <a:moveTo>
                  <a:pt x="0" y="0"/>
                </a:moveTo>
                <a:lnTo>
                  <a:pt x="4587558" y="4584892"/>
                </a:lnTo>
                <a:lnTo>
                  <a:pt x="772718" y="4584892"/>
                </a:lnTo>
                <a:lnTo>
                  <a:pt x="0" y="3812623"/>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13" name="Picture Placeholder 12">
            <a:extLst>
              <a:ext uri="{FF2B5EF4-FFF2-40B4-BE49-F238E27FC236}">
                <a16:creationId xmlns:a16="http://schemas.microsoft.com/office/drawing/2014/main" id="{FBCB2BC9-2894-4F7E-A51D-F9F5F5769352}"/>
              </a:ext>
              <a:ext uri="{C183D7F6-B498-43B3-948B-1728B52AA6E4}">
                <adec:decorative xmlns:adec="http://schemas.microsoft.com/office/drawing/2017/decorative" val="1"/>
              </a:ext>
            </a:extLst>
          </p:cNvPr>
          <p:cNvSpPr>
            <a:spLocks noGrp="1"/>
          </p:cNvSpPr>
          <p:nvPr>
            <p:ph type="pic" sz="quarter" idx="14"/>
          </p:nvPr>
        </p:nvSpPr>
        <p:spPr>
          <a:xfrm>
            <a:off x="5634629" y="7948"/>
            <a:ext cx="6574211" cy="6570390"/>
          </a:xfrm>
          <a:custGeom>
            <a:avLst/>
            <a:gdLst>
              <a:gd name="connsiteX0" fmla="*/ 0 w 6574211"/>
              <a:gd name="connsiteY0" fmla="*/ 0 h 6570390"/>
              <a:gd name="connsiteX1" fmla="*/ 4929560 w 6574211"/>
              <a:gd name="connsiteY1" fmla="*/ 0 h 6570390"/>
              <a:gd name="connsiteX2" fmla="*/ 6574211 w 6574211"/>
              <a:gd name="connsiteY2" fmla="*/ 1643694 h 6570390"/>
              <a:gd name="connsiteX3" fmla="*/ 6574211 w 6574211"/>
              <a:gd name="connsiteY3" fmla="*/ 6570390 h 6570390"/>
            </a:gdLst>
            <a:ahLst/>
            <a:cxnLst>
              <a:cxn ang="0">
                <a:pos x="connsiteX0" y="connsiteY0"/>
              </a:cxn>
              <a:cxn ang="0">
                <a:pos x="connsiteX1" y="connsiteY1"/>
              </a:cxn>
              <a:cxn ang="0">
                <a:pos x="connsiteX2" y="connsiteY2"/>
              </a:cxn>
              <a:cxn ang="0">
                <a:pos x="connsiteX3" y="connsiteY3"/>
              </a:cxn>
            </a:cxnLst>
            <a:rect l="l" t="t" r="r" b="b"/>
            <a:pathLst>
              <a:path w="6574211" h="6570390">
                <a:moveTo>
                  <a:pt x="0" y="0"/>
                </a:moveTo>
                <a:lnTo>
                  <a:pt x="4929560" y="0"/>
                </a:lnTo>
                <a:lnTo>
                  <a:pt x="6574211" y="1643694"/>
                </a:lnTo>
                <a:lnTo>
                  <a:pt x="6574211" y="6570390"/>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2" name="Freeform 22">
            <a:extLst>
              <a:ext uri="{FF2B5EF4-FFF2-40B4-BE49-F238E27FC236}">
                <a16:creationId xmlns:a16="http://schemas.microsoft.com/office/drawing/2014/main" id="{A1B5BF35-C2AE-B6A5-702E-DBEC0F2C94F6}"/>
              </a:ext>
              <a:ext uri="{C183D7F6-B498-43B3-948B-1728B52AA6E4}">
                <adec:decorative xmlns:adec="http://schemas.microsoft.com/office/drawing/2017/decorative" val="1"/>
              </a:ext>
            </a:extLst>
          </p:cNvPr>
          <p:cNvSpPr/>
          <p:nvPr userDrawn="1"/>
        </p:nvSpPr>
        <p:spPr>
          <a:xfrm>
            <a:off x="10564188" y="7948"/>
            <a:ext cx="1644650" cy="1643694"/>
          </a:xfrm>
          <a:custGeom>
            <a:avLst/>
            <a:gdLst>
              <a:gd name="connsiteX0" fmla="*/ 0 w 1644650"/>
              <a:gd name="connsiteY0" fmla="*/ 0 h 1643694"/>
              <a:gd name="connsiteX1" fmla="*/ 1644651 w 1644650"/>
              <a:gd name="connsiteY1" fmla="*/ 1643694 h 1643694"/>
              <a:gd name="connsiteX2" fmla="*/ 1644651 w 1644650"/>
              <a:gd name="connsiteY2" fmla="*/ 0 h 1643694"/>
              <a:gd name="connsiteX3" fmla="*/ 0 w 1644650"/>
              <a:gd name="connsiteY3" fmla="*/ 0 h 1643694"/>
            </a:gdLst>
            <a:ahLst/>
            <a:cxnLst>
              <a:cxn ang="0">
                <a:pos x="connsiteX0" y="connsiteY0"/>
              </a:cxn>
              <a:cxn ang="0">
                <a:pos x="connsiteX1" y="connsiteY1"/>
              </a:cxn>
              <a:cxn ang="0">
                <a:pos x="connsiteX2" y="connsiteY2"/>
              </a:cxn>
              <a:cxn ang="0">
                <a:pos x="connsiteX3" y="connsiteY3"/>
              </a:cxn>
            </a:cxnLst>
            <a:rect l="l" t="t" r="r" b="b"/>
            <a:pathLst>
              <a:path w="1644650" h="1643694">
                <a:moveTo>
                  <a:pt x="0" y="0"/>
                </a:moveTo>
                <a:lnTo>
                  <a:pt x="1644651" y="1643694"/>
                </a:lnTo>
                <a:lnTo>
                  <a:pt x="1644651" y="0"/>
                </a:lnTo>
                <a:lnTo>
                  <a:pt x="0" y="0"/>
                </a:lnTo>
                <a:close/>
              </a:path>
            </a:pathLst>
          </a:custGeom>
          <a:solidFill>
            <a:schemeClr val="accent1"/>
          </a:solidFill>
          <a:ln w="6362" cap="flat">
            <a:noFill/>
            <a:prstDash val="solid"/>
            <a:miter/>
          </a:ln>
        </p:spPr>
        <p:txBody>
          <a:bodyPr rtlCol="0" anchor="ctr"/>
          <a:lstStyle/>
          <a:p>
            <a:endParaRPr lang="en-US"/>
          </a:p>
        </p:txBody>
      </p:sp>
      <p:sp>
        <p:nvSpPr>
          <p:cNvPr id="3" name="Freeform 23">
            <a:extLst>
              <a:ext uri="{FF2B5EF4-FFF2-40B4-BE49-F238E27FC236}">
                <a16:creationId xmlns:a16="http://schemas.microsoft.com/office/drawing/2014/main" id="{950B67A3-D174-4703-BC36-F646214E53E8}"/>
              </a:ext>
              <a:ext uri="{C183D7F6-B498-43B3-948B-1728B52AA6E4}">
                <adec:decorative xmlns:adec="http://schemas.microsoft.com/office/drawing/2017/decorative" val="1"/>
              </a:ext>
            </a:extLst>
          </p:cNvPr>
          <p:cNvSpPr/>
          <p:nvPr userDrawn="1"/>
        </p:nvSpPr>
        <p:spPr>
          <a:xfrm>
            <a:off x="1592338" y="4866079"/>
            <a:ext cx="3622520" cy="1991921"/>
          </a:xfrm>
          <a:custGeom>
            <a:avLst/>
            <a:gdLst>
              <a:gd name="connsiteX0" fmla="*/ 3622520 w 3622520"/>
              <a:gd name="connsiteY0" fmla="*/ 1991922 h 1991921"/>
              <a:gd name="connsiteX1" fmla="*/ 1629440 w 3622520"/>
              <a:gd name="connsiteY1" fmla="*/ 0 h 1991921"/>
              <a:gd name="connsiteX2" fmla="*/ 0 w 3622520"/>
              <a:gd name="connsiteY2" fmla="*/ 0 h 1991921"/>
              <a:gd name="connsiteX3" fmla="*/ 1993080 w 3622520"/>
              <a:gd name="connsiteY3" fmla="*/ 1991922 h 1991921"/>
              <a:gd name="connsiteX4" fmla="*/ 3622520 w 3622520"/>
              <a:gd name="connsiteY4" fmla="*/ 1991922 h 1991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2520" h="1991921">
                <a:moveTo>
                  <a:pt x="3622520" y="1991922"/>
                </a:moveTo>
                <a:lnTo>
                  <a:pt x="1629440" y="0"/>
                </a:lnTo>
                <a:lnTo>
                  <a:pt x="0" y="0"/>
                </a:lnTo>
                <a:lnTo>
                  <a:pt x="1993080" y="1991922"/>
                </a:lnTo>
                <a:lnTo>
                  <a:pt x="3622520" y="1991922"/>
                </a:lnTo>
                <a:close/>
              </a:path>
            </a:pathLst>
          </a:custGeom>
          <a:solidFill>
            <a:schemeClr val="accent1">
              <a:alpha val="85000"/>
            </a:schemeClr>
          </a:solidFill>
          <a:ln w="6362" cap="flat">
            <a:noFill/>
            <a:prstDash val="solid"/>
            <a:miter/>
          </a:ln>
        </p:spPr>
        <p:txBody>
          <a:bodyPr rtlCol="0" anchor="ctr"/>
          <a:lstStyle/>
          <a:p>
            <a:endParaRPr lang="en-US"/>
          </a:p>
        </p:txBody>
      </p:sp>
      <p:sp>
        <p:nvSpPr>
          <p:cNvPr id="7" name="Freeform 32">
            <a:extLst>
              <a:ext uri="{FF2B5EF4-FFF2-40B4-BE49-F238E27FC236}">
                <a16:creationId xmlns:a16="http://schemas.microsoft.com/office/drawing/2014/main" id="{B89B5B4E-A895-D459-15A9-103B7A133B1B}"/>
              </a:ext>
              <a:ext uri="{C183D7F6-B498-43B3-948B-1728B52AA6E4}">
                <adec:decorative xmlns:adec="http://schemas.microsoft.com/office/drawing/2017/decorative" val="1"/>
              </a:ext>
            </a:extLst>
          </p:cNvPr>
          <p:cNvSpPr/>
          <p:nvPr userDrawn="1"/>
        </p:nvSpPr>
        <p:spPr>
          <a:xfrm>
            <a:off x="5298084" y="0"/>
            <a:ext cx="2163814" cy="1440873"/>
          </a:xfrm>
          <a:custGeom>
            <a:avLst/>
            <a:gdLst>
              <a:gd name="connsiteX0" fmla="*/ 0 w 2991345"/>
              <a:gd name="connsiteY0" fmla="*/ 0 h 1991922"/>
              <a:gd name="connsiteX1" fmla="*/ 998265 w 2991345"/>
              <a:gd name="connsiteY1" fmla="*/ 0 h 1991922"/>
              <a:gd name="connsiteX2" fmla="*/ 2991345 w 2991345"/>
              <a:gd name="connsiteY2" fmla="*/ 1991922 h 1991922"/>
              <a:gd name="connsiteX3" fmla="*/ 1993080 w 2991345"/>
              <a:gd name="connsiteY3" fmla="*/ 1991922 h 1991922"/>
            </a:gdLst>
            <a:ahLst/>
            <a:cxnLst>
              <a:cxn ang="0">
                <a:pos x="connsiteX0" y="connsiteY0"/>
              </a:cxn>
              <a:cxn ang="0">
                <a:pos x="connsiteX1" y="connsiteY1"/>
              </a:cxn>
              <a:cxn ang="0">
                <a:pos x="connsiteX2" y="connsiteY2"/>
              </a:cxn>
              <a:cxn ang="0">
                <a:pos x="connsiteX3" y="connsiteY3"/>
              </a:cxn>
            </a:cxnLst>
            <a:rect l="l" t="t" r="r" b="b"/>
            <a:pathLst>
              <a:path w="2991345" h="1991922">
                <a:moveTo>
                  <a:pt x="0" y="0"/>
                </a:moveTo>
                <a:lnTo>
                  <a:pt x="998265" y="0"/>
                </a:lnTo>
                <a:lnTo>
                  <a:pt x="2991345" y="1991922"/>
                </a:lnTo>
                <a:lnTo>
                  <a:pt x="1993080" y="1991922"/>
                </a:lnTo>
                <a:close/>
              </a:path>
            </a:pathLst>
          </a:custGeom>
          <a:solidFill>
            <a:schemeClr val="accent1">
              <a:alpha val="85000"/>
            </a:schemeClr>
          </a:solidFill>
          <a:ln w="6362" cap="flat">
            <a:noFill/>
            <a:prstDash val="solid"/>
            <a:miter/>
          </a:ln>
        </p:spPr>
        <p:txBody>
          <a:bodyPr rtlCol="0" anchor="ctr"/>
          <a:lstStyle/>
          <a:p>
            <a:endParaRPr lang="en-US"/>
          </a:p>
        </p:txBody>
      </p:sp>
      <p:sp>
        <p:nvSpPr>
          <p:cNvPr id="8" name="Freeform 59">
            <a:extLst>
              <a:ext uri="{FF2B5EF4-FFF2-40B4-BE49-F238E27FC236}">
                <a16:creationId xmlns:a16="http://schemas.microsoft.com/office/drawing/2014/main" id="{D491E1DB-21AA-3C29-64F9-4F58A29D6706}"/>
              </a:ext>
              <a:ext uri="{C183D7F6-B498-43B3-948B-1728B52AA6E4}">
                <adec:decorative xmlns:adec="http://schemas.microsoft.com/office/drawing/2017/decorative" val="1"/>
              </a:ext>
            </a:extLst>
          </p:cNvPr>
          <p:cNvSpPr/>
          <p:nvPr userDrawn="1"/>
        </p:nvSpPr>
        <p:spPr>
          <a:xfrm>
            <a:off x="1661461" y="1066297"/>
            <a:ext cx="587002" cy="585345"/>
          </a:xfrm>
          <a:custGeom>
            <a:avLst/>
            <a:gdLst>
              <a:gd name="connsiteX0" fmla="*/ 812802 w 1625602"/>
              <a:gd name="connsiteY0" fmla="*/ 0 h 1621013"/>
              <a:gd name="connsiteX1" fmla="*/ 1625602 w 1625602"/>
              <a:gd name="connsiteY1" fmla="*/ 0 h 1621013"/>
              <a:gd name="connsiteX2" fmla="*/ 1625602 w 1625602"/>
              <a:gd name="connsiteY2" fmla="*/ 812800 h 1621013"/>
              <a:gd name="connsiteX3" fmla="*/ 1317231 w 1625602"/>
              <a:gd name="connsiteY3" fmla="*/ 812800 h 1621013"/>
              <a:gd name="connsiteX4" fmla="*/ 1317231 w 1625602"/>
              <a:gd name="connsiteY4" fmla="*/ 1314458 h 1621013"/>
              <a:gd name="connsiteX5" fmla="*/ 812800 w 1625602"/>
              <a:gd name="connsiteY5" fmla="*/ 1314458 h 1621013"/>
              <a:gd name="connsiteX6" fmla="*/ 812800 w 1625602"/>
              <a:gd name="connsiteY6" fmla="*/ 1621013 h 1621013"/>
              <a:gd name="connsiteX7" fmla="*/ 0 w 1625602"/>
              <a:gd name="connsiteY7" fmla="*/ 1621013 h 1621013"/>
              <a:gd name="connsiteX8" fmla="*/ 0 w 1625602"/>
              <a:gd name="connsiteY8" fmla="*/ 808213 h 1621013"/>
              <a:gd name="connsiteX9" fmla="*/ 810986 w 1625602"/>
              <a:gd name="connsiteY9" fmla="*/ 808213 h 1621013"/>
              <a:gd name="connsiteX10" fmla="*/ 812800 w 1625602"/>
              <a:gd name="connsiteY10" fmla="*/ 808213 h 1621013"/>
              <a:gd name="connsiteX11" fmla="*/ 812802 w 1625602"/>
              <a:gd name="connsiteY11" fmla="*/ 808213 h 162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5602" h="1621013">
                <a:moveTo>
                  <a:pt x="812802" y="0"/>
                </a:moveTo>
                <a:lnTo>
                  <a:pt x="1625602" y="0"/>
                </a:lnTo>
                <a:lnTo>
                  <a:pt x="1625602" y="812800"/>
                </a:lnTo>
                <a:lnTo>
                  <a:pt x="1317231" y="812800"/>
                </a:lnTo>
                <a:lnTo>
                  <a:pt x="1317231" y="1314458"/>
                </a:lnTo>
                <a:lnTo>
                  <a:pt x="812800" y="1314458"/>
                </a:lnTo>
                <a:lnTo>
                  <a:pt x="812800" y="1621013"/>
                </a:lnTo>
                <a:lnTo>
                  <a:pt x="0" y="1621013"/>
                </a:lnTo>
                <a:lnTo>
                  <a:pt x="0" y="808213"/>
                </a:lnTo>
                <a:lnTo>
                  <a:pt x="810986" y="808213"/>
                </a:lnTo>
                <a:lnTo>
                  <a:pt x="812800" y="808213"/>
                </a:lnTo>
                <a:lnTo>
                  <a:pt x="812802" y="8082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Título 15">
            <a:extLst>
              <a:ext uri="{FF2B5EF4-FFF2-40B4-BE49-F238E27FC236}">
                <a16:creationId xmlns:a16="http://schemas.microsoft.com/office/drawing/2014/main" id="{01C4E560-8E46-0ED2-F4B4-D9DD579D2055}"/>
              </a:ext>
            </a:extLst>
          </p:cNvPr>
          <p:cNvSpPr>
            <a:spLocks noGrp="1"/>
          </p:cNvSpPr>
          <p:nvPr>
            <p:ph type="title"/>
          </p:nvPr>
        </p:nvSpPr>
        <p:spPr>
          <a:xfrm>
            <a:off x="2198462" y="2684042"/>
            <a:ext cx="5017347" cy="1325563"/>
          </a:xfrm>
          <a:prstGeom prst="rect">
            <a:avLst/>
          </a:prstGeom>
        </p:spPr>
        <p:txBody>
          <a:bodyPr/>
          <a:lstStyle>
            <a:lvl1pPr>
              <a:defRPr sz="3200"/>
            </a:lvl1pPr>
          </a:lstStyle>
          <a:p>
            <a:r>
              <a:rPr lang="es-ES"/>
              <a:t>Haga clic para modificar el estilo de título del patrón</a:t>
            </a:r>
            <a:endParaRPr lang="es-CO"/>
          </a:p>
        </p:txBody>
      </p:sp>
      <p:sp>
        <p:nvSpPr>
          <p:cNvPr id="20" name="Marcador de pie de página 19">
            <a:extLst>
              <a:ext uri="{FF2B5EF4-FFF2-40B4-BE49-F238E27FC236}">
                <a16:creationId xmlns:a16="http://schemas.microsoft.com/office/drawing/2014/main" id="{8FAB5F5A-10B3-D864-2F5A-63396D3341E5}"/>
              </a:ext>
            </a:extLst>
          </p:cNvPr>
          <p:cNvSpPr>
            <a:spLocks noGrp="1"/>
          </p:cNvSpPr>
          <p:nvPr>
            <p:ph type="ftr" sz="quarter" idx="16"/>
          </p:nvPr>
        </p:nvSpPr>
        <p:spPr>
          <a:xfrm>
            <a:off x="3766996" y="4099677"/>
            <a:ext cx="4114800" cy="365125"/>
          </a:xfrm>
        </p:spPr>
        <p:txBody>
          <a:bodyPr/>
          <a:lstStyle/>
          <a:p>
            <a:r>
              <a:rPr lang="en-US" err="1"/>
              <a:t>Secretaría</a:t>
            </a:r>
            <a:r>
              <a:rPr lang="en-US"/>
              <a:t> </a:t>
            </a:r>
            <a:r>
              <a:rPr lang="es-CO" noProof="0"/>
              <a:t>Distrital</a:t>
            </a:r>
            <a:r>
              <a:rPr lang="en-US"/>
              <a:t> de Hacienda</a:t>
            </a:r>
          </a:p>
        </p:txBody>
      </p:sp>
      <p:sp>
        <p:nvSpPr>
          <p:cNvPr id="19" name="Marcador de fecha 18">
            <a:extLst>
              <a:ext uri="{FF2B5EF4-FFF2-40B4-BE49-F238E27FC236}">
                <a16:creationId xmlns:a16="http://schemas.microsoft.com/office/drawing/2014/main" id="{8F6D6CBD-70D2-EAEF-B6E6-1095438DD08C}"/>
              </a:ext>
            </a:extLst>
          </p:cNvPr>
          <p:cNvSpPr>
            <a:spLocks noGrp="1"/>
          </p:cNvSpPr>
          <p:nvPr>
            <p:ph type="dt" sz="half" idx="15"/>
          </p:nvPr>
        </p:nvSpPr>
        <p:spPr>
          <a:xfrm>
            <a:off x="8276710" y="5387082"/>
            <a:ext cx="2743200" cy="365125"/>
          </a:xfrm>
        </p:spPr>
        <p:txBody>
          <a:bodyPr/>
          <a:lstStyle>
            <a:lvl1pPr>
              <a:defRPr/>
            </a:lvl1pPr>
          </a:lstStyle>
          <a:p>
            <a:r>
              <a:rPr lang="en-US" err="1"/>
              <a:t>Decripción</a:t>
            </a:r>
            <a:endParaRPr lang="en-US"/>
          </a:p>
        </p:txBody>
      </p:sp>
    </p:spTree>
    <p:extLst>
      <p:ext uri="{BB962C8B-B14F-4D97-AF65-F5344CB8AC3E}">
        <p14:creationId xmlns:p14="http://schemas.microsoft.com/office/powerpoint/2010/main" val="5005762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8" name="Marcador de posición de imagen 7"/>
          <p:cNvSpPr>
            <a:spLocks noGrp="1"/>
          </p:cNvSpPr>
          <p:nvPr>
            <p:ph type="pic" sz="quarter" idx="13"/>
          </p:nvPr>
        </p:nvSpPr>
        <p:spPr>
          <a:xfrm>
            <a:off x="93663" y="128588"/>
            <a:ext cx="744537" cy="762000"/>
          </a:xfrm>
        </p:spPr>
        <p:txBody>
          <a:bodyPr rtlCol="0">
            <a:normAutofit/>
          </a:bodyPr>
          <a:lstStyle/>
          <a:p>
            <a:pPr lvl="0"/>
            <a:endParaRPr lang="es-CO" noProof="0"/>
          </a:p>
        </p:txBody>
      </p:sp>
      <p:sp>
        <p:nvSpPr>
          <p:cNvPr id="10" name="Marcador de texto 9"/>
          <p:cNvSpPr>
            <a:spLocks noGrp="1"/>
          </p:cNvSpPr>
          <p:nvPr>
            <p:ph type="body" sz="quarter" idx="14"/>
          </p:nvPr>
        </p:nvSpPr>
        <p:spPr>
          <a:xfrm>
            <a:off x="876300" y="890588"/>
            <a:ext cx="10155238" cy="39846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9B2A9F7-A13C-EE0A-3275-D638B37B81B8}"/>
              </a:ext>
            </a:extLst>
          </p:cNvPr>
          <p:cNvSpPr>
            <a:spLocks noGrp="1"/>
          </p:cNvSpPr>
          <p:nvPr>
            <p:ph type="dt" sz="half" idx="15"/>
          </p:nvPr>
        </p:nvSpPr>
        <p:spPr/>
        <p:txBody>
          <a:bodyPr/>
          <a:lstStyle>
            <a:lvl1pPr>
              <a:defRPr/>
            </a:lvl1pPr>
          </a:lstStyle>
          <a:p>
            <a:pPr>
              <a:defRPr/>
            </a:pPr>
            <a:fld id="{FB475A09-CA7E-4E25-9200-9E91B9A06CAD}" type="datetimeFigureOut">
              <a:rPr lang="es-CO"/>
              <a:pPr>
                <a:defRPr/>
              </a:pPr>
              <a:t>7/07/2026</a:t>
            </a:fld>
            <a:endParaRPr lang="es-CO"/>
          </a:p>
        </p:txBody>
      </p:sp>
      <p:sp>
        <p:nvSpPr>
          <p:cNvPr id="5" name="Marcador de pie de página 4">
            <a:extLst>
              <a:ext uri="{FF2B5EF4-FFF2-40B4-BE49-F238E27FC236}">
                <a16:creationId xmlns:a16="http://schemas.microsoft.com/office/drawing/2014/main" id="{A5B7926F-1E31-A27B-B16A-460DB1994299}"/>
              </a:ext>
            </a:extLst>
          </p:cNvPr>
          <p:cNvSpPr>
            <a:spLocks noGrp="1"/>
          </p:cNvSpPr>
          <p:nvPr>
            <p:ph type="ftr" sz="quarter" idx="16"/>
          </p:nvPr>
        </p:nvSpPr>
        <p:spPr/>
        <p:txBody>
          <a:bodyPr/>
          <a:lstStyle>
            <a:lvl1pPr>
              <a:defRPr/>
            </a:lvl1pPr>
          </a:lstStyle>
          <a:p>
            <a:pPr>
              <a:defRPr/>
            </a:pPr>
            <a:endParaRPr lang="es-CO"/>
          </a:p>
        </p:txBody>
      </p:sp>
      <p:sp>
        <p:nvSpPr>
          <p:cNvPr id="6" name="Marcador de número de diapositiva 5">
            <a:extLst>
              <a:ext uri="{FF2B5EF4-FFF2-40B4-BE49-F238E27FC236}">
                <a16:creationId xmlns:a16="http://schemas.microsoft.com/office/drawing/2014/main" id="{488A8E51-4B6D-D6C1-0AC1-832F78849EC1}"/>
              </a:ext>
            </a:extLst>
          </p:cNvPr>
          <p:cNvSpPr>
            <a:spLocks noGrp="1"/>
          </p:cNvSpPr>
          <p:nvPr>
            <p:ph type="sldNum" sz="quarter" idx="17"/>
          </p:nvPr>
        </p:nvSpPr>
        <p:spPr/>
        <p:txBody>
          <a:bodyPr/>
          <a:lstStyle>
            <a:lvl1pPr>
              <a:defRPr/>
            </a:lvl1pPr>
          </a:lstStyle>
          <a:p>
            <a:pPr>
              <a:defRPr/>
            </a:pPr>
            <a:fld id="{AF783F48-1285-407B-8ECC-07BAD4A9B342}" type="slidenum">
              <a:rPr lang="es-CO"/>
              <a:pPr>
                <a:defRPr/>
              </a:pPr>
              <a:t>‹Nº›</a:t>
            </a:fld>
            <a:endParaRPr lang="es-CO"/>
          </a:p>
        </p:txBody>
      </p:sp>
    </p:spTree>
    <p:extLst>
      <p:ext uri="{BB962C8B-B14F-4D97-AF65-F5344CB8AC3E}">
        <p14:creationId xmlns:p14="http://schemas.microsoft.com/office/powerpoint/2010/main" val="114007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ido">
    <p:bg>
      <p:bgPr>
        <a:solidFill>
          <a:schemeClr val="bg1"/>
        </a:solidFill>
        <a:effectLst/>
      </p:bgPr>
    </p:bg>
    <p:spTree>
      <p:nvGrpSpPr>
        <p:cNvPr id="1" name=""/>
        <p:cNvGrpSpPr/>
        <p:nvPr/>
      </p:nvGrpSpPr>
      <p:grpSpPr>
        <a:xfrm>
          <a:off x="0" y="0"/>
          <a:ext cx="0" cy="0"/>
          <a:chOff x="0" y="0"/>
          <a:chExt cx="0" cy="0"/>
        </a:xfrm>
      </p:grpSpPr>
      <p:cxnSp>
        <p:nvCxnSpPr>
          <p:cNvPr id="4" name="Conector recto 3">
            <a:extLst>
              <a:ext uri="{FF2B5EF4-FFF2-40B4-BE49-F238E27FC236}">
                <a16:creationId xmlns:a16="http://schemas.microsoft.com/office/drawing/2014/main" id="{84826BFD-66A3-0B06-F8B2-5DC77D23BFAE}"/>
              </a:ext>
            </a:extLst>
          </p:cNvPr>
          <p:cNvCxnSpPr/>
          <p:nvPr userDrawn="1"/>
        </p:nvCxnSpPr>
        <p:spPr>
          <a:xfrm>
            <a:off x="1165860" y="533400"/>
            <a:ext cx="9677400" cy="0"/>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997715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2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911757-8704-6BCA-089F-DDB9DDADF2EA}"/>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419"/>
          </a:p>
        </p:txBody>
      </p:sp>
      <p:sp>
        <p:nvSpPr>
          <p:cNvPr id="3" name="Subtítulo 2">
            <a:extLst>
              <a:ext uri="{FF2B5EF4-FFF2-40B4-BE49-F238E27FC236}">
                <a16:creationId xmlns:a16="http://schemas.microsoft.com/office/drawing/2014/main" id="{C4E3BB96-3872-6B9B-7C39-A95C89C7D1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419"/>
          </a:p>
        </p:txBody>
      </p:sp>
      <p:sp>
        <p:nvSpPr>
          <p:cNvPr id="4" name="Marcador de fecha 3">
            <a:extLst>
              <a:ext uri="{FF2B5EF4-FFF2-40B4-BE49-F238E27FC236}">
                <a16:creationId xmlns:a16="http://schemas.microsoft.com/office/drawing/2014/main" id="{A1E4E098-7F65-0C3F-EC4E-1D1FA0AD09D8}"/>
              </a:ext>
            </a:extLst>
          </p:cNvPr>
          <p:cNvSpPr>
            <a:spLocks noGrp="1"/>
          </p:cNvSpPr>
          <p:nvPr>
            <p:ph type="dt" sz="half" idx="10"/>
          </p:nvPr>
        </p:nvSpPr>
        <p:spPr/>
        <p:txBody>
          <a:bodyPr/>
          <a:lstStyle/>
          <a:p>
            <a:fld id="{A0D6CC66-F8D1-4090-BF14-7C4887CF8B92}" type="datetimeFigureOut">
              <a:rPr lang="es-419" smtClean="0"/>
              <a:t>7/7/2026</a:t>
            </a:fld>
            <a:endParaRPr lang="es-419"/>
          </a:p>
        </p:txBody>
      </p:sp>
      <p:sp>
        <p:nvSpPr>
          <p:cNvPr id="5" name="Marcador de pie de página 4">
            <a:extLst>
              <a:ext uri="{FF2B5EF4-FFF2-40B4-BE49-F238E27FC236}">
                <a16:creationId xmlns:a16="http://schemas.microsoft.com/office/drawing/2014/main" id="{DDDB9D92-72E6-A341-F890-47BE59675ED9}"/>
              </a:ext>
            </a:extLst>
          </p:cNvPr>
          <p:cNvSpPr>
            <a:spLocks noGrp="1"/>
          </p:cNvSpPr>
          <p:nvPr>
            <p:ph type="ftr" sz="quarter" idx="11"/>
          </p:nvPr>
        </p:nvSpPr>
        <p:spPr/>
        <p:txBody>
          <a:bodyPr/>
          <a:lstStyle/>
          <a:p>
            <a:endParaRPr lang="es-419"/>
          </a:p>
        </p:txBody>
      </p:sp>
      <p:sp>
        <p:nvSpPr>
          <p:cNvPr id="6" name="Marcador de número de diapositiva 5">
            <a:extLst>
              <a:ext uri="{FF2B5EF4-FFF2-40B4-BE49-F238E27FC236}">
                <a16:creationId xmlns:a16="http://schemas.microsoft.com/office/drawing/2014/main" id="{1770E547-F91F-A8CE-40F6-BBCC347D5E2C}"/>
              </a:ext>
            </a:extLst>
          </p:cNvPr>
          <p:cNvSpPr>
            <a:spLocks noGrp="1"/>
          </p:cNvSpPr>
          <p:nvPr>
            <p:ph type="sldNum" sz="quarter" idx="12"/>
          </p:nvPr>
        </p:nvSpPr>
        <p:spPr/>
        <p:txBody>
          <a:bodyPr/>
          <a:lstStyle/>
          <a:p>
            <a:fld id="{11AAB8CA-F748-4F3B-9F87-0AE96AAC7E91}" type="slidenum">
              <a:rPr lang="es-419" smtClean="0"/>
              <a:t>‹Nº›</a:t>
            </a:fld>
            <a:endParaRPr lang="es-419"/>
          </a:p>
        </p:txBody>
      </p:sp>
    </p:spTree>
    <p:extLst>
      <p:ext uri="{BB962C8B-B14F-4D97-AF65-F5344CB8AC3E}">
        <p14:creationId xmlns:p14="http://schemas.microsoft.com/office/powerpoint/2010/main" val="3541817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97C793E-2894-9705-20D1-73DE6D557D93}"/>
              </a:ext>
            </a:extLst>
          </p:cNvPr>
          <p:cNvSpPr>
            <a:spLocks noGrp="1"/>
          </p:cNvSpPr>
          <p:nvPr>
            <p:ph type="pic" sz="quarter" idx="13"/>
          </p:nvPr>
        </p:nvSpPr>
        <p:spPr>
          <a:xfrm>
            <a:off x="1057836" y="797694"/>
            <a:ext cx="3767851" cy="5268346"/>
          </a:xfrm>
          <a:custGeom>
            <a:avLst/>
            <a:gdLst>
              <a:gd name="connsiteX0" fmla="*/ 3767851 w 3767851"/>
              <a:gd name="connsiteY0" fmla="*/ 0 h 5268346"/>
              <a:gd name="connsiteX1" fmla="*/ 3767851 w 3767851"/>
              <a:gd name="connsiteY1" fmla="*/ 4686409 h 5268346"/>
              <a:gd name="connsiteX2" fmla="*/ 0 w 3767851"/>
              <a:gd name="connsiteY2" fmla="*/ 5268346 h 5268346"/>
              <a:gd name="connsiteX3" fmla="*/ 0 w 3767851"/>
              <a:gd name="connsiteY3" fmla="*/ 582004 h 5268346"/>
            </a:gdLst>
            <a:ahLst/>
            <a:cxnLst>
              <a:cxn ang="0">
                <a:pos x="connsiteX0" y="connsiteY0"/>
              </a:cxn>
              <a:cxn ang="0">
                <a:pos x="connsiteX1" y="connsiteY1"/>
              </a:cxn>
              <a:cxn ang="0">
                <a:pos x="connsiteX2" y="connsiteY2"/>
              </a:cxn>
              <a:cxn ang="0">
                <a:pos x="connsiteX3" y="connsiteY3"/>
              </a:cxn>
            </a:cxnLst>
            <a:rect l="l" t="t" r="r" b="b"/>
            <a:pathLst>
              <a:path w="3767851" h="5268346">
                <a:moveTo>
                  <a:pt x="3767851" y="0"/>
                </a:moveTo>
                <a:lnTo>
                  <a:pt x="3767851" y="4686409"/>
                </a:lnTo>
                <a:lnTo>
                  <a:pt x="0" y="5268346"/>
                </a:lnTo>
                <a:lnTo>
                  <a:pt x="0" y="582004"/>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6" name="Marcador de contenido 5">
            <a:extLst>
              <a:ext uri="{FF2B5EF4-FFF2-40B4-BE49-F238E27FC236}">
                <a16:creationId xmlns:a16="http://schemas.microsoft.com/office/drawing/2014/main" id="{841CD321-DF61-1530-390F-A6C17A11D3F2}"/>
              </a:ext>
            </a:extLst>
          </p:cNvPr>
          <p:cNvSpPr>
            <a:spLocks noGrp="1"/>
          </p:cNvSpPr>
          <p:nvPr>
            <p:ph sz="quarter" idx="14"/>
          </p:nvPr>
        </p:nvSpPr>
        <p:spPr>
          <a:xfrm>
            <a:off x="6096000" y="1919334"/>
            <a:ext cx="4414838" cy="4146705"/>
          </a:xfrm>
          <a:prstGeom prst="rect">
            <a:avLst/>
          </a:prstGeom>
        </p:spPr>
        <p:txBody>
          <a:bodyPr/>
          <a:lstStyle>
            <a:lvl1pPr>
              <a:defRPr sz="1800"/>
            </a:lvl1pPr>
            <a:lvl2pPr>
              <a:defRPr sz="1800"/>
            </a:lvl2pPr>
            <a:lvl3pPr>
              <a:defRPr sz="1800"/>
            </a:lvl3pPr>
            <a:lvl4pPr>
              <a:defRPr sz="1800"/>
            </a:lvl4pPr>
            <a:lvl5pPr>
              <a:defRPr sz="18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Título 6">
            <a:extLst>
              <a:ext uri="{FF2B5EF4-FFF2-40B4-BE49-F238E27FC236}">
                <a16:creationId xmlns:a16="http://schemas.microsoft.com/office/drawing/2014/main" id="{948ED988-F301-EAA9-34BF-3654B648325C}"/>
              </a:ext>
            </a:extLst>
          </p:cNvPr>
          <p:cNvSpPr>
            <a:spLocks noGrp="1"/>
          </p:cNvSpPr>
          <p:nvPr>
            <p:ph type="title"/>
          </p:nvPr>
        </p:nvSpPr>
        <p:spPr>
          <a:xfrm>
            <a:off x="6096000" y="546196"/>
            <a:ext cx="4526498" cy="1065322"/>
          </a:xfrm>
          <a:prstGeom prst="rect">
            <a:avLst/>
          </a:prstGeom>
        </p:spPr>
        <p:txBody>
          <a:bodyPr/>
          <a:lstStyle>
            <a:lvl1pPr>
              <a:defRPr sz="3200"/>
            </a:lvl1pPr>
          </a:lstStyle>
          <a:p>
            <a:r>
              <a:rPr lang="es-ES"/>
              <a:t>Haga clic para modificar el estilo de título del patrón</a:t>
            </a:r>
            <a:endParaRPr lang="es-CO"/>
          </a:p>
        </p:txBody>
      </p:sp>
    </p:spTree>
    <p:extLst>
      <p:ext uri="{BB962C8B-B14F-4D97-AF65-F5344CB8AC3E}">
        <p14:creationId xmlns:p14="http://schemas.microsoft.com/office/powerpoint/2010/main" val="39747836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AD3D1F7E-34F6-17E0-ED34-50335AAB38EE}"/>
              </a:ext>
            </a:extLst>
          </p:cNvPr>
          <p:cNvSpPr>
            <a:spLocks noGrp="1"/>
          </p:cNvSpPr>
          <p:nvPr>
            <p:ph type="pic" sz="quarter" idx="13"/>
          </p:nvPr>
        </p:nvSpPr>
        <p:spPr>
          <a:xfrm>
            <a:off x="4651375" y="1179513"/>
            <a:ext cx="2386013" cy="4221162"/>
          </a:xfrm>
          <a:prstGeom prst="rect">
            <a:avLst/>
          </a:prstGeom>
        </p:spPr>
        <p:txBody>
          <a:bodyPr anchor="ctr"/>
          <a:lstStyle>
            <a:lvl1pPr marL="0" indent="0" algn="ctr">
              <a:buNone/>
              <a:defRPr/>
            </a:lvl1pPr>
          </a:lstStyle>
          <a:p>
            <a:r>
              <a:rPr lang="es-ES"/>
              <a:t>Haga clic en el icono para agregar una imagen</a:t>
            </a:r>
            <a:endParaRPr lang="en-US"/>
          </a:p>
        </p:txBody>
      </p:sp>
      <p:sp>
        <p:nvSpPr>
          <p:cNvPr id="10" name="Marcador de contenido 9">
            <a:extLst>
              <a:ext uri="{FF2B5EF4-FFF2-40B4-BE49-F238E27FC236}">
                <a16:creationId xmlns:a16="http://schemas.microsoft.com/office/drawing/2014/main" id="{40AAC6E9-6CFC-14BF-35AF-C266C8E2C37C}"/>
              </a:ext>
            </a:extLst>
          </p:cNvPr>
          <p:cNvSpPr>
            <a:spLocks noGrp="1"/>
          </p:cNvSpPr>
          <p:nvPr>
            <p:ph sz="quarter" idx="14"/>
          </p:nvPr>
        </p:nvSpPr>
        <p:spPr>
          <a:xfrm>
            <a:off x="561975" y="1249378"/>
            <a:ext cx="3829050" cy="4151297"/>
          </a:xfrm>
          <a:prstGeom prst="rect">
            <a:avLst/>
          </a:prstGeom>
        </p:spPr>
        <p:txBody>
          <a:bodyPr/>
          <a:lstStyle>
            <a:lvl1pPr>
              <a:defRPr sz="1800"/>
            </a:lvl1pPr>
            <a:lvl2pPr>
              <a:defRPr sz="1800"/>
            </a:lvl2pPr>
            <a:lvl3pPr>
              <a:defRPr sz="1800"/>
            </a:lvl3pPr>
            <a:lvl4pPr>
              <a:defRPr sz="1800"/>
            </a:lvl4pPr>
            <a:lvl5pPr>
              <a:defRPr sz="18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1" name="Marcador de contenido 9">
            <a:extLst>
              <a:ext uri="{FF2B5EF4-FFF2-40B4-BE49-F238E27FC236}">
                <a16:creationId xmlns:a16="http://schemas.microsoft.com/office/drawing/2014/main" id="{B43C5FD5-3E85-EB4A-D50F-6E255370309B}"/>
              </a:ext>
            </a:extLst>
          </p:cNvPr>
          <p:cNvSpPr>
            <a:spLocks noGrp="1"/>
          </p:cNvSpPr>
          <p:nvPr>
            <p:ph sz="quarter" idx="15"/>
          </p:nvPr>
        </p:nvSpPr>
        <p:spPr>
          <a:xfrm>
            <a:off x="7297738" y="1249377"/>
            <a:ext cx="3829050" cy="4151297"/>
          </a:xfrm>
          <a:prstGeom prst="rect">
            <a:avLst/>
          </a:prstGeom>
        </p:spPr>
        <p:txBody>
          <a:bodyPr/>
          <a:lstStyle>
            <a:lvl1pPr>
              <a:defRPr sz="1800"/>
            </a:lvl1pPr>
            <a:lvl2pPr>
              <a:defRPr sz="1800"/>
            </a:lvl2pPr>
            <a:lvl3pPr>
              <a:defRPr sz="1800"/>
            </a:lvl3pPr>
            <a:lvl4pPr>
              <a:defRPr sz="1800"/>
            </a:lvl4pPr>
            <a:lvl5pPr>
              <a:defRPr sz="18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2" name="Título 11">
            <a:extLst>
              <a:ext uri="{FF2B5EF4-FFF2-40B4-BE49-F238E27FC236}">
                <a16:creationId xmlns:a16="http://schemas.microsoft.com/office/drawing/2014/main" id="{957639FF-7705-32C9-EF10-33051056A374}"/>
              </a:ext>
            </a:extLst>
          </p:cNvPr>
          <p:cNvSpPr>
            <a:spLocks noGrp="1"/>
          </p:cNvSpPr>
          <p:nvPr>
            <p:ph type="title"/>
          </p:nvPr>
        </p:nvSpPr>
        <p:spPr>
          <a:xfrm>
            <a:off x="561974" y="337965"/>
            <a:ext cx="10564813" cy="639809"/>
          </a:xfrm>
          <a:prstGeom prst="rect">
            <a:avLst/>
          </a:prstGeom>
        </p:spPr>
        <p:txBody>
          <a:bodyPr/>
          <a:lstStyle>
            <a:lvl1pPr>
              <a:defRPr sz="3200"/>
            </a:lvl1pPr>
          </a:lstStyle>
          <a:p>
            <a:r>
              <a:rPr lang="es-ES"/>
              <a:t>Haga clic para modificar el estilo de título del patrón</a:t>
            </a:r>
            <a:endParaRPr lang="es-CO"/>
          </a:p>
        </p:txBody>
      </p:sp>
    </p:spTree>
    <p:extLst>
      <p:ext uri="{BB962C8B-B14F-4D97-AF65-F5344CB8AC3E}">
        <p14:creationId xmlns:p14="http://schemas.microsoft.com/office/powerpoint/2010/main" val="1937134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65A980F-2F2C-FC74-8611-0E115307A6AC}"/>
              </a:ext>
            </a:extLst>
          </p:cNvPr>
          <p:cNvSpPr>
            <a:spLocks noGrp="1"/>
          </p:cNvSpPr>
          <p:nvPr>
            <p:ph type="pic" sz="quarter" idx="14"/>
          </p:nvPr>
        </p:nvSpPr>
        <p:spPr>
          <a:xfrm>
            <a:off x="8696739" y="1901810"/>
            <a:ext cx="2297928" cy="3041196"/>
          </a:xfrm>
          <a:custGeom>
            <a:avLst/>
            <a:gdLst>
              <a:gd name="connsiteX0" fmla="*/ 483240 w 2297928"/>
              <a:gd name="connsiteY0" fmla="*/ 0 h 3041196"/>
              <a:gd name="connsiteX1" fmla="*/ 2297928 w 2297928"/>
              <a:gd name="connsiteY1" fmla="*/ 0 h 3041196"/>
              <a:gd name="connsiteX2" fmla="*/ 1814621 w 2297928"/>
              <a:gd name="connsiteY2" fmla="*/ 3041196 h 3041196"/>
              <a:gd name="connsiteX3" fmla="*/ 0 w 2297928"/>
              <a:gd name="connsiteY3" fmla="*/ 3041196 h 3041196"/>
            </a:gdLst>
            <a:ahLst/>
            <a:cxnLst>
              <a:cxn ang="0">
                <a:pos x="connsiteX0" y="connsiteY0"/>
              </a:cxn>
              <a:cxn ang="0">
                <a:pos x="connsiteX1" y="connsiteY1"/>
              </a:cxn>
              <a:cxn ang="0">
                <a:pos x="connsiteX2" y="connsiteY2"/>
              </a:cxn>
              <a:cxn ang="0">
                <a:pos x="connsiteX3" y="connsiteY3"/>
              </a:cxn>
            </a:cxnLst>
            <a:rect l="l" t="t" r="r" b="b"/>
            <a:pathLst>
              <a:path w="2297928" h="3041196">
                <a:moveTo>
                  <a:pt x="483240" y="0"/>
                </a:moveTo>
                <a:lnTo>
                  <a:pt x="2297928" y="0"/>
                </a:lnTo>
                <a:lnTo>
                  <a:pt x="1814621" y="3041196"/>
                </a:lnTo>
                <a:lnTo>
                  <a:pt x="0" y="3041196"/>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8" name="Picture Placeholder 7">
            <a:extLst>
              <a:ext uri="{FF2B5EF4-FFF2-40B4-BE49-F238E27FC236}">
                <a16:creationId xmlns:a16="http://schemas.microsoft.com/office/drawing/2014/main" id="{A7CD6EC2-6ACA-2073-6D76-DA036D418869}"/>
              </a:ext>
            </a:extLst>
          </p:cNvPr>
          <p:cNvSpPr>
            <a:spLocks noGrp="1"/>
          </p:cNvSpPr>
          <p:nvPr>
            <p:ph type="pic" sz="quarter" idx="13"/>
          </p:nvPr>
        </p:nvSpPr>
        <p:spPr>
          <a:xfrm>
            <a:off x="5391317" y="1080656"/>
            <a:ext cx="3538739" cy="4683507"/>
          </a:xfrm>
          <a:custGeom>
            <a:avLst/>
            <a:gdLst>
              <a:gd name="connsiteX0" fmla="*/ 744191 w 3538739"/>
              <a:gd name="connsiteY0" fmla="*/ 0 h 4683507"/>
              <a:gd name="connsiteX1" fmla="*/ 3538739 w 3538739"/>
              <a:gd name="connsiteY1" fmla="*/ 0 h 4683507"/>
              <a:gd name="connsiteX2" fmla="*/ 2794548 w 3538739"/>
              <a:gd name="connsiteY2" fmla="*/ 4683507 h 4683507"/>
              <a:gd name="connsiteX3" fmla="*/ 0 w 3538739"/>
              <a:gd name="connsiteY3" fmla="*/ 4683507 h 4683507"/>
            </a:gdLst>
            <a:ahLst/>
            <a:cxnLst>
              <a:cxn ang="0">
                <a:pos x="connsiteX0" y="connsiteY0"/>
              </a:cxn>
              <a:cxn ang="0">
                <a:pos x="connsiteX1" y="connsiteY1"/>
              </a:cxn>
              <a:cxn ang="0">
                <a:pos x="connsiteX2" y="connsiteY2"/>
              </a:cxn>
              <a:cxn ang="0">
                <a:pos x="connsiteX3" y="connsiteY3"/>
              </a:cxn>
            </a:cxnLst>
            <a:rect l="l" t="t" r="r" b="b"/>
            <a:pathLst>
              <a:path w="3538739" h="4683507">
                <a:moveTo>
                  <a:pt x="744191" y="0"/>
                </a:moveTo>
                <a:lnTo>
                  <a:pt x="3538739" y="0"/>
                </a:lnTo>
                <a:lnTo>
                  <a:pt x="2794548" y="4683507"/>
                </a:lnTo>
                <a:lnTo>
                  <a:pt x="0" y="4683507"/>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3" name="Date Placeholder 2">
            <a:extLst>
              <a:ext uri="{FF2B5EF4-FFF2-40B4-BE49-F238E27FC236}">
                <a16:creationId xmlns:a16="http://schemas.microsoft.com/office/drawing/2014/main" id="{F30DC984-0C32-2E63-56A0-D7D6B6935186}"/>
              </a:ext>
            </a:extLst>
          </p:cNvPr>
          <p:cNvSpPr>
            <a:spLocks noGrp="1"/>
          </p:cNvSpPr>
          <p:nvPr>
            <p:ph type="dt" sz="half" idx="10"/>
          </p:nvPr>
        </p:nvSpPr>
        <p:spPr/>
        <p:txBody>
          <a:bodyPr/>
          <a:lstStyle/>
          <a:p>
            <a:fld id="{AE4737B1-F250-BB44-A787-B38E086CCEE1}" type="datetimeFigureOut">
              <a:rPr lang="en-US" smtClean="0"/>
              <a:t>7/7/2026</a:t>
            </a:fld>
            <a:endParaRPr lang="en-US"/>
          </a:p>
        </p:txBody>
      </p:sp>
      <p:sp>
        <p:nvSpPr>
          <p:cNvPr id="4" name="Footer Placeholder 3">
            <a:extLst>
              <a:ext uri="{FF2B5EF4-FFF2-40B4-BE49-F238E27FC236}">
                <a16:creationId xmlns:a16="http://schemas.microsoft.com/office/drawing/2014/main" id="{50BEC7DE-AF3A-3EDE-611D-611915259F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24A236-3F3A-7583-1C58-8ACBC71A1266}"/>
              </a:ext>
            </a:extLst>
          </p:cNvPr>
          <p:cNvSpPr>
            <a:spLocks noGrp="1"/>
          </p:cNvSpPr>
          <p:nvPr>
            <p:ph type="sldNum" sz="quarter" idx="12"/>
          </p:nvPr>
        </p:nvSpPr>
        <p:spPr>
          <a:xfrm>
            <a:off x="8610600" y="6356350"/>
            <a:ext cx="2743200" cy="365125"/>
          </a:xfrm>
          <a:prstGeom prst="rect">
            <a:avLst/>
          </a:prstGeom>
        </p:spPr>
        <p:txBody>
          <a:bodyPr/>
          <a:lstStyle/>
          <a:p>
            <a:fld id="{36DDCBD3-5874-3B44-A01E-6B695B606E1D}" type="slidenum">
              <a:rPr lang="en-US" smtClean="0"/>
              <a:t>‹Nº›</a:t>
            </a:fld>
            <a:endParaRPr lang="en-US"/>
          </a:p>
        </p:txBody>
      </p:sp>
      <p:sp>
        <p:nvSpPr>
          <p:cNvPr id="6" name="Marcador de contenido 5">
            <a:extLst>
              <a:ext uri="{FF2B5EF4-FFF2-40B4-BE49-F238E27FC236}">
                <a16:creationId xmlns:a16="http://schemas.microsoft.com/office/drawing/2014/main" id="{507546C6-4DCD-4A40-353C-C08D623C871C}"/>
              </a:ext>
            </a:extLst>
          </p:cNvPr>
          <p:cNvSpPr>
            <a:spLocks noGrp="1"/>
          </p:cNvSpPr>
          <p:nvPr>
            <p:ph sz="quarter" idx="15"/>
          </p:nvPr>
        </p:nvSpPr>
        <p:spPr>
          <a:xfrm>
            <a:off x="687388" y="1080656"/>
            <a:ext cx="4327525" cy="4683557"/>
          </a:xfrm>
          <a:prstGeom prst="rect">
            <a:avLst/>
          </a:prstGeom>
        </p:spPr>
        <p:txBody>
          <a:bodyPr/>
          <a:lstStyle>
            <a:lvl1pPr>
              <a:defRPr sz="2000"/>
            </a:lvl1pPr>
            <a:lvl2pPr>
              <a:defRPr sz="2000"/>
            </a:lvl2pPr>
            <a:lvl3pPr>
              <a:defRPr sz="2000"/>
            </a:lvl3pPr>
            <a:lvl4pPr>
              <a:defRPr sz="2000"/>
            </a:lvl4pPr>
            <a:lvl5pPr>
              <a:defRPr sz="20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Título 6">
            <a:extLst>
              <a:ext uri="{FF2B5EF4-FFF2-40B4-BE49-F238E27FC236}">
                <a16:creationId xmlns:a16="http://schemas.microsoft.com/office/drawing/2014/main" id="{25D2DDAA-AC89-FD5D-A523-D41D27B9E931}"/>
              </a:ext>
            </a:extLst>
          </p:cNvPr>
          <p:cNvSpPr>
            <a:spLocks noGrp="1"/>
          </p:cNvSpPr>
          <p:nvPr>
            <p:ph type="title"/>
          </p:nvPr>
        </p:nvSpPr>
        <p:spPr>
          <a:xfrm>
            <a:off x="687388" y="365126"/>
            <a:ext cx="10666412" cy="494954"/>
          </a:xfrm>
          <a:prstGeom prst="rect">
            <a:avLst/>
          </a:prstGeom>
        </p:spPr>
        <p:txBody>
          <a:bodyPr/>
          <a:lstStyle>
            <a:lvl1pPr>
              <a:defRPr sz="3200"/>
            </a:lvl1pPr>
          </a:lstStyle>
          <a:p>
            <a:r>
              <a:rPr lang="es-ES"/>
              <a:t>Haga clic para modificar el estilo de título del patrón</a:t>
            </a:r>
            <a:endParaRPr lang="es-CO"/>
          </a:p>
        </p:txBody>
      </p:sp>
    </p:spTree>
    <p:extLst>
      <p:ext uri="{BB962C8B-B14F-4D97-AF65-F5344CB8AC3E}">
        <p14:creationId xmlns:p14="http://schemas.microsoft.com/office/powerpoint/2010/main" val="35117448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C560C84-4F85-D824-4BFC-A80D1DCD9121}"/>
              </a:ext>
            </a:extLst>
          </p:cNvPr>
          <p:cNvSpPr>
            <a:spLocks noGrp="1"/>
          </p:cNvSpPr>
          <p:nvPr>
            <p:ph type="pic" sz="quarter" idx="13"/>
          </p:nvPr>
        </p:nvSpPr>
        <p:spPr>
          <a:xfrm>
            <a:off x="892553" y="0"/>
            <a:ext cx="5202495" cy="6858508"/>
          </a:xfrm>
          <a:custGeom>
            <a:avLst/>
            <a:gdLst>
              <a:gd name="connsiteX0" fmla="*/ 0 w 5202495"/>
              <a:gd name="connsiteY0" fmla="*/ 0 h 6858508"/>
              <a:gd name="connsiteX1" fmla="*/ 3869498 w 5202495"/>
              <a:gd name="connsiteY1" fmla="*/ 0 h 6858508"/>
              <a:gd name="connsiteX2" fmla="*/ 5202495 w 5202495"/>
              <a:gd name="connsiteY2" fmla="*/ 3429254 h 6858508"/>
              <a:gd name="connsiteX3" fmla="*/ 3869498 w 5202495"/>
              <a:gd name="connsiteY3" fmla="*/ 6858508 h 6858508"/>
              <a:gd name="connsiteX4" fmla="*/ 0 w 5202495"/>
              <a:gd name="connsiteY4" fmla="*/ 6858508 h 6858508"/>
              <a:gd name="connsiteX5" fmla="*/ 1332997 w 5202495"/>
              <a:gd name="connsiteY5" fmla="*/ 3425828 h 685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02495" h="6858508">
                <a:moveTo>
                  <a:pt x="0" y="0"/>
                </a:moveTo>
                <a:lnTo>
                  <a:pt x="3869498" y="0"/>
                </a:lnTo>
                <a:lnTo>
                  <a:pt x="5202495" y="3429254"/>
                </a:lnTo>
                <a:lnTo>
                  <a:pt x="3869498" y="6858508"/>
                </a:lnTo>
                <a:lnTo>
                  <a:pt x="0" y="6858508"/>
                </a:lnTo>
                <a:lnTo>
                  <a:pt x="1332997" y="3425828"/>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2" name="Título 1">
            <a:extLst>
              <a:ext uri="{FF2B5EF4-FFF2-40B4-BE49-F238E27FC236}">
                <a16:creationId xmlns:a16="http://schemas.microsoft.com/office/drawing/2014/main" id="{62EAF76D-4FC4-53A8-4B2B-6B8E4D43BF24}"/>
              </a:ext>
            </a:extLst>
          </p:cNvPr>
          <p:cNvSpPr>
            <a:spLocks noGrp="1"/>
          </p:cNvSpPr>
          <p:nvPr>
            <p:ph type="title"/>
          </p:nvPr>
        </p:nvSpPr>
        <p:spPr>
          <a:xfrm>
            <a:off x="6343231" y="365125"/>
            <a:ext cx="4517680" cy="1325563"/>
          </a:xfrm>
          <a:prstGeom prst="rect">
            <a:avLst/>
          </a:prstGeom>
        </p:spPr>
        <p:txBody>
          <a:bodyPr/>
          <a:lstStyle>
            <a:lvl1pPr>
              <a:defRPr sz="3200"/>
            </a:lvl1pPr>
          </a:lstStyle>
          <a:p>
            <a:r>
              <a:rPr lang="es-ES"/>
              <a:t>Haga clic para modificar el estilo de título del patrón</a:t>
            </a:r>
            <a:endParaRPr lang="es-CO"/>
          </a:p>
        </p:txBody>
      </p:sp>
      <p:sp>
        <p:nvSpPr>
          <p:cNvPr id="8" name="Marcador de contenido 7">
            <a:extLst>
              <a:ext uri="{FF2B5EF4-FFF2-40B4-BE49-F238E27FC236}">
                <a16:creationId xmlns:a16="http://schemas.microsoft.com/office/drawing/2014/main" id="{5B30C747-9BB8-B37E-3107-F0E59234EAA4}"/>
              </a:ext>
            </a:extLst>
          </p:cNvPr>
          <p:cNvSpPr>
            <a:spLocks noGrp="1"/>
          </p:cNvSpPr>
          <p:nvPr>
            <p:ph sz="quarter" idx="14"/>
          </p:nvPr>
        </p:nvSpPr>
        <p:spPr>
          <a:xfrm>
            <a:off x="6343231" y="1865014"/>
            <a:ext cx="4517680" cy="4463358"/>
          </a:xfrm>
          <a:prstGeom prst="rect">
            <a:avLst/>
          </a:prstGeom>
        </p:spPr>
        <p:txBody>
          <a:bodyPr/>
          <a:lstStyle>
            <a:lvl1pPr>
              <a:defRPr sz="2000"/>
            </a:lvl1pPr>
            <a:lvl2pPr>
              <a:defRPr sz="2000"/>
            </a:lvl2pPr>
            <a:lvl3pPr>
              <a:defRPr sz="2000"/>
            </a:lvl3pPr>
            <a:lvl4pPr>
              <a:defRPr sz="2000"/>
            </a:lvl4pPr>
            <a:lvl5pPr>
              <a:defRPr sz="20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2783564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9CDB19C-ABDD-D6B3-3589-D7C129E9F1D5}"/>
              </a:ext>
            </a:extLst>
          </p:cNvPr>
          <p:cNvSpPr>
            <a:spLocks noGrp="1"/>
          </p:cNvSpPr>
          <p:nvPr>
            <p:ph type="dt" sz="half" idx="10"/>
          </p:nvPr>
        </p:nvSpPr>
        <p:spPr/>
        <p:txBody>
          <a:bodyPr/>
          <a:lstStyle/>
          <a:p>
            <a:fld id="{AE4737B1-F250-BB44-A787-B38E086CCEE1}" type="datetimeFigureOut">
              <a:rPr lang="en-US" smtClean="0"/>
              <a:t>7/7/2026</a:t>
            </a:fld>
            <a:endParaRPr lang="en-US"/>
          </a:p>
        </p:txBody>
      </p:sp>
      <p:sp>
        <p:nvSpPr>
          <p:cNvPr id="4" name="Footer Placeholder 3">
            <a:extLst>
              <a:ext uri="{FF2B5EF4-FFF2-40B4-BE49-F238E27FC236}">
                <a16:creationId xmlns:a16="http://schemas.microsoft.com/office/drawing/2014/main" id="{88CC5144-AB2A-1D24-EEC9-35432CF8FB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C6C63B-78F1-73D1-E5CD-978492C709A5}"/>
              </a:ext>
            </a:extLst>
          </p:cNvPr>
          <p:cNvSpPr>
            <a:spLocks noGrp="1"/>
          </p:cNvSpPr>
          <p:nvPr>
            <p:ph type="sldNum" sz="quarter" idx="12"/>
          </p:nvPr>
        </p:nvSpPr>
        <p:spPr>
          <a:xfrm>
            <a:off x="8610600" y="6356350"/>
            <a:ext cx="2743200" cy="365125"/>
          </a:xfrm>
          <a:prstGeom prst="rect">
            <a:avLst/>
          </a:prstGeom>
        </p:spPr>
        <p:txBody>
          <a:bodyPr/>
          <a:lstStyle/>
          <a:p>
            <a:fld id="{36DDCBD3-5874-3B44-A01E-6B695B606E1D}" type="slidenum">
              <a:rPr lang="en-US" smtClean="0"/>
              <a:t>‹Nº›</a:t>
            </a:fld>
            <a:endParaRPr lang="en-US"/>
          </a:p>
        </p:txBody>
      </p:sp>
      <p:sp>
        <p:nvSpPr>
          <p:cNvPr id="2" name="Rectangle 15">
            <a:extLst>
              <a:ext uri="{FF2B5EF4-FFF2-40B4-BE49-F238E27FC236}">
                <a16:creationId xmlns:a16="http://schemas.microsoft.com/office/drawing/2014/main" id="{F3B164F8-D5A0-950E-0371-808C652DD685}"/>
              </a:ext>
            </a:extLst>
          </p:cNvPr>
          <p:cNvSpPr/>
          <p:nvPr userDrawn="1"/>
        </p:nvSpPr>
        <p:spPr>
          <a:xfrm>
            <a:off x="0" y="-325925"/>
            <a:ext cx="12213051" cy="718392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8">
            <a:extLst>
              <a:ext uri="{FF2B5EF4-FFF2-40B4-BE49-F238E27FC236}">
                <a16:creationId xmlns:a16="http://schemas.microsoft.com/office/drawing/2014/main" id="{505AC274-E228-5B21-1156-C144CA941726}"/>
              </a:ext>
            </a:extLst>
          </p:cNvPr>
          <p:cNvSpPr/>
          <p:nvPr userDrawn="1"/>
        </p:nvSpPr>
        <p:spPr>
          <a:xfrm>
            <a:off x="1445307" y="3109911"/>
            <a:ext cx="5550870" cy="37480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ítulo 8">
            <a:extLst>
              <a:ext uri="{FF2B5EF4-FFF2-40B4-BE49-F238E27FC236}">
                <a16:creationId xmlns:a16="http://schemas.microsoft.com/office/drawing/2014/main" id="{C38D6199-9662-FA15-2CFB-61804507C1D1}"/>
              </a:ext>
            </a:extLst>
          </p:cNvPr>
          <p:cNvSpPr>
            <a:spLocks noGrp="1"/>
          </p:cNvSpPr>
          <p:nvPr>
            <p:ph type="title"/>
          </p:nvPr>
        </p:nvSpPr>
        <p:spPr>
          <a:xfrm>
            <a:off x="838200" y="365126"/>
            <a:ext cx="10515600" cy="504008"/>
          </a:xfrm>
          <a:prstGeom prst="rect">
            <a:avLst/>
          </a:prstGeom>
        </p:spPr>
        <p:txBody>
          <a:bodyPr/>
          <a:lstStyle>
            <a:lvl1pPr>
              <a:defRPr sz="3200">
                <a:solidFill>
                  <a:schemeClr val="bg1"/>
                </a:solidFill>
              </a:defRPr>
            </a:lvl1pPr>
          </a:lstStyle>
          <a:p>
            <a:r>
              <a:rPr lang="es-ES"/>
              <a:t>Haga clic para modificar el estilo de título del patrón</a:t>
            </a:r>
            <a:endParaRPr lang="es-CO"/>
          </a:p>
        </p:txBody>
      </p:sp>
      <p:sp>
        <p:nvSpPr>
          <p:cNvPr id="11" name="Marcador de texto 10">
            <a:extLst>
              <a:ext uri="{FF2B5EF4-FFF2-40B4-BE49-F238E27FC236}">
                <a16:creationId xmlns:a16="http://schemas.microsoft.com/office/drawing/2014/main" id="{8CAD4EC7-A97E-FE83-909A-184886EF99E1}"/>
              </a:ext>
            </a:extLst>
          </p:cNvPr>
          <p:cNvSpPr>
            <a:spLocks noGrp="1"/>
          </p:cNvSpPr>
          <p:nvPr>
            <p:ph type="body" sz="quarter" idx="15"/>
          </p:nvPr>
        </p:nvSpPr>
        <p:spPr>
          <a:xfrm>
            <a:off x="1655612" y="3429000"/>
            <a:ext cx="4617911" cy="2897982"/>
          </a:xfrm>
          <a:prstGeom prst="rect">
            <a:avLst/>
          </a:prstGeom>
        </p:spPr>
        <p:txBody>
          <a:bodyPr/>
          <a:lstStyle>
            <a:lvl1pPr>
              <a:defRPr sz="2000"/>
            </a:lvl1pPr>
            <a:lvl2pPr>
              <a:defRPr sz="2000"/>
            </a:lvl2pPr>
            <a:lvl3pPr>
              <a:defRPr sz="2000"/>
            </a:lvl3pPr>
            <a:lvl4pPr>
              <a:defRPr sz="2000"/>
            </a:lvl4pPr>
            <a:lvl5pPr>
              <a:defRPr sz="20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3" name="Marcador de texto 12">
            <a:extLst>
              <a:ext uri="{FF2B5EF4-FFF2-40B4-BE49-F238E27FC236}">
                <a16:creationId xmlns:a16="http://schemas.microsoft.com/office/drawing/2014/main" id="{1E643C8E-C0E0-43FD-AA31-2A37E74C46A9}"/>
              </a:ext>
            </a:extLst>
          </p:cNvPr>
          <p:cNvSpPr>
            <a:spLocks noGrp="1"/>
          </p:cNvSpPr>
          <p:nvPr>
            <p:ph type="body" sz="quarter" idx="16"/>
          </p:nvPr>
        </p:nvSpPr>
        <p:spPr>
          <a:xfrm>
            <a:off x="838200" y="1050925"/>
            <a:ext cx="10452100" cy="1739900"/>
          </a:xfrm>
          <a:prstGeom prst="rect">
            <a:avLst/>
          </a:prstGeo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8" name="Picture Placeholder 6">
            <a:extLst>
              <a:ext uri="{FF2B5EF4-FFF2-40B4-BE49-F238E27FC236}">
                <a16:creationId xmlns:a16="http://schemas.microsoft.com/office/drawing/2014/main" id="{01D79175-BA19-5566-A917-20EF547A855E}"/>
              </a:ext>
            </a:extLst>
          </p:cNvPr>
          <p:cNvSpPr>
            <a:spLocks noGrp="1"/>
          </p:cNvSpPr>
          <p:nvPr>
            <p:ph type="pic" sz="quarter" idx="14"/>
          </p:nvPr>
        </p:nvSpPr>
        <p:spPr>
          <a:xfrm>
            <a:off x="6996177" y="3109913"/>
            <a:ext cx="3074221" cy="3748088"/>
          </a:xfrm>
          <a:prstGeom prst="rect">
            <a:avLst/>
          </a:prstGeom>
        </p:spPr>
        <p:txBody>
          <a:bodyPr anchor="ctr"/>
          <a:lstStyle>
            <a:lvl1pPr marL="0" indent="0" algn="ctr">
              <a:buNone/>
              <a:defRPr/>
            </a:lvl1pPr>
          </a:lstStyle>
          <a:p>
            <a:r>
              <a:rPr lang="es-ES"/>
              <a:t>Haga clic en el icono para agregar una imagen</a:t>
            </a:r>
            <a:endParaRPr lang="en-US"/>
          </a:p>
        </p:txBody>
      </p:sp>
    </p:spTree>
    <p:extLst>
      <p:ext uri="{BB962C8B-B14F-4D97-AF65-F5344CB8AC3E}">
        <p14:creationId xmlns:p14="http://schemas.microsoft.com/office/powerpoint/2010/main" val="3706383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AF9EFCF-380C-4B1B-5A1F-B771C48FAFC0}"/>
              </a:ext>
            </a:extLst>
          </p:cNvPr>
          <p:cNvSpPr>
            <a:spLocks noGrp="1"/>
          </p:cNvSpPr>
          <p:nvPr>
            <p:ph type="pic" sz="quarter" idx="13"/>
          </p:nvPr>
        </p:nvSpPr>
        <p:spPr>
          <a:xfrm>
            <a:off x="1404730" y="1020420"/>
            <a:ext cx="4187688" cy="4861298"/>
          </a:xfrm>
          <a:custGeom>
            <a:avLst/>
            <a:gdLst>
              <a:gd name="connsiteX0" fmla="*/ 0 w 4187688"/>
              <a:gd name="connsiteY0" fmla="*/ 0 h 4861298"/>
              <a:gd name="connsiteX1" fmla="*/ 4187688 w 4187688"/>
              <a:gd name="connsiteY1" fmla="*/ 0 h 4861298"/>
              <a:gd name="connsiteX2" fmla="*/ 4187688 w 4187688"/>
              <a:gd name="connsiteY2" fmla="*/ 4242249 h 4861298"/>
              <a:gd name="connsiteX3" fmla="*/ 0 w 4187688"/>
              <a:gd name="connsiteY3" fmla="*/ 4861298 h 4861298"/>
            </a:gdLst>
            <a:ahLst/>
            <a:cxnLst>
              <a:cxn ang="0">
                <a:pos x="connsiteX0" y="connsiteY0"/>
              </a:cxn>
              <a:cxn ang="0">
                <a:pos x="connsiteX1" y="connsiteY1"/>
              </a:cxn>
              <a:cxn ang="0">
                <a:pos x="connsiteX2" y="connsiteY2"/>
              </a:cxn>
              <a:cxn ang="0">
                <a:pos x="connsiteX3" y="connsiteY3"/>
              </a:cxn>
            </a:cxnLst>
            <a:rect l="l" t="t" r="r" b="b"/>
            <a:pathLst>
              <a:path w="4187688" h="4861298">
                <a:moveTo>
                  <a:pt x="0" y="0"/>
                </a:moveTo>
                <a:lnTo>
                  <a:pt x="4187688" y="0"/>
                </a:lnTo>
                <a:lnTo>
                  <a:pt x="4187688" y="4242249"/>
                </a:lnTo>
                <a:lnTo>
                  <a:pt x="0" y="4861298"/>
                </a:lnTo>
                <a:close/>
              </a:path>
            </a:pathLst>
          </a:custGeom>
        </p:spPr>
        <p:txBody>
          <a:bodyPr wrap="square" anchor="ctr">
            <a:noAutofit/>
          </a:bodyPr>
          <a:lstStyle>
            <a:lvl1pPr marL="0" indent="0" algn="ctr">
              <a:buNone/>
              <a:defRPr/>
            </a:lvl1pPr>
          </a:lstStyle>
          <a:p>
            <a:r>
              <a:rPr lang="es-ES"/>
              <a:t>Haga clic en el icono para agregar una imagen</a:t>
            </a:r>
            <a:endParaRPr lang="en-US"/>
          </a:p>
        </p:txBody>
      </p:sp>
      <p:sp>
        <p:nvSpPr>
          <p:cNvPr id="3" name="Date Placeholder 2">
            <a:extLst>
              <a:ext uri="{FF2B5EF4-FFF2-40B4-BE49-F238E27FC236}">
                <a16:creationId xmlns:a16="http://schemas.microsoft.com/office/drawing/2014/main" id="{58488CBE-095F-BC1D-0B6D-FA55E6F30FED}"/>
              </a:ext>
            </a:extLst>
          </p:cNvPr>
          <p:cNvSpPr>
            <a:spLocks noGrp="1"/>
          </p:cNvSpPr>
          <p:nvPr>
            <p:ph type="dt" sz="half" idx="10"/>
          </p:nvPr>
        </p:nvSpPr>
        <p:spPr/>
        <p:txBody>
          <a:bodyPr/>
          <a:lstStyle/>
          <a:p>
            <a:fld id="{AE4737B1-F250-BB44-A787-B38E086CCEE1}" type="datetimeFigureOut">
              <a:rPr lang="en-US" smtClean="0"/>
              <a:t>7/7/2026</a:t>
            </a:fld>
            <a:endParaRPr lang="en-US"/>
          </a:p>
        </p:txBody>
      </p:sp>
      <p:sp>
        <p:nvSpPr>
          <p:cNvPr id="4" name="Footer Placeholder 3">
            <a:extLst>
              <a:ext uri="{FF2B5EF4-FFF2-40B4-BE49-F238E27FC236}">
                <a16:creationId xmlns:a16="http://schemas.microsoft.com/office/drawing/2014/main" id="{89257C72-5E4D-2DC3-6110-300229A414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71100E-919E-C419-6180-B8F97515BD38}"/>
              </a:ext>
            </a:extLst>
          </p:cNvPr>
          <p:cNvSpPr>
            <a:spLocks noGrp="1"/>
          </p:cNvSpPr>
          <p:nvPr>
            <p:ph type="sldNum" sz="quarter" idx="12"/>
          </p:nvPr>
        </p:nvSpPr>
        <p:spPr>
          <a:xfrm>
            <a:off x="8610600" y="6356350"/>
            <a:ext cx="2743200" cy="365125"/>
          </a:xfrm>
          <a:prstGeom prst="rect">
            <a:avLst/>
          </a:prstGeom>
        </p:spPr>
        <p:txBody>
          <a:bodyPr/>
          <a:lstStyle/>
          <a:p>
            <a:fld id="{36DDCBD3-5874-3B44-A01E-6B695B606E1D}" type="slidenum">
              <a:rPr lang="en-US" smtClean="0"/>
              <a:t>‹Nº›</a:t>
            </a:fld>
            <a:endParaRPr lang="en-US"/>
          </a:p>
        </p:txBody>
      </p:sp>
      <p:sp>
        <p:nvSpPr>
          <p:cNvPr id="6" name="Marcador de contenido 5">
            <a:extLst>
              <a:ext uri="{FF2B5EF4-FFF2-40B4-BE49-F238E27FC236}">
                <a16:creationId xmlns:a16="http://schemas.microsoft.com/office/drawing/2014/main" id="{31B4F382-9580-E0F9-770D-2AC9BF52EA7B}"/>
              </a:ext>
            </a:extLst>
          </p:cNvPr>
          <p:cNvSpPr>
            <a:spLocks noGrp="1"/>
          </p:cNvSpPr>
          <p:nvPr>
            <p:ph sz="quarter" idx="14"/>
          </p:nvPr>
        </p:nvSpPr>
        <p:spPr>
          <a:xfrm>
            <a:off x="6096000" y="1020763"/>
            <a:ext cx="4913313" cy="4438650"/>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272711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1FE82B5-AB74-1298-36A2-F8796C0512B3}"/>
              </a:ext>
            </a:extLst>
          </p:cNvPr>
          <p:cNvSpPr/>
          <p:nvPr userDrawn="1"/>
        </p:nvSpPr>
        <p:spPr>
          <a:xfrm>
            <a:off x="0" y="-307818"/>
            <a:ext cx="12192000" cy="716416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aphic 19">
            <a:extLst>
              <a:ext uri="{FF2B5EF4-FFF2-40B4-BE49-F238E27FC236}">
                <a16:creationId xmlns:a16="http://schemas.microsoft.com/office/drawing/2014/main" id="{FCB27069-B8A5-8142-B1DA-068C15A2373E}"/>
              </a:ext>
            </a:extLst>
          </p:cNvPr>
          <p:cNvGrpSpPr/>
          <p:nvPr userDrawn="1"/>
        </p:nvGrpSpPr>
        <p:grpSpPr>
          <a:xfrm>
            <a:off x="5019057" y="-317439"/>
            <a:ext cx="3134343" cy="7175439"/>
            <a:chOff x="4633072" y="0"/>
            <a:chExt cx="2925411" cy="6856351"/>
          </a:xfrm>
          <a:solidFill>
            <a:schemeClr val="accent1"/>
          </a:solidFill>
        </p:grpSpPr>
        <p:sp>
          <p:nvSpPr>
            <p:cNvPr id="22" name="Freeform 21">
              <a:extLst>
                <a:ext uri="{FF2B5EF4-FFF2-40B4-BE49-F238E27FC236}">
                  <a16:creationId xmlns:a16="http://schemas.microsoft.com/office/drawing/2014/main" id="{5E3C7E65-8A90-4F3C-B651-6C348346EA2E}"/>
                </a:ext>
              </a:extLst>
            </p:cNvPr>
            <p:cNvSpPr/>
            <p:nvPr/>
          </p:nvSpPr>
          <p:spPr>
            <a:xfrm>
              <a:off x="5443318" y="0"/>
              <a:ext cx="2115165" cy="1768248"/>
            </a:xfrm>
            <a:custGeom>
              <a:avLst/>
              <a:gdLst>
                <a:gd name="connsiteX0" fmla="*/ 2115165 w 2115165"/>
                <a:gd name="connsiteY0" fmla="*/ 1768249 h 1768248"/>
                <a:gd name="connsiteX1" fmla="*/ 761989 w 2115165"/>
                <a:gd name="connsiteY1" fmla="*/ 1768249 h 1768248"/>
                <a:gd name="connsiteX2" fmla="*/ 0 w 2115165"/>
                <a:gd name="connsiteY2" fmla="*/ 0 h 1768248"/>
                <a:gd name="connsiteX3" fmla="*/ 1353176 w 2115165"/>
                <a:gd name="connsiteY3" fmla="*/ 0 h 1768248"/>
                <a:gd name="connsiteX4" fmla="*/ 2115165 w 2115165"/>
                <a:gd name="connsiteY4" fmla="*/ 1768249 h 1768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5165" h="1768248">
                  <a:moveTo>
                    <a:pt x="2115165" y="1768249"/>
                  </a:moveTo>
                  <a:lnTo>
                    <a:pt x="761989" y="1768249"/>
                  </a:lnTo>
                  <a:lnTo>
                    <a:pt x="0" y="0"/>
                  </a:lnTo>
                  <a:lnTo>
                    <a:pt x="1353176" y="0"/>
                  </a:lnTo>
                  <a:lnTo>
                    <a:pt x="2115165" y="1768249"/>
                  </a:lnTo>
                  <a:close/>
                </a:path>
              </a:pathLst>
            </a:custGeom>
            <a:grpFill/>
            <a:ln w="632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AB543FE-0985-F631-E3D0-74DC24C009FD}"/>
                </a:ext>
              </a:extLst>
            </p:cNvPr>
            <p:cNvSpPr/>
            <p:nvPr/>
          </p:nvSpPr>
          <p:spPr>
            <a:xfrm>
              <a:off x="4633072" y="5842990"/>
              <a:ext cx="1430502" cy="1013361"/>
            </a:xfrm>
            <a:custGeom>
              <a:avLst/>
              <a:gdLst>
                <a:gd name="connsiteX0" fmla="*/ 1430503 w 1430502"/>
                <a:gd name="connsiteY0" fmla="*/ 0 h 1013361"/>
                <a:gd name="connsiteX1" fmla="*/ 436662 w 1430502"/>
                <a:gd name="connsiteY1" fmla="*/ 0 h 1013361"/>
                <a:gd name="connsiteX2" fmla="*/ 0 w 1430502"/>
                <a:gd name="connsiteY2" fmla="*/ 1013361 h 1013361"/>
                <a:gd name="connsiteX3" fmla="*/ 993841 w 1430502"/>
                <a:gd name="connsiteY3" fmla="*/ 1013361 h 1013361"/>
                <a:gd name="connsiteX4" fmla="*/ 1430503 w 1430502"/>
                <a:gd name="connsiteY4" fmla="*/ 0 h 1013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0502" h="1013361">
                  <a:moveTo>
                    <a:pt x="1430503" y="0"/>
                  </a:moveTo>
                  <a:lnTo>
                    <a:pt x="436662" y="0"/>
                  </a:lnTo>
                  <a:lnTo>
                    <a:pt x="0" y="1013361"/>
                  </a:lnTo>
                  <a:lnTo>
                    <a:pt x="993841" y="1013361"/>
                  </a:lnTo>
                  <a:lnTo>
                    <a:pt x="1430503" y="0"/>
                  </a:lnTo>
                  <a:close/>
                </a:path>
              </a:pathLst>
            </a:custGeom>
            <a:grpFill/>
            <a:ln w="6329" cap="flat">
              <a:noFill/>
              <a:prstDash val="solid"/>
              <a:miter/>
            </a:ln>
          </p:spPr>
          <p:txBody>
            <a:bodyPr rtlCol="0" anchor="ctr"/>
            <a:lstStyle/>
            <a:p>
              <a:endParaRPr lang="en-US"/>
            </a:p>
          </p:txBody>
        </p:sp>
      </p:grpSp>
      <p:sp>
        <p:nvSpPr>
          <p:cNvPr id="3" name="Date Placeholder 2">
            <a:extLst>
              <a:ext uri="{FF2B5EF4-FFF2-40B4-BE49-F238E27FC236}">
                <a16:creationId xmlns:a16="http://schemas.microsoft.com/office/drawing/2014/main" id="{1F76DFCF-F47F-856D-5D2C-CA17BA9E1BF0}"/>
              </a:ext>
            </a:extLst>
          </p:cNvPr>
          <p:cNvSpPr>
            <a:spLocks noGrp="1"/>
          </p:cNvSpPr>
          <p:nvPr>
            <p:ph type="dt" sz="half" idx="10"/>
          </p:nvPr>
        </p:nvSpPr>
        <p:spPr/>
        <p:txBody>
          <a:bodyPr/>
          <a:lstStyle/>
          <a:p>
            <a:fld id="{AE4737B1-F250-BB44-A787-B38E086CCEE1}" type="datetimeFigureOut">
              <a:rPr lang="en-US" smtClean="0"/>
              <a:t>7/7/2026</a:t>
            </a:fld>
            <a:endParaRPr lang="en-US"/>
          </a:p>
        </p:txBody>
      </p:sp>
      <p:sp>
        <p:nvSpPr>
          <p:cNvPr id="4" name="Footer Placeholder 3">
            <a:extLst>
              <a:ext uri="{FF2B5EF4-FFF2-40B4-BE49-F238E27FC236}">
                <a16:creationId xmlns:a16="http://schemas.microsoft.com/office/drawing/2014/main" id="{8675D082-8DA5-E088-77C5-B80C7008BA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BDD0EA-0AF3-6164-AA82-BA0C6FEFBC8E}"/>
              </a:ext>
            </a:extLst>
          </p:cNvPr>
          <p:cNvSpPr>
            <a:spLocks noGrp="1"/>
          </p:cNvSpPr>
          <p:nvPr>
            <p:ph type="sldNum" sz="quarter" idx="12"/>
          </p:nvPr>
        </p:nvSpPr>
        <p:spPr>
          <a:xfrm>
            <a:off x="8610600" y="6356350"/>
            <a:ext cx="2743200" cy="365125"/>
          </a:xfrm>
          <a:prstGeom prst="rect">
            <a:avLst/>
          </a:prstGeom>
        </p:spPr>
        <p:txBody>
          <a:bodyPr/>
          <a:lstStyle/>
          <a:p>
            <a:fld id="{36DDCBD3-5874-3B44-A01E-6B695B606E1D}" type="slidenum">
              <a:rPr lang="en-US" smtClean="0"/>
              <a:t>‹Nº›</a:t>
            </a:fld>
            <a:endParaRPr lang="en-US"/>
          </a:p>
        </p:txBody>
      </p:sp>
      <p:sp>
        <p:nvSpPr>
          <p:cNvPr id="9" name="Picture Placeholder 6">
            <a:extLst>
              <a:ext uri="{FF2B5EF4-FFF2-40B4-BE49-F238E27FC236}">
                <a16:creationId xmlns:a16="http://schemas.microsoft.com/office/drawing/2014/main" id="{6350708F-F0B4-1658-5AFE-16FD3EA99DB5}"/>
              </a:ext>
            </a:extLst>
          </p:cNvPr>
          <p:cNvSpPr>
            <a:spLocks noGrp="1"/>
          </p:cNvSpPr>
          <p:nvPr>
            <p:ph type="pic" sz="quarter" idx="14"/>
          </p:nvPr>
        </p:nvSpPr>
        <p:spPr>
          <a:xfrm>
            <a:off x="5856288" y="1533101"/>
            <a:ext cx="6335711" cy="4264377"/>
          </a:xfrm>
          <a:prstGeom prst="rect">
            <a:avLst/>
          </a:prstGeom>
        </p:spPr>
        <p:txBody>
          <a:bodyPr anchor="ctr"/>
          <a:lstStyle>
            <a:lvl1pPr marL="0" indent="0" algn="ctr">
              <a:buNone/>
              <a:defRPr/>
            </a:lvl1pPr>
          </a:lstStyle>
          <a:p>
            <a:r>
              <a:rPr lang="es-ES"/>
              <a:t>Haga clic en el icono para agregar una imagen</a:t>
            </a:r>
            <a:endParaRPr lang="en-US"/>
          </a:p>
        </p:txBody>
      </p:sp>
      <p:sp>
        <p:nvSpPr>
          <p:cNvPr id="7" name="Título 6">
            <a:extLst>
              <a:ext uri="{FF2B5EF4-FFF2-40B4-BE49-F238E27FC236}">
                <a16:creationId xmlns:a16="http://schemas.microsoft.com/office/drawing/2014/main" id="{4CE94B21-8A46-E105-5B83-EEBDAC7B32E9}"/>
              </a:ext>
            </a:extLst>
          </p:cNvPr>
          <p:cNvSpPr>
            <a:spLocks noGrp="1"/>
          </p:cNvSpPr>
          <p:nvPr>
            <p:ph type="title"/>
          </p:nvPr>
        </p:nvSpPr>
        <p:spPr>
          <a:xfrm>
            <a:off x="534155" y="884124"/>
            <a:ext cx="5006566" cy="1325563"/>
          </a:xfrm>
          <a:prstGeom prst="rect">
            <a:avLst/>
          </a:prstGeom>
        </p:spPr>
        <p:txBody>
          <a:bodyPr/>
          <a:lstStyle>
            <a:lvl1pPr>
              <a:defRPr sz="3600">
                <a:solidFill>
                  <a:schemeClr val="bg1"/>
                </a:solidFill>
              </a:defRPr>
            </a:lvl1pPr>
          </a:lstStyle>
          <a:p>
            <a:r>
              <a:rPr lang="es-ES"/>
              <a:t>Haga clic para modificar el estilo de título del patrón</a:t>
            </a:r>
            <a:endParaRPr lang="es-CO"/>
          </a:p>
        </p:txBody>
      </p:sp>
      <p:sp>
        <p:nvSpPr>
          <p:cNvPr id="10" name="Marcador de texto 9">
            <a:extLst>
              <a:ext uri="{FF2B5EF4-FFF2-40B4-BE49-F238E27FC236}">
                <a16:creationId xmlns:a16="http://schemas.microsoft.com/office/drawing/2014/main" id="{06D74341-327B-4443-BB2C-D5406FE84926}"/>
              </a:ext>
            </a:extLst>
          </p:cNvPr>
          <p:cNvSpPr>
            <a:spLocks noGrp="1"/>
          </p:cNvSpPr>
          <p:nvPr>
            <p:ph type="body" sz="quarter" idx="15"/>
          </p:nvPr>
        </p:nvSpPr>
        <p:spPr>
          <a:xfrm>
            <a:off x="625476" y="2290763"/>
            <a:ext cx="4915246" cy="3205162"/>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1325331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Google Shape;138;p18">
            <a:extLst>
              <a:ext uri="{FF2B5EF4-FFF2-40B4-BE49-F238E27FC236}">
                <a16:creationId xmlns:a16="http://schemas.microsoft.com/office/drawing/2014/main" id="{49D4B73B-BB1E-6C47-7C47-82DA76D73832}"/>
              </a:ext>
            </a:extLst>
          </p:cNvPr>
          <p:cNvPicPr preferRelativeResize="0"/>
          <p:nvPr userDrawn="1"/>
        </p:nvPicPr>
        <p:blipFill>
          <a:blip r:embed="rId22">
            <a:alphaModFix amt="24000"/>
          </a:blip>
          <a:stretch>
            <a:fillRect/>
          </a:stretch>
        </p:blipFill>
        <p:spPr>
          <a:xfrm>
            <a:off x="0" y="0"/>
            <a:ext cx="12192000" cy="6858000"/>
          </a:xfrm>
          <a:prstGeom prst="rect">
            <a:avLst/>
          </a:prstGeom>
          <a:noFill/>
          <a:ln>
            <a:noFill/>
          </a:ln>
        </p:spPr>
      </p:pic>
      <p:sp>
        <p:nvSpPr>
          <p:cNvPr id="4" name="Date Placeholder 3">
            <a:extLst>
              <a:ext uri="{FF2B5EF4-FFF2-40B4-BE49-F238E27FC236}">
                <a16:creationId xmlns:a16="http://schemas.microsoft.com/office/drawing/2014/main" id="{42893DF9-86FC-46E2-465A-BF00D5B149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737B1-F250-BB44-A787-B38E086CCEE1}" type="datetimeFigureOut">
              <a:rPr lang="en-US" smtClean="0"/>
              <a:t>7/7/2026</a:t>
            </a:fld>
            <a:endParaRPr lang="en-US"/>
          </a:p>
        </p:txBody>
      </p:sp>
      <p:sp>
        <p:nvSpPr>
          <p:cNvPr id="5" name="Footer Placeholder 4">
            <a:extLst>
              <a:ext uri="{FF2B5EF4-FFF2-40B4-BE49-F238E27FC236}">
                <a16:creationId xmlns:a16="http://schemas.microsoft.com/office/drawing/2014/main" id="{ECCC9AE6-CA5C-6C8C-7912-B5ADD2D079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8" name="Slide Number Placeholder 5">
            <a:extLst>
              <a:ext uri="{FF2B5EF4-FFF2-40B4-BE49-F238E27FC236}">
                <a16:creationId xmlns:a16="http://schemas.microsoft.com/office/drawing/2014/main" id="{37FC2119-906C-A4AC-EA61-59D567E827EE}"/>
              </a:ext>
            </a:extLst>
          </p:cNvPr>
          <p:cNvSpPr txBox="1">
            <a:spLocks/>
          </p:cNvSpPr>
          <p:nvPr userDrawn="1"/>
        </p:nvSpPr>
        <p:spPr>
          <a:xfrm flipH="1">
            <a:off x="11270028" y="615071"/>
            <a:ext cx="37961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1000">
              <a:solidFill>
                <a:schemeClr val="tx2"/>
              </a:solidFill>
            </a:endParaRPr>
          </a:p>
        </p:txBody>
      </p:sp>
      <p:pic>
        <p:nvPicPr>
          <p:cNvPr id="3" name="Gráfico 2">
            <a:extLst>
              <a:ext uri="{FF2B5EF4-FFF2-40B4-BE49-F238E27FC236}">
                <a16:creationId xmlns:a16="http://schemas.microsoft.com/office/drawing/2014/main" id="{95C60577-F6E0-4B24-3CE1-7C99118B0C7A}"/>
              </a:ext>
            </a:extLst>
          </p:cNvPr>
          <p:cNvPicPr>
            <a:picLocks noChangeAspect="1"/>
          </p:cNvPicPr>
          <p:nvPr userDrawn="1"/>
        </p:nvPicPr>
        <p:blipFill>
          <a:blip>
            <a:extLst>
              <a:ext uri="{96DAC541-7B7A-43D3-8B79-37D633B846F1}">
                <asvg:svgBlip xmlns:asvg="http://schemas.microsoft.com/office/drawing/2016/SVG/main" r:embed="rId23"/>
              </a:ext>
            </a:extLst>
          </a:blip>
          <a:stretch>
            <a:fillRect/>
          </a:stretch>
        </p:blipFill>
        <p:spPr>
          <a:xfrm>
            <a:off x="11085766" y="215021"/>
            <a:ext cx="788099" cy="400050"/>
          </a:xfrm>
          <a:prstGeom prst="rect">
            <a:avLst/>
          </a:prstGeom>
        </p:spPr>
      </p:pic>
      <p:pic>
        <p:nvPicPr>
          <p:cNvPr id="6" name="Gráfico 5">
            <a:extLst>
              <a:ext uri="{FF2B5EF4-FFF2-40B4-BE49-F238E27FC236}">
                <a16:creationId xmlns:a16="http://schemas.microsoft.com/office/drawing/2014/main" id="{C89227D8-14CC-90E6-CF0F-004A035C81A3}"/>
              </a:ext>
            </a:extLst>
          </p:cNvPr>
          <p:cNvPicPr>
            <a:picLocks noChangeAspect="1"/>
          </p:cNvPicPr>
          <p:nvPr userDrawn="1"/>
        </p:nvPicPr>
        <p:blipFill>
          <a:blip>
            <a:extLst>
              <a:ext uri="{96DAC541-7B7A-43D3-8B79-37D633B846F1}">
                <asvg:svgBlip xmlns:asvg="http://schemas.microsoft.com/office/drawing/2016/SVG/main" r:embed="rId24"/>
              </a:ext>
            </a:extLst>
          </a:blip>
          <a:stretch>
            <a:fillRect/>
          </a:stretch>
        </p:blipFill>
        <p:spPr>
          <a:xfrm>
            <a:off x="257176" y="215021"/>
            <a:ext cx="720383" cy="600319"/>
          </a:xfrm>
          <a:prstGeom prst="rect">
            <a:avLst/>
          </a:prstGeom>
        </p:spPr>
      </p:pic>
    </p:spTree>
    <p:extLst>
      <p:ext uri="{BB962C8B-B14F-4D97-AF65-F5344CB8AC3E}">
        <p14:creationId xmlns:p14="http://schemas.microsoft.com/office/powerpoint/2010/main" val="2750483293"/>
      </p:ext>
    </p:extLst>
  </p:cSld>
  <p:clrMap bg1="lt1" tx1="dk1" bg2="lt2" tx2="dk2" accent1="accent1" accent2="accent2" accent3="accent3" accent4="accent4" accent5="accent5" accent6="accent6" hlink="hlink" folHlink="folHlink"/>
  <p:sldLayoutIdLst>
    <p:sldLayoutId id="214748368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81" r:id="rId18"/>
    <p:sldLayoutId id="2147483682" r:id="rId19"/>
    <p:sldLayoutId id="214748368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12.png"/><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9.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2.png"/><Relationship Id="rId1" Type="http://schemas.openxmlformats.org/officeDocument/2006/relationships/slideLayout" Target="../slideLayouts/slideLayout19.xml"/><Relationship Id="rId4" Type="http://schemas.openxmlformats.org/officeDocument/2006/relationships/chart" Target="../charts/chart11.xml"/></Relationships>
</file>

<file path=ppt/slides/_rels/slide1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chart" Target="../charts/chart13.xml"/></Relationships>
</file>

<file path=ppt/slides/_rels/slide1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chart" Target="../charts/chart15.xml"/></Relationships>
</file>

<file path=ppt/slides/_rels/slide1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image" Target="../media/image12.png"/><Relationship Id="rId4" Type="http://schemas.openxmlformats.org/officeDocument/2006/relationships/chart" Target="../charts/chart17.xml"/></Relationships>
</file>

<file path=ppt/slides/_rels/slide1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17" Type="http://schemas.openxmlformats.org/officeDocument/2006/relationships/image" Target="../media/image12.png"/><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1.png"/><Relationship Id="rId7" Type="http://schemas.openxmlformats.org/officeDocument/2006/relationships/diagramColors" Target="../diagrams/colors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microsoft.com/office/2007/relationships/diagramDrawing" Target="../diagrams/drawing3.xml"/><Relationship Id="rId3" Type="http://schemas.openxmlformats.org/officeDocument/2006/relationships/image" Target="../media/image11.png"/><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 Type="http://schemas.openxmlformats.org/officeDocument/2006/relationships/notesSlide" Target="../notesSlides/notesSlide2.xml"/><Relationship Id="rId16" Type="http://schemas.openxmlformats.org/officeDocument/2006/relationships/diagramQuickStyle" Target="../diagrams/quickStyl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diagramLayout" Target="../diagrams/layout3.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1.png"/><Relationship Id="rId7" Type="http://schemas.openxmlformats.org/officeDocument/2006/relationships/diagramColors" Target="../diagrams/colors1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package" Target="../embeddings/Microsoft_Excel_Worksheet9.xlsx"/></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chart" Target="../charts/chart26.xml"/><Relationship Id="rId4" Type="http://schemas.openxmlformats.org/officeDocument/2006/relationships/chart" Target="../charts/chart2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chart" Target="../charts/chart28.xml"/><Relationship Id="rId4" Type="http://schemas.openxmlformats.org/officeDocument/2006/relationships/chart" Target="../charts/chart27.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7.sv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6" name="Freeform 32">
            <a:extLst>
              <a:ext uri="{FF2B5EF4-FFF2-40B4-BE49-F238E27FC236}">
                <a16:creationId xmlns:a16="http://schemas.microsoft.com/office/drawing/2014/main" id="{681B7B16-26C8-C503-D81D-F2C8988428F8}"/>
              </a:ext>
            </a:extLst>
          </p:cNvPr>
          <p:cNvSpPr/>
          <p:nvPr/>
        </p:nvSpPr>
        <p:spPr>
          <a:xfrm>
            <a:off x="8249699" y="5443450"/>
            <a:ext cx="1042376" cy="694113"/>
          </a:xfrm>
          <a:custGeom>
            <a:avLst/>
            <a:gdLst>
              <a:gd name="connsiteX0" fmla="*/ 0 w 2991345"/>
              <a:gd name="connsiteY0" fmla="*/ 0 h 1991922"/>
              <a:gd name="connsiteX1" fmla="*/ 998265 w 2991345"/>
              <a:gd name="connsiteY1" fmla="*/ 0 h 1991922"/>
              <a:gd name="connsiteX2" fmla="*/ 2991345 w 2991345"/>
              <a:gd name="connsiteY2" fmla="*/ 1991922 h 1991922"/>
              <a:gd name="connsiteX3" fmla="*/ 1993080 w 2991345"/>
              <a:gd name="connsiteY3" fmla="*/ 1991922 h 1991922"/>
            </a:gdLst>
            <a:ahLst/>
            <a:cxnLst>
              <a:cxn ang="0">
                <a:pos x="connsiteX0" y="connsiteY0"/>
              </a:cxn>
              <a:cxn ang="0">
                <a:pos x="connsiteX1" y="connsiteY1"/>
              </a:cxn>
              <a:cxn ang="0">
                <a:pos x="connsiteX2" y="connsiteY2"/>
              </a:cxn>
              <a:cxn ang="0">
                <a:pos x="connsiteX3" y="connsiteY3"/>
              </a:cxn>
            </a:cxnLst>
            <a:rect l="l" t="t" r="r" b="b"/>
            <a:pathLst>
              <a:path w="2991345" h="1991922">
                <a:moveTo>
                  <a:pt x="0" y="0"/>
                </a:moveTo>
                <a:lnTo>
                  <a:pt x="998265" y="0"/>
                </a:lnTo>
                <a:lnTo>
                  <a:pt x="2991345" y="1991922"/>
                </a:lnTo>
                <a:lnTo>
                  <a:pt x="1993080" y="1991922"/>
                </a:lnTo>
                <a:close/>
              </a:path>
            </a:pathLst>
          </a:custGeom>
          <a:solidFill>
            <a:schemeClr val="accent1">
              <a:alpha val="85000"/>
            </a:schemeClr>
          </a:solidFill>
          <a:ln w="6362" cap="flat">
            <a:noFill/>
            <a:prstDash val="solid"/>
            <a:miter/>
          </a:ln>
        </p:spPr>
        <p:txBody>
          <a:bodyPr rtlCol="0" anchor="ctr"/>
          <a:lstStyle/>
          <a:p>
            <a:endParaRPr lang="en-US"/>
          </a:p>
        </p:txBody>
      </p:sp>
      <p:pic>
        <p:nvPicPr>
          <p:cNvPr id="5" name="Imagen 4">
            <a:extLst>
              <a:ext uri="{FF2B5EF4-FFF2-40B4-BE49-F238E27FC236}">
                <a16:creationId xmlns:a16="http://schemas.microsoft.com/office/drawing/2014/main" id="{6CA88ECA-598C-59E5-39D7-416BFF2D178E}"/>
              </a:ext>
            </a:extLst>
          </p:cNvPr>
          <p:cNvPicPr>
            <a:picLocks noChangeAspect="1"/>
          </p:cNvPicPr>
          <p:nvPr/>
        </p:nvPicPr>
        <p:blipFill>
          <a:blip r:embed="rId2">
            <a:extLst>
              <a:ext uri="{28A0092B-C50C-407E-A947-70E740481C1C}">
                <a14:useLocalDpi xmlns:a14="http://schemas.microsoft.com/office/drawing/2010/main" val="0"/>
              </a:ext>
            </a:extLst>
          </a:blip>
          <a:srcRect b="52793"/>
          <a:stretch>
            <a:fillRect/>
          </a:stretch>
        </p:blipFill>
        <p:spPr>
          <a:xfrm>
            <a:off x="0" y="0"/>
            <a:ext cx="12192000" cy="7194378"/>
          </a:xfrm>
          <a:prstGeom prst="rect">
            <a:avLst/>
          </a:prstGeom>
        </p:spPr>
      </p:pic>
      <p:pic>
        <p:nvPicPr>
          <p:cNvPr id="7" name="Gráfico 6">
            <a:extLst>
              <a:ext uri="{FF2B5EF4-FFF2-40B4-BE49-F238E27FC236}">
                <a16:creationId xmlns:a16="http://schemas.microsoft.com/office/drawing/2014/main" id="{DAF121F3-3F54-8A72-C2A6-985D516957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9297" y="5586021"/>
            <a:ext cx="1718995" cy="1271979"/>
          </a:xfrm>
          <a:prstGeom prst="rect">
            <a:avLst/>
          </a:prstGeom>
        </p:spPr>
      </p:pic>
      <p:sp>
        <p:nvSpPr>
          <p:cNvPr id="9" name="CuadroTexto 8">
            <a:extLst>
              <a:ext uri="{FF2B5EF4-FFF2-40B4-BE49-F238E27FC236}">
                <a16:creationId xmlns:a16="http://schemas.microsoft.com/office/drawing/2014/main" id="{30776427-7833-704B-1DDB-43665503A2C7}"/>
              </a:ext>
            </a:extLst>
          </p:cNvPr>
          <p:cNvSpPr txBox="1"/>
          <p:nvPr/>
        </p:nvSpPr>
        <p:spPr>
          <a:xfrm>
            <a:off x="4940900" y="1921488"/>
            <a:ext cx="6451791" cy="553998"/>
          </a:xfrm>
          <a:prstGeom prst="rect">
            <a:avLst/>
          </a:prstGeom>
          <a:noFill/>
        </p:spPr>
        <p:txBody>
          <a:bodyPr wrap="square">
            <a:spAutoFit/>
          </a:bodyPr>
          <a:lstStyle/>
          <a:p>
            <a:pPr algn="ctr"/>
            <a:r>
              <a:rPr lang="es-CO" sz="3000" b="1">
                <a:solidFill>
                  <a:schemeClr val="bg1"/>
                </a:solidFill>
                <a:latin typeface="Aptos" panose="020B0004020202020204" pitchFamily="34" charset="0"/>
              </a:rPr>
              <a:t>CIRCULAR No. SDH-000004 DE 2026</a:t>
            </a:r>
          </a:p>
        </p:txBody>
      </p:sp>
    </p:spTree>
    <p:extLst>
      <p:ext uri="{BB962C8B-B14F-4D97-AF65-F5344CB8AC3E}">
        <p14:creationId xmlns:p14="http://schemas.microsoft.com/office/powerpoint/2010/main" val="3774738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66434-5C9E-2FF7-4959-6699DD00AB7C}"/>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8DB629F2-33B2-6174-40CE-3FBE7F0AE1CC}"/>
              </a:ext>
            </a:extLst>
          </p:cNvPr>
          <p:cNvSpPr txBox="1">
            <a:spLocks/>
          </p:cNvSpPr>
          <p:nvPr/>
        </p:nvSpPr>
        <p:spPr>
          <a:xfrm>
            <a:off x="1027776" y="347930"/>
            <a:ext cx="9925974" cy="652446"/>
          </a:xfr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CO" sz="2400"/>
              <a:t>La inversión está por debajo de los niveles </a:t>
            </a:r>
            <a:r>
              <a:rPr lang="es-CO" sz="2400" err="1"/>
              <a:t>pre-pandemia</a:t>
            </a:r>
            <a:r>
              <a:rPr lang="es-CO" sz="2400"/>
              <a:t>, particularmente debido a la construcción. El crecimiento reciente ha estado impulsado por el consumo</a:t>
            </a:r>
          </a:p>
        </p:txBody>
      </p:sp>
      <p:sp>
        <p:nvSpPr>
          <p:cNvPr id="36" name="CuadroTexto 35">
            <a:extLst>
              <a:ext uri="{FF2B5EF4-FFF2-40B4-BE49-F238E27FC236}">
                <a16:creationId xmlns:a16="http://schemas.microsoft.com/office/drawing/2014/main" id="{6AD40B46-AA28-7956-B4D1-E58660386017}"/>
              </a:ext>
            </a:extLst>
          </p:cNvPr>
          <p:cNvSpPr txBox="1"/>
          <p:nvPr/>
        </p:nvSpPr>
        <p:spPr>
          <a:xfrm>
            <a:off x="456276" y="1322070"/>
            <a:ext cx="5257800" cy="523220"/>
          </a:xfrm>
          <a:prstGeom prst="rect">
            <a:avLst/>
          </a:prstGeom>
          <a:noFill/>
        </p:spPr>
        <p:txBody>
          <a:bodyPr wrap="square" rtlCol="0">
            <a:spAutoFit/>
          </a:bodyPr>
          <a:lstStyle/>
          <a:p>
            <a:pPr algn="ctr"/>
            <a:r>
              <a:rPr lang="es-ES" sz="1400" b="1">
                <a:latin typeface="Arial" panose="020B0604020202020204" pitchFamily="34" charset="0"/>
                <a:cs typeface="Arial" panose="020B0604020202020204" pitchFamily="34" charset="0"/>
              </a:rPr>
              <a:t>Componentes del PIB lado del gasto – Total nacional</a:t>
            </a:r>
          </a:p>
          <a:p>
            <a:pPr algn="ctr"/>
            <a:r>
              <a:rPr lang="es-ES" sz="1400" i="1">
                <a:latin typeface="Arial" panose="020B0604020202020204" pitchFamily="34" charset="0"/>
                <a:cs typeface="Arial" panose="020B0604020202020204" pitchFamily="34" charset="0"/>
              </a:rPr>
              <a:t>2019 - IV = 100</a:t>
            </a:r>
            <a:endParaRPr lang="es-CO" sz="1400" i="1">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9CA7600A-0BC2-9404-A8DF-E31B56C4EDD8}"/>
              </a:ext>
            </a:extLst>
          </p:cNvPr>
          <p:cNvSpPr txBox="1"/>
          <p:nvPr/>
        </p:nvSpPr>
        <p:spPr>
          <a:xfrm>
            <a:off x="6159500" y="1322070"/>
            <a:ext cx="5054675" cy="523220"/>
          </a:xfrm>
          <a:prstGeom prst="rect">
            <a:avLst/>
          </a:prstGeom>
          <a:noFill/>
        </p:spPr>
        <p:txBody>
          <a:bodyPr wrap="square" rtlCol="0">
            <a:spAutoFit/>
          </a:bodyPr>
          <a:lstStyle/>
          <a:p>
            <a:pPr algn="ctr"/>
            <a:r>
              <a:rPr lang="es-ES" sz="1400" b="1">
                <a:latin typeface="Arial" panose="020B0604020202020204" pitchFamily="34" charset="0"/>
                <a:cs typeface="Arial" panose="020B0604020202020204" pitchFamily="34" charset="0"/>
              </a:rPr>
              <a:t>Inversión por ramas</a:t>
            </a:r>
          </a:p>
          <a:p>
            <a:pPr algn="ctr"/>
            <a:r>
              <a:rPr lang="es-ES" sz="1400" i="1">
                <a:latin typeface="Arial" panose="020B0604020202020204" pitchFamily="34" charset="0"/>
                <a:cs typeface="Arial" panose="020B0604020202020204" pitchFamily="34" charset="0"/>
              </a:rPr>
              <a:t>2019 - IV = 100</a:t>
            </a:r>
            <a:endParaRPr lang="es-CO" sz="1400" i="1">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B873DD1E-D860-F3E0-8AB6-F084074831CD}"/>
              </a:ext>
            </a:extLst>
          </p:cNvPr>
          <p:cNvSpPr txBox="1"/>
          <p:nvPr/>
        </p:nvSpPr>
        <p:spPr>
          <a:xfrm>
            <a:off x="456276" y="6248460"/>
            <a:ext cx="4872568" cy="261610"/>
          </a:xfrm>
          <a:prstGeom prst="rect">
            <a:avLst/>
          </a:prstGeom>
          <a:noFill/>
        </p:spPr>
        <p:txBody>
          <a:bodyPr wrap="square" rtlCol="0">
            <a:spAutoFit/>
          </a:bodyPr>
          <a:lstStyle/>
          <a:p>
            <a:r>
              <a:rPr lang="es-ES" sz="1100" b="1">
                <a:latin typeface="Arial" panose="020B0604020202020204" pitchFamily="34" charset="0"/>
                <a:cs typeface="Arial" panose="020B0604020202020204" pitchFamily="34" charset="0"/>
              </a:rPr>
              <a:t>Fuente:</a:t>
            </a:r>
            <a:r>
              <a:rPr lang="es-ES" sz="1100">
                <a:latin typeface="Arial" panose="020B0604020202020204" pitchFamily="34" charset="0"/>
                <a:cs typeface="Arial" panose="020B0604020202020204" pitchFamily="34" charset="0"/>
              </a:rPr>
              <a:t> DANE, Cuentas nacionales.</a:t>
            </a:r>
            <a:endParaRPr lang="es-CO" sz="1100">
              <a:latin typeface="Arial" panose="020B0604020202020204" pitchFamily="34" charset="0"/>
              <a:cs typeface="Arial" panose="020B0604020202020204" pitchFamily="34" charset="0"/>
            </a:endParaRPr>
          </a:p>
        </p:txBody>
      </p:sp>
      <p:graphicFrame>
        <p:nvGraphicFramePr>
          <p:cNvPr id="8" name="Gráfico 7">
            <a:extLst>
              <a:ext uri="{FF2B5EF4-FFF2-40B4-BE49-F238E27FC236}">
                <a16:creationId xmlns:a16="http://schemas.microsoft.com/office/drawing/2014/main" id="{0E8B2DE9-25EC-64C9-B3E3-EAE72EC77FA9}"/>
              </a:ext>
            </a:extLst>
          </p:cNvPr>
          <p:cNvGraphicFramePr>
            <a:graphicFrameLocks/>
          </p:cNvGraphicFramePr>
          <p:nvPr/>
        </p:nvGraphicFramePr>
        <p:xfrm>
          <a:off x="456277" y="2048334"/>
          <a:ext cx="5257800" cy="40075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áfico 10">
            <a:extLst>
              <a:ext uri="{FF2B5EF4-FFF2-40B4-BE49-F238E27FC236}">
                <a16:creationId xmlns:a16="http://schemas.microsoft.com/office/drawing/2014/main" id="{794BA09F-E25E-1858-9683-252EBAF7583A}"/>
              </a:ext>
            </a:extLst>
          </p:cNvPr>
          <p:cNvGraphicFramePr>
            <a:graphicFrameLocks/>
          </p:cNvGraphicFramePr>
          <p:nvPr/>
        </p:nvGraphicFramePr>
        <p:xfrm>
          <a:off x="6159500" y="2048334"/>
          <a:ext cx="5054675" cy="3907966"/>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Grupo 1">
            <a:extLst>
              <a:ext uri="{FF2B5EF4-FFF2-40B4-BE49-F238E27FC236}">
                <a16:creationId xmlns:a16="http://schemas.microsoft.com/office/drawing/2014/main" id="{1795909C-29FE-922F-BDD3-9117D9D0FF1C}"/>
              </a:ext>
            </a:extLst>
          </p:cNvPr>
          <p:cNvGrpSpPr/>
          <p:nvPr/>
        </p:nvGrpSpPr>
        <p:grpSpPr>
          <a:xfrm>
            <a:off x="11106150" y="5705475"/>
            <a:ext cx="1085849" cy="1155693"/>
            <a:chOff x="11005264" y="5632077"/>
            <a:chExt cx="1186735" cy="1229091"/>
          </a:xfrm>
        </p:grpSpPr>
        <p:pic>
          <p:nvPicPr>
            <p:cNvPr id="3" name="Imagen 2">
              <a:extLst>
                <a:ext uri="{FF2B5EF4-FFF2-40B4-BE49-F238E27FC236}">
                  <a16:creationId xmlns:a16="http://schemas.microsoft.com/office/drawing/2014/main" id="{EF6E3E8C-87DC-1DD9-C3AE-2DBF430A94C7}"/>
                </a:ext>
              </a:extLst>
            </p:cNvPr>
            <p:cNvPicPr>
              <a:picLocks noChangeAspect="1"/>
            </p:cNvPicPr>
            <p:nvPr/>
          </p:nvPicPr>
          <p:blipFill>
            <a:blip r:embed="rId5"/>
            <a:srcRect/>
            <a:stretch/>
          </p:blipFill>
          <p:spPr>
            <a:xfrm>
              <a:off x="11005264" y="5984244"/>
              <a:ext cx="1186735" cy="876924"/>
            </a:xfrm>
            <a:prstGeom prst="rect">
              <a:avLst/>
            </a:prstGeom>
          </p:spPr>
        </p:pic>
        <p:grpSp>
          <p:nvGrpSpPr>
            <p:cNvPr id="6" name="Group 12">
              <a:extLst>
                <a:ext uri="{FF2B5EF4-FFF2-40B4-BE49-F238E27FC236}">
                  <a16:creationId xmlns:a16="http://schemas.microsoft.com/office/drawing/2014/main" id="{5517A6A0-E448-59CC-1939-7674DF139691}"/>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7" name="Rectangle 8">
                <a:extLst>
                  <a:ext uri="{FF2B5EF4-FFF2-40B4-BE49-F238E27FC236}">
                    <a16:creationId xmlns:a16="http://schemas.microsoft.com/office/drawing/2014/main" id="{EC2500CC-11D5-8A54-D21F-663B57C04678}"/>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9">
                <a:extLst>
                  <a:ext uri="{FF2B5EF4-FFF2-40B4-BE49-F238E27FC236}">
                    <a16:creationId xmlns:a16="http://schemas.microsoft.com/office/drawing/2014/main" id="{9A3F28BC-5004-0659-0D26-1D6252CA9178}"/>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0">
                <a:extLst>
                  <a:ext uri="{FF2B5EF4-FFF2-40B4-BE49-F238E27FC236}">
                    <a16:creationId xmlns:a16="http://schemas.microsoft.com/office/drawing/2014/main" id="{BA07AB99-78B4-3558-1167-CEC492CDFC93}"/>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1">
                <a:extLst>
                  <a:ext uri="{FF2B5EF4-FFF2-40B4-BE49-F238E27FC236}">
                    <a16:creationId xmlns:a16="http://schemas.microsoft.com/office/drawing/2014/main" id="{DFC4A63C-4D07-3366-A150-76D411DE8B3D}"/>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968897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DFE23-D713-5CFA-6D25-02F093E945EA}"/>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3546B940-DBD3-90CE-0450-80C3F444C882}"/>
              </a:ext>
            </a:extLst>
          </p:cNvPr>
          <p:cNvSpPr txBox="1">
            <a:spLocks/>
          </p:cNvSpPr>
          <p:nvPr/>
        </p:nvSpPr>
        <p:spPr>
          <a:xfrm>
            <a:off x="1094652" y="264267"/>
            <a:ext cx="10515600" cy="652446"/>
          </a:xfr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CO" sz="2800"/>
              <a:t>La tasa de inversión está en su nivel más bajo en al menos dos décadas </a:t>
            </a:r>
          </a:p>
        </p:txBody>
      </p:sp>
      <p:sp>
        <p:nvSpPr>
          <p:cNvPr id="36" name="CuadroTexto 35">
            <a:extLst>
              <a:ext uri="{FF2B5EF4-FFF2-40B4-BE49-F238E27FC236}">
                <a16:creationId xmlns:a16="http://schemas.microsoft.com/office/drawing/2014/main" id="{213FA8C8-D8BC-7720-DF41-7AED04926293}"/>
              </a:ext>
            </a:extLst>
          </p:cNvPr>
          <p:cNvSpPr txBox="1"/>
          <p:nvPr/>
        </p:nvSpPr>
        <p:spPr>
          <a:xfrm>
            <a:off x="3179470" y="1377830"/>
            <a:ext cx="5293348" cy="338554"/>
          </a:xfrm>
          <a:prstGeom prst="rect">
            <a:avLst/>
          </a:prstGeom>
          <a:noFill/>
        </p:spPr>
        <p:txBody>
          <a:bodyPr wrap="square" rtlCol="0">
            <a:spAutoFit/>
          </a:bodyPr>
          <a:lstStyle/>
          <a:p>
            <a:pPr algn="ctr"/>
            <a:r>
              <a:rPr lang="es-ES" sz="1600" b="1">
                <a:latin typeface="Arial" panose="020B0604020202020204" pitchFamily="34" charset="0"/>
                <a:cs typeface="Arial" panose="020B0604020202020204" pitchFamily="34" charset="0"/>
              </a:rPr>
              <a:t>Formación bruta de capital fijo (% del PIB nominal)</a:t>
            </a:r>
          </a:p>
        </p:txBody>
      </p:sp>
      <p:sp>
        <p:nvSpPr>
          <p:cNvPr id="5" name="CuadroTexto 4">
            <a:extLst>
              <a:ext uri="{FF2B5EF4-FFF2-40B4-BE49-F238E27FC236}">
                <a16:creationId xmlns:a16="http://schemas.microsoft.com/office/drawing/2014/main" id="{079ED0D3-73D0-0466-8F8E-DF290415F9F1}"/>
              </a:ext>
            </a:extLst>
          </p:cNvPr>
          <p:cNvSpPr txBox="1"/>
          <p:nvPr/>
        </p:nvSpPr>
        <p:spPr>
          <a:xfrm>
            <a:off x="1153312" y="6131373"/>
            <a:ext cx="4872568" cy="261610"/>
          </a:xfrm>
          <a:prstGeom prst="rect">
            <a:avLst/>
          </a:prstGeom>
          <a:noFill/>
        </p:spPr>
        <p:txBody>
          <a:bodyPr wrap="square" rtlCol="0">
            <a:spAutoFit/>
          </a:bodyPr>
          <a:lstStyle/>
          <a:p>
            <a:r>
              <a:rPr lang="es-ES" sz="1100" b="1">
                <a:latin typeface="Arial" panose="020B0604020202020204" pitchFamily="34" charset="0"/>
                <a:cs typeface="Arial" panose="020B0604020202020204" pitchFamily="34" charset="0"/>
              </a:rPr>
              <a:t>Fuente:</a:t>
            </a:r>
            <a:r>
              <a:rPr lang="es-ES" sz="1100">
                <a:latin typeface="Arial" panose="020B0604020202020204" pitchFamily="34" charset="0"/>
                <a:cs typeface="Arial" panose="020B0604020202020204" pitchFamily="34" charset="0"/>
              </a:rPr>
              <a:t> DANE, Cuentas nacionales.</a:t>
            </a:r>
            <a:endParaRPr lang="es-CO" sz="1100">
              <a:latin typeface="Arial" panose="020B0604020202020204" pitchFamily="34" charset="0"/>
              <a:cs typeface="Arial" panose="020B0604020202020204" pitchFamily="34" charset="0"/>
            </a:endParaRPr>
          </a:p>
        </p:txBody>
      </p:sp>
      <p:graphicFrame>
        <p:nvGraphicFramePr>
          <p:cNvPr id="3" name="Gráfico 2">
            <a:extLst>
              <a:ext uri="{FF2B5EF4-FFF2-40B4-BE49-F238E27FC236}">
                <a16:creationId xmlns:a16="http://schemas.microsoft.com/office/drawing/2014/main" id="{09F29CA1-4E20-C50A-053D-0769162E890A}"/>
              </a:ext>
            </a:extLst>
          </p:cNvPr>
          <p:cNvGraphicFramePr>
            <a:graphicFrameLocks/>
          </p:cNvGraphicFramePr>
          <p:nvPr>
            <p:extLst>
              <p:ext uri="{D42A27DB-BD31-4B8C-83A1-F6EECF244321}">
                <p14:modId xmlns:p14="http://schemas.microsoft.com/office/powerpoint/2010/main" val="1080928364"/>
              </p:ext>
            </p:extLst>
          </p:nvPr>
        </p:nvGraphicFramePr>
        <p:xfrm>
          <a:off x="1019962" y="1716384"/>
          <a:ext cx="9701309" cy="4338045"/>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upo 1">
            <a:extLst>
              <a:ext uri="{FF2B5EF4-FFF2-40B4-BE49-F238E27FC236}">
                <a16:creationId xmlns:a16="http://schemas.microsoft.com/office/drawing/2014/main" id="{EBC57E52-0891-DEBF-4A87-CABE539EB49B}"/>
              </a:ext>
            </a:extLst>
          </p:cNvPr>
          <p:cNvGrpSpPr/>
          <p:nvPr/>
        </p:nvGrpSpPr>
        <p:grpSpPr>
          <a:xfrm>
            <a:off x="11005264" y="5632077"/>
            <a:ext cx="1186735" cy="1229091"/>
            <a:chOff x="11005264" y="5632077"/>
            <a:chExt cx="1186735" cy="1229091"/>
          </a:xfrm>
        </p:grpSpPr>
        <p:pic>
          <p:nvPicPr>
            <p:cNvPr id="6" name="Imagen 5">
              <a:extLst>
                <a:ext uri="{FF2B5EF4-FFF2-40B4-BE49-F238E27FC236}">
                  <a16:creationId xmlns:a16="http://schemas.microsoft.com/office/drawing/2014/main" id="{FF318412-F21E-DA69-9F56-41FC6C6A2623}"/>
                </a:ext>
              </a:extLst>
            </p:cNvPr>
            <p:cNvPicPr>
              <a:picLocks noChangeAspect="1"/>
            </p:cNvPicPr>
            <p:nvPr/>
          </p:nvPicPr>
          <p:blipFill>
            <a:blip r:embed="rId4"/>
            <a:srcRect/>
            <a:stretch/>
          </p:blipFill>
          <p:spPr>
            <a:xfrm>
              <a:off x="11005264" y="5984244"/>
              <a:ext cx="1186735" cy="876924"/>
            </a:xfrm>
            <a:prstGeom prst="rect">
              <a:avLst/>
            </a:prstGeom>
          </p:spPr>
        </p:pic>
        <p:grpSp>
          <p:nvGrpSpPr>
            <p:cNvPr id="7" name="Group 12">
              <a:extLst>
                <a:ext uri="{FF2B5EF4-FFF2-40B4-BE49-F238E27FC236}">
                  <a16:creationId xmlns:a16="http://schemas.microsoft.com/office/drawing/2014/main" id="{64AFB810-D345-B53D-6C83-DE648777D602}"/>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8" name="Rectangle 8">
                <a:extLst>
                  <a:ext uri="{FF2B5EF4-FFF2-40B4-BE49-F238E27FC236}">
                    <a16:creationId xmlns:a16="http://schemas.microsoft.com/office/drawing/2014/main" id="{97A230BF-06E3-9E01-0E8C-26310FDE4EE6}"/>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9">
                <a:extLst>
                  <a:ext uri="{FF2B5EF4-FFF2-40B4-BE49-F238E27FC236}">
                    <a16:creationId xmlns:a16="http://schemas.microsoft.com/office/drawing/2014/main" id="{44EA53D9-D7C8-72B8-F6EB-2AE9B969CE3B}"/>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0">
                <a:extLst>
                  <a:ext uri="{FF2B5EF4-FFF2-40B4-BE49-F238E27FC236}">
                    <a16:creationId xmlns:a16="http://schemas.microsoft.com/office/drawing/2014/main" id="{7D28D822-6361-B403-4DE5-7FD19D5C8D87}"/>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1">
                <a:extLst>
                  <a:ext uri="{FF2B5EF4-FFF2-40B4-BE49-F238E27FC236}">
                    <a16:creationId xmlns:a16="http://schemas.microsoft.com/office/drawing/2014/main" id="{4CC210AD-B201-29A3-60FB-E31EB74C27D2}"/>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891461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6C184-FC48-C62E-2073-D0C70EA56F58}"/>
            </a:ext>
          </a:extLst>
        </p:cNvPr>
        <p:cNvGrpSpPr/>
        <p:nvPr/>
      </p:nvGrpSpPr>
      <p:grpSpPr>
        <a:xfrm>
          <a:off x="0" y="0"/>
          <a:ext cx="0" cy="0"/>
          <a:chOff x="0" y="0"/>
          <a:chExt cx="0" cy="0"/>
        </a:xfrm>
      </p:grpSpPr>
      <p:sp>
        <p:nvSpPr>
          <p:cNvPr id="15" name="Google Shape;397;p5">
            <a:extLst>
              <a:ext uri="{FF2B5EF4-FFF2-40B4-BE49-F238E27FC236}">
                <a16:creationId xmlns:a16="http://schemas.microsoft.com/office/drawing/2014/main" id="{7EF52238-6666-EB2D-B333-3405DF9108E7}"/>
              </a:ext>
            </a:extLst>
          </p:cNvPr>
          <p:cNvSpPr txBox="1"/>
          <p:nvPr/>
        </p:nvSpPr>
        <p:spPr>
          <a:xfrm>
            <a:off x="291024" y="6302427"/>
            <a:ext cx="5916571" cy="26157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Fuente: </a:t>
            </a:r>
            <a:r>
              <a:rPr kumimoji="0" lang="es-CO" sz="1100" b="0"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MHCP</a:t>
            </a:r>
          </a:p>
        </p:txBody>
      </p:sp>
      <p:sp>
        <p:nvSpPr>
          <p:cNvPr id="16" name="Google Shape;410;p6">
            <a:extLst>
              <a:ext uri="{FF2B5EF4-FFF2-40B4-BE49-F238E27FC236}">
                <a16:creationId xmlns:a16="http://schemas.microsoft.com/office/drawing/2014/main" id="{B4DA18AF-DDF9-48CC-F837-EB5042D685E4}"/>
              </a:ext>
            </a:extLst>
          </p:cNvPr>
          <p:cNvSpPr txBox="1"/>
          <p:nvPr/>
        </p:nvSpPr>
        <p:spPr>
          <a:xfrm>
            <a:off x="591339" y="294003"/>
            <a:ext cx="11009322" cy="829616"/>
          </a:xfrm>
          <a:prstGeom prst="rect">
            <a:avLst/>
          </a:prstGeom>
          <a:noFill/>
          <a:ln>
            <a:noFill/>
          </a:ln>
        </p:spPr>
        <p:txBody>
          <a:bodyPr spcFirstLastPara="1" wrap="square" lIns="91425" tIns="45700" rIns="91425" bIns="45700" anchor="t" anchorCtr="0">
            <a:noAutofit/>
          </a:bodyPr>
          <a:lstStyle>
            <a:defPPr>
              <a:defRPr lang="es-CO"/>
            </a:defPPr>
            <a:lvl1pPr marL="0" marR="0" lvl="0" indent="0" algn="ctr" defTabSz="914400" eaLnBrk="1" fontAlgn="auto" latinLnBrk="0" hangingPunct="1">
              <a:lnSpc>
                <a:spcPct val="90000"/>
              </a:lnSpc>
              <a:spcBef>
                <a:spcPts val="0"/>
              </a:spcBef>
              <a:spcAft>
                <a:spcPts val="0"/>
              </a:spcAft>
              <a:buClrTx/>
              <a:buSzTx/>
              <a:buFontTx/>
              <a:buNone/>
              <a:tabLst/>
              <a:defRPr kumimoji="0" sz="2000" b="1" i="0" u="none" strike="noStrike" cap="none" spc="0" normalizeH="0" baseline="0">
                <a:ln>
                  <a:noFill/>
                </a:ln>
                <a:solidFill>
                  <a:srgbClr val="C00000"/>
                </a:solidFill>
                <a:effectLst/>
                <a:uLnTx/>
                <a:uFillTx/>
                <a:latin typeface="Arial" panose="020B0604020202020204" pitchFamily="34" charset="0"/>
                <a:ea typeface="Arial Narrow"/>
                <a:cs typeface="Arial" panose="020B0604020202020204" pitchFamily="34" charset="0"/>
              </a:defRPr>
            </a:lvl1pPr>
          </a:lstStyle>
          <a:p>
            <a:pPr lvl="0">
              <a:defRPr/>
            </a:pPr>
            <a:r>
              <a:rPr lang="es-ES" sz="2200" b="0">
                <a:solidFill>
                  <a:srgbClr val="232A34"/>
                </a:solidFill>
                <a:latin typeface="Oswald Medium"/>
                <a:ea typeface="+mj-ea"/>
              </a:rPr>
              <a:t>En 2024 y 2025 se registran los mayores déficits primarios en periodos sin crisis económica, acompañados de un incremento de la deuda pública a niveles cercanos a máximos históricos.</a:t>
            </a:r>
            <a:endParaRPr lang="es-ES" sz="2200" b="0">
              <a:solidFill>
                <a:srgbClr val="232A34"/>
              </a:solidFill>
              <a:latin typeface="Oswald Medium"/>
              <a:ea typeface="+mj-ea"/>
              <a:sym typeface="Arial Narrow"/>
            </a:endParaRPr>
          </a:p>
        </p:txBody>
      </p:sp>
      <p:graphicFrame>
        <p:nvGraphicFramePr>
          <p:cNvPr id="3" name="Gráfico 2">
            <a:extLst>
              <a:ext uri="{FF2B5EF4-FFF2-40B4-BE49-F238E27FC236}">
                <a16:creationId xmlns:a16="http://schemas.microsoft.com/office/drawing/2014/main" id="{CA4D542E-C55B-4871-8746-B098B0380D53}"/>
              </a:ext>
            </a:extLst>
          </p:cNvPr>
          <p:cNvGraphicFramePr>
            <a:graphicFrameLocks/>
          </p:cNvGraphicFramePr>
          <p:nvPr/>
        </p:nvGraphicFramePr>
        <p:xfrm>
          <a:off x="291024" y="1863808"/>
          <a:ext cx="5400000" cy="39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F59A3EAE-F9D3-D4AD-3126-F1C9F95E549F}"/>
              </a:ext>
            </a:extLst>
          </p:cNvPr>
          <p:cNvGraphicFramePr>
            <a:graphicFrameLocks/>
          </p:cNvGraphicFramePr>
          <p:nvPr/>
        </p:nvGraphicFramePr>
        <p:xfrm>
          <a:off x="6096000" y="1863808"/>
          <a:ext cx="5400000" cy="3960000"/>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upo 1">
            <a:extLst>
              <a:ext uri="{FF2B5EF4-FFF2-40B4-BE49-F238E27FC236}">
                <a16:creationId xmlns:a16="http://schemas.microsoft.com/office/drawing/2014/main" id="{13B24EC4-2CFC-0948-A5F2-580645368406}"/>
              </a:ext>
            </a:extLst>
          </p:cNvPr>
          <p:cNvGrpSpPr/>
          <p:nvPr/>
        </p:nvGrpSpPr>
        <p:grpSpPr>
          <a:xfrm>
            <a:off x="11153775" y="5823808"/>
            <a:ext cx="1038224" cy="1037360"/>
            <a:chOff x="11005264" y="5632077"/>
            <a:chExt cx="1186735" cy="1229091"/>
          </a:xfrm>
        </p:grpSpPr>
        <p:pic>
          <p:nvPicPr>
            <p:cNvPr id="5" name="Imagen 4">
              <a:extLst>
                <a:ext uri="{FF2B5EF4-FFF2-40B4-BE49-F238E27FC236}">
                  <a16:creationId xmlns:a16="http://schemas.microsoft.com/office/drawing/2014/main" id="{D7F8F787-8C63-7967-12B8-63FCA8C44BCF}"/>
                </a:ext>
              </a:extLst>
            </p:cNvPr>
            <p:cNvPicPr>
              <a:picLocks noChangeAspect="1"/>
            </p:cNvPicPr>
            <p:nvPr/>
          </p:nvPicPr>
          <p:blipFill>
            <a:blip r:embed="rId4"/>
            <a:srcRect/>
            <a:stretch/>
          </p:blipFill>
          <p:spPr>
            <a:xfrm>
              <a:off x="11005264" y="5984244"/>
              <a:ext cx="1186735" cy="876924"/>
            </a:xfrm>
            <a:prstGeom prst="rect">
              <a:avLst/>
            </a:prstGeom>
          </p:spPr>
        </p:pic>
        <p:grpSp>
          <p:nvGrpSpPr>
            <p:cNvPr id="6" name="Group 12">
              <a:extLst>
                <a:ext uri="{FF2B5EF4-FFF2-40B4-BE49-F238E27FC236}">
                  <a16:creationId xmlns:a16="http://schemas.microsoft.com/office/drawing/2014/main" id="{4782680F-52DC-506C-4E28-403C53E76CD8}"/>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7" name="Rectangle 8">
                <a:extLst>
                  <a:ext uri="{FF2B5EF4-FFF2-40B4-BE49-F238E27FC236}">
                    <a16:creationId xmlns:a16="http://schemas.microsoft.com/office/drawing/2014/main" id="{D3324686-F078-3EFE-9E5F-A7261D92B6AA}"/>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9">
                <a:extLst>
                  <a:ext uri="{FF2B5EF4-FFF2-40B4-BE49-F238E27FC236}">
                    <a16:creationId xmlns:a16="http://schemas.microsoft.com/office/drawing/2014/main" id="{FA6D0C06-F021-A723-206B-4E5D3C03F442}"/>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0">
                <a:extLst>
                  <a:ext uri="{FF2B5EF4-FFF2-40B4-BE49-F238E27FC236}">
                    <a16:creationId xmlns:a16="http://schemas.microsoft.com/office/drawing/2014/main" id="{027B8A55-786B-41C4-6D8A-A2264D35A2A2}"/>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1">
                <a:extLst>
                  <a:ext uri="{FF2B5EF4-FFF2-40B4-BE49-F238E27FC236}">
                    <a16:creationId xmlns:a16="http://schemas.microsoft.com/office/drawing/2014/main" id="{AB043EBC-5279-F3BB-09DC-0CD7E6A66BA1}"/>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858716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DAEFA-2F31-8D18-0F67-129FBDEDC0E9}"/>
            </a:ext>
          </a:extLst>
        </p:cNvPr>
        <p:cNvGrpSpPr/>
        <p:nvPr/>
      </p:nvGrpSpPr>
      <p:grpSpPr>
        <a:xfrm>
          <a:off x="0" y="0"/>
          <a:ext cx="0" cy="0"/>
          <a:chOff x="0" y="0"/>
          <a:chExt cx="0" cy="0"/>
        </a:xfrm>
      </p:grpSpPr>
      <p:grpSp>
        <p:nvGrpSpPr>
          <p:cNvPr id="3" name="Grupo 2">
            <a:extLst>
              <a:ext uri="{FF2B5EF4-FFF2-40B4-BE49-F238E27FC236}">
                <a16:creationId xmlns:a16="http://schemas.microsoft.com/office/drawing/2014/main" id="{A39AED8D-A99F-E40C-EA16-5BC2B5D0BDB8}"/>
              </a:ext>
            </a:extLst>
          </p:cNvPr>
          <p:cNvGrpSpPr/>
          <p:nvPr/>
        </p:nvGrpSpPr>
        <p:grpSpPr>
          <a:xfrm>
            <a:off x="11454063" y="6160168"/>
            <a:ext cx="649618" cy="697832"/>
            <a:chOff x="11005264" y="5632077"/>
            <a:chExt cx="1186735" cy="1229091"/>
          </a:xfrm>
        </p:grpSpPr>
        <p:pic>
          <p:nvPicPr>
            <p:cNvPr id="4" name="Imagen 3">
              <a:extLst>
                <a:ext uri="{FF2B5EF4-FFF2-40B4-BE49-F238E27FC236}">
                  <a16:creationId xmlns:a16="http://schemas.microsoft.com/office/drawing/2014/main" id="{27C41447-1D09-32C7-F44C-7C8133AD02F3}"/>
                </a:ext>
              </a:extLst>
            </p:cNvPr>
            <p:cNvPicPr>
              <a:picLocks noChangeAspect="1"/>
            </p:cNvPicPr>
            <p:nvPr/>
          </p:nvPicPr>
          <p:blipFill>
            <a:blip r:embed="rId2"/>
            <a:srcRect/>
            <a:stretch/>
          </p:blipFill>
          <p:spPr>
            <a:xfrm>
              <a:off x="11005264" y="5984244"/>
              <a:ext cx="1186735" cy="876924"/>
            </a:xfrm>
            <a:prstGeom prst="rect">
              <a:avLst/>
            </a:prstGeom>
          </p:spPr>
        </p:pic>
        <p:grpSp>
          <p:nvGrpSpPr>
            <p:cNvPr id="6" name="Group 12">
              <a:extLst>
                <a:ext uri="{FF2B5EF4-FFF2-40B4-BE49-F238E27FC236}">
                  <a16:creationId xmlns:a16="http://schemas.microsoft.com/office/drawing/2014/main" id="{BCE075A8-77C8-9A66-FE02-679E15539FD4}"/>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7" name="Rectangle 8">
                <a:extLst>
                  <a:ext uri="{FF2B5EF4-FFF2-40B4-BE49-F238E27FC236}">
                    <a16:creationId xmlns:a16="http://schemas.microsoft.com/office/drawing/2014/main" id="{F15A90AC-FEAB-7793-9B90-7E35088997C0}"/>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9">
                <a:extLst>
                  <a:ext uri="{FF2B5EF4-FFF2-40B4-BE49-F238E27FC236}">
                    <a16:creationId xmlns:a16="http://schemas.microsoft.com/office/drawing/2014/main" id="{9F43605A-AC3A-F363-7688-8E69144E3A7D}"/>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0">
                <a:extLst>
                  <a:ext uri="{FF2B5EF4-FFF2-40B4-BE49-F238E27FC236}">
                    <a16:creationId xmlns:a16="http://schemas.microsoft.com/office/drawing/2014/main" id="{2DEC33FB-C4D4-6EC8-2EAD-7FDE6CB62AC4}"/>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1">
                <a:extLst>
                  <a:ext uri="{FF2B5EF4-FFF2-40B4-BE49-F238E27FC236}">
                    <a16:creationId xmlns:a16="http://schemas.microsoft.com/office/drawing/2014/main" id="{4AEFC1A0-9AE4-91ED-D142-88537DFAD635}"/>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 name="Google Shape;397;p5">
            <a:extLst>
              <a:ext uri="{FF2B5EF4-FFF2-40B4-BE49-F238E27FC236}">
                <a16:creationId xmlns:a16="http://schemas.microsoft.com/office/drawing/2014/main" id="{EF749682-49A5-8B07-8747-227FCAE4533F}"/>
              </a:ext>
            </a:extLst>
          </p:cNvPr>
          <p:cNvSpPr txBox="1"/>
          <p:nvPr/>
        </p:nvSpPr>
        <p:spPr>
          <a:xfrm>
            <a:off x="291024" y="6302427"/>
            <a:ext cx="10569481" cy="261570"/>
          </a:xfrm>
          <a:prstGeom prst="rect">
            <a:avLst/>
          </a:prstGeom>
          <a:noFill/>
          <a:ln>
            <a:noFill/>
          </a:ln>
        </p:spPr>
        <p:txBody>
          <a:bodyPr spcFirstLastPara="1" wrap="square" lIns="91425" tIns="45700" rIns="91425" bIns="45700" anchor="t" anchorCtr="0">
            <a:spAutoFit/>
          </a:bodyPr>
          <a:lstStyle/>
          <a:p>
            <a:pPr lvl="0">
              <a:defRPr/>
            </a:pPr>
            <a:r>
              <a:rPr lang="es-CO" sz="1100" b="1">
                <a:latin typeface="Arial" panose="020B0604020202020204" pitchFamily="34" charset="0"/>
                <a:cs typeface="Arial" panose="020B0604020202020204" pitchFamily="34" charset="0"/>
                <a:sym typeface="Arial"/>
              </a:rPr>
              <a:t>Fuente</a:t>
            </a:r>
            <a:r>
              <a:rPr lang="es-CO" sz="1100">
                <a:latin typeface="Arial" panose="020B0604020202020204" pitchFamily="34" charset="0"/>
                <a:cs typeface="Arial" panose="020B0604020202020204" pitchFamily="34" charset="0"/>
                <a:sym typeface="Arial"/>
              </a:rPr>
              <a:t>: CARF - I</a:t>
            </a:r>
            <a:r>
              <a:rPr lang="es-CO" sz="1100">
                <a:latin typeface="Arial" panose="020B0604020202020204" pitchFamily="34" charset="0"/>
                <a:cs typeface="Arial" panose="020B0604020202020204" pitchFamily="34" charset="0"/>
              </a:rPr>
              <a:t>nforme del Comité Autónomo de la Regla Fiscal al Congreso de la República de Colombia, abril 2026</a:t>
            </a:r>
            <a:endParaRPr lang="es-CO" sz="1100">
              <a:latin typeface="Arial" panose="020B0604020202020204" pitchFamily="34" charset="0"/>
              <a:cs typeface="Arial" panose="020B0604020202020204" pitchFamily="34" charset="0"/>
              <a:sym typeface="Arial"/>
            </a:endParaRPr>
          </a:p>
        </p:txBody>
      </p:sp>
      <p:sp>
        <p:nvSpPr>
          <p:cNvPr id="16" name="Google Shape;410;p6">
            <a:extLst>
              <a:ext uri="{FF2B5EF4-FFF2-40B4-BE49-F238E27FC236}">
                <a16:creationId xmlns:a16="http://schemas.microsoft.com/office/drawing/2014/main" id="{088BD2E2-5F60-961E-91B5-FAFB70CE1549}"/>
              </a:ext>
            </a:extLst>
          </p:cNvPr>
          <p:cNvSpPr txBox="1"/>
          <p:nvPr/>
        </p:nvSpPr>
        <p:spPr>
          <a:xfrm>
            <a:off x="996315" y="403173"/>
            <a:ext cx="9976485" cy="829616"/>
          </a:xfrm>
          <a:prstGeom prst="rect">
            <a:avLst/>
          </a:prstGeom>
          <a:noFill/>
          <a:ln>
            <a:noFill/>
          </a:ln>
        </p:spPr>
        <p:txBody>
          <a:bodyPr spcFirstLastPara="1" wrap="square" lIns="91425" tIns="45700" rIns="91425" bIns="45700" anchor="t" anchorCtr="0">
            <a:noAutofit/>
          </a:bodyPr>
          <a:lstStyle>
            <a:defPPr>
              <a:defRPr lang="es-CO"/>
            </a:defPPr>
            <a:lvl1pPr marL="0" marR="0" lvl="0" indent="0" algn="ctr" defTabSz="914400" eaLnBrk="1" fontAlgn="auto" latinLnBrk="0" hangingPunct="1">
              <a:lnSpc>
                <a:spcPct val="90000"/>
              </a:lnSpc>
              <a:spcBef>
                <a:spcPts val="0"/>
              </a:spcBef>
              <a:spcAft>
                <a:spcPts val="0"/>
              </a:spcAft>
              <a:buClrTx/>
              <a:buSzTx/>
              <a:buFontTx/>
              <a:buNone/>
              <a:tabLst/>
              <a:defRPr kumimoji="0" sz="2000" b="1" i="0" u="none" strike="noStrike" cap="none" spc="0" normalizeH="0" baseline="0">
                <a:ln>
                  <a:noFill/>
                </a:ln>
                <a:solidFill>
                  <a:srgbClr val="C00000"/>
                </a:solidFill>
                <a:effectLst/>
                <a:uLnTx/>
                <a:uFillTx/>
                <a:latin typeface="Arial" panose="020B0604020202020204" pitchFamily="34" charset="0"/>
                <a:ea typeface="Arial Narrow"/>
                <a:cs typeface="Arial" panose="020B0604020202020204" pitchFamily="34" charset="0"/>
              </a:defRPr>
            </a:lvl1pPr>
          </a:lstStyle>
          <a:p>
            <a:pPr lvl="0" algn="l">
              <a:defRPr/>
            </a:pPr>
            <a:r>
              <a:rPr lang="es-ES" sz="2300" b="0">
                <a:solidFill>
                  <a:srgbClr val="232A34"/>
                </a:solidFill>
                <a:latin typeface="Oswald Medium"/>
                <a:ea typeface="+mj-ea"/>
              </a:rPr>
              <a:t>El escenario prospectivo es preocupante y desafiante. De acuerdo con el CARF, en un escenario inercial, la deuda pública del Gobierno Nacional tendría una dinámica insostenible</a:t>
            </a:r>
            <a:endParaRPr lang="es-ES" sz="2300" b="0">
              <a:solidFill>
                <a:srgbClr val="232A34"/>
              </a:solidFill>
              <a:latin typeface="Oswald Medium"/>
              <a:ea typeface="+mj-ea"/>
              <a:sym typeface="Arial Narrow"/>
            </a:endParaRPr>
          </a:p>
        </p:txBody>
      </p:sp>
      <p:graphicFrame>
        <p:nvGraphicFramePr>
          <p:cNvPr id="2" name="Chart 1">
            <a:extLst>
              <a:ext uri="{FF2B5EF4-FFF2-40B4-BE49-F238E27FC236}">
                <a16:creationId xmlns:a16="http://schemas.microsoft.com/office/drawing/2014/main" id="{83A7C430-B9FE-3E45-80E3-51F8D748153C}"/>
              </a:ext>
            </a:extLst>
          </p:cNvPr>
          <p:cNvGraphicFramePr>
            <a:graphicFrameLocks/>
          </p:cNvGraphicFramePr>
          <p:nvPr/>
        </p:nvGraphicFramePr>
        <p:xfrm>
          <a:off x="507418" y="2185735"/>
          <a:ext cx="5400000" cy="39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5E6381A2-934D-228B-B636-B800BE213BBA}"/>
              </a:ext>
            </a:extLst>
          </p:cNvPr>
          <p:cNvGraphicFramePr>
            <a:graphicFrameLocks/>
          </p:cNvGraphicFramePr>
          <p:nvPr/>
        </p:nvGraphicFramePr>
        <p:xfrm>
          <a:off x="6500976" y="2185735"/>
          <a:ext cx="5400000" cy="397443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86345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93157-00C0-17B3-706D-FAB2F5D827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86B5E-F7BD-5464-F1BD-45F387B82101}"/>
              </a:ext>
            </a:extLst>
          </p:cNvPr>
          <p:cNvSpPr txBox="1">
            <a:spLocks noGrp="1"/>
          </p:cNvSpPr>
          <p:nvPr>
            <p:ph type="title" idx="4294967295"/>
          </p:nvPr>
        </p:nvSpPr>
        <p:spPr>
          <a:xfrm>
            <a:off x="1010306" y="336868"/>
            <a:ext cx="9933920" cy="1015663"/>
          </a:xfrm>
          <a:prstGeom prst="rect">
            <a:avLst/>
          </a:prstGeom>
          <a:noFill/>
        </p:spPr>
        <p:txBody>
          <a:bodyPr wrap="square" rtlCol="0">
            <a:spAutoFit/>
          </a:bodyPr>
          <a:lstStyle/>
          <a:p>
            <a:pPr algn="just">
              <a:lnSpc>
                <a:spcPct val="100000"/>
              </a:lnSpc>
              <a:spcBef>
                <a:spcPts val="0"/>
              </a:spcBef>
            </a:pPr>
            <a:r>
              <a:rPr lang="es-CO" sz="2000">
                <a:latin typeface="Oswald Medium"/>
                <a:ea typeface="+mn-ea"/>
                <a:cs typeface="+mn-cs"/>
              </a:rPr>
              <a:t>La coyuntura fiscal del Gobierno Nacional ha generado presiones al alza en la prima de riesgo y las tasas de interés de la deuda pública, incrementando los costos de financiamiento de toda la economía</a:t>
            </a:r>
          </a:p>
        </p:txBody>
      </p:sp>
      <p:sp>
        <p:nvSpPr>
          <p:cNvPr id="5" name="CuadroTexto 4">
            <a:extLst>
              <a:ext uri="{FF2B5EF4-FFF2-40B4-BE49-F238E27FC236}">
                <a16:creationId xmlns:a16="http://schemas.microsoft.com/office/drawing/2014/main" id="{FFF8F624-72AA-A7C2-56EC-FDC2C67F6AEA}"/>
              </a:ext>
            </a:extLst>
          </p:cNvPr>
          <p:cNvSpPr txBox="1"/>
          <p:nvPr/>
        </p:nvSpPr>
        <p:spPr>
          <a:xfrm>
            <a:off x="5383481" y="1446302"/>
            <a:ext cx="616432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a:ln>
                  <a:noFill/>
                </a:ln>
                <a:solidFill>
                  <a:srgbClr val="232A34"/>
                </a:solidFill>
                <a:effectLst/>
                <a:uLnTx/>
                <a:uFillTx/>
                <a:latin typeface="Arial Narrow" panose="020B0606020202030204" pitchFamily="34" charset="0"/>
                <a:ea typeface="+mn-ea"/>
                <a:cs typeface="Arial" panose="020B0604020202020204" pitchFamily="34" charset="0"/>
              </a:rPr>
              <a:t>Credit Default Swaps (CDS) – 5 años</a:t>
            </a:r>
            <a:br>
              <a:rPr kumimoji="0" lang="es-CO" sz="1600" b="1" i="0" u="none" strike="noStrike" kern="1200" cap="none" spc="0" normalizeH="0" baseline="0" noProof="0">
                <a:ln>
                  <a:noFill/>
                </a:ln>
                <a:solidFill>
                  <a:srgbClr val="232A34"/>
                </a:solidFill>
                <a:effectLst/>
                <a:uLnTx/>
                <a:uFillTx/>
                <a:latin typeface="Arial Narrow" panose="020B0606020202030204" pitchFamily="34" charset="0"/>
                <a:ea typeface="+mn-ea"/>
                <a:cs typeface="Arial" panose="020B0604020202020204" pitchFamily="34" charset="0"/>
              </a:rPr>
            </a:br>
            <a:r>
              <a:rPr kumimoji="0" lang="es-CO" sz="1600" b="0" i="1" u="none" strike="noStrike" kern="1200" cap="none" spc="0" normalizeH="0" baseline="0" noProof="0">
                <a:ln>
                  <a:noFill/>
                </a:ln>
                <a:solidFill>
                  <a:srgbClr val="232A34"/>
                </a:solidFill>
                <a:effectLst/>
                <a:uLnTx/>
                <a:uFillTx/>
                <a:latin typeface="Arial Narrow" panose="020B0606020202030204" pitchFamily="34" charset="0"/>
                <a:ea typeface="+mn-ea"/>
                <a:cs typeface="Arial" panose="020B0604020202020204" pitchFamily="34" charset="0"/>
              </a:rPr>
              <a:t>Puntos básicos</a:t>
            </a:r>
          </a:p>
        </p:txBody>
      </p:sp>
      <p:graphicFrame>
        <p:nvGraphicFramePr>
          <p:cNvPr id="3" name="Gráfico 2">
            <a:extLst>
              <a:ext uri="{FF2B5EF4-FFF2-40B4-BE49-F238E27FC236}">
                <a16:creationId xmlns:a16="http://schemas.microsoft.com/office/drawing/2014/main" id="{166B07D9-31C0-35DF-5F37-B78A9CE71904}"/>
              </a:ext>
            </a:extLst>
          </p:cNvPr>
          <p:cNvGraphicFramePr>
            <a:graphicFrameLocks/>
          </p:cNvGraphicFramePr>
          <p:nvPr/>
        </p:nvGraphicFramePr>
        <p:xfrm>
          <a:off x="6096000" y="1880890"/>
          <a:ext cx="5319562" cy="4473890"/>
        </p:xfrm>
        <a:graphic>
          <a:graphicData uri="http://schemas.openxmlformats.org/drawingml/2006/chart">
            <c:chart xmlns:c="http://schemas.openxmlformats.org/drawingml/2006/chart" xmlns:r="http://schemas.openxmlformats.org/officeDocument/2006/relationships" r:id="rId3"/>
          </a:graphicData>
        </a:graphic>
      </p:graphicFrame>
      <p:sp>
        <p:nvSpPr>
          <p:cNvPr id="4" name="CuadroTexto 3">
            <a:extLst>
              <a:ext uri="{FF2B5EF4-FFF2-40B4-BE49-F238E27FC236}">
                <a16:creationId xmlns:a16="http://schemas.microsoft.com/office/drawing/2014/main" id="{299250D5-05D7-2ED5-1F19-613DFA28F46C}"/>
              </a:ext>
            </a:extLst>
          </p:cNvPr>
          <p:cNvSpPr txBox="1"/>
          <p:nvPr/>
        </p:nvSpPr>
        <p:spPr>
          <a:xfrm>
            <a:off x="329516" y="6437233"/>
            <a:ext cx="7805322" cy="253916"/>
          </a:xfrm>
          <a:prstGeom prst="rect">
            <a:avLst/>
          </a:prstGeom>
          <a:noFill/>
        </p:spPr>
        <p:txBody>
          <a:bodyPr wrap="square">
            <a:spAutoFit/>
          </a:bodyPr>
          <a:lstStyle/>
          <a:p>
            <a:pPr marL="0" marR="1021080" lvl="0" indent="0" algn="just" defTabSz="914400" rtl="0" eaLnBrk="1" fontAlgn="base" latinLnBrk="0" hangingPunct="1">
              <a:lnSpc>
                <a:spcPct val="100000"/>
              </a:lnSpc>
              <a:spcBef>
                <a:spcPts val="0"/>
              </a:spcBef>
              <a:spcAft>
                <a:spcPts val="0"/>
              </a:spcAft>
              <a:buClrTx/>
              <a:buSzTx/>
              <a:buFontTx/>
              <a:buNone/>
              <a:tabLst>
                <a:tab pos="4591050" algn="l"/>
              </a:tabLst>
              <a:defRPr/>
            </a:pPr>
            <a:r>
              <a:rPr kumimoji="0" lang="es-MX" sz="105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Fuente: Banco de la República, información al 12 de junio </a:t>
            </a:r>
            <a:r>
              <a:rPr lang="es-MX" sz="1050">
                <a:solidFill>
                  <a:srgbClr val="000000"/>
                </a:solidFill>
                <a:latin typeface="Arial" panose="020B0604020202020204" pitchFamily="34" charset="0"/>
                <a:ea typeface="Times New Roman" panose="02020603050405020304" pitchFamily="18" charset="0"/>
              </a:rPr>
              <a:t>y</a:t>
            </a:r>
            <a:r>
              <a:rPr kumimoji="0" lang="es-MX" sz="105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 Bloomberg información al 18 de junio</a:t>
            </a:r>
            <a:endParaRPr kumimoji="0" lang="es-419" sz="1050" b="0" i="0" u="none" strike="noStrike" kern="1200" cap="none" spc="0" normalizeH="0" baseline="0" noProof="0">
              <a:ln>
                <a:noFill/>
              </a:ln>
              <a:solidFill>
                <a:srgbClr val="232A34"/>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Gráfico 6">
            <a:extLst>
              <a:ext uri="{FF2B5EF4-FFF2-40B4-BE49-F238E27FC236}">
                <a16:creationId xmlns:a16="http://schemas.microsoft.com/office/drawing/2014/main" id="{3A77F1D0-90BE-E35D-2435-DA10657452B1}"/>
              </a:ext>
            </a:extLst>
          </p:cNvPr>
          <p:cNvGraphicFramePr>
            <a:graphicFrameLocks/>
          </p:cNvGraphicFramePr>
          <p:nvPr/>
        </p:nvGraphicFramePr>
        <p:xfrm>
          <a:off x="243254" y="1880890"/>
          <a:ext cx="5618531" cy="4473891"/>
        </p:xfrm>
        <a:graphic>
          <a:graphicData uri="http://schemas.openxmlformats.org/drawingml/2006/chart">
            <c:chart xmlns:c="http://schemas.openxmlformats.org/drawingml/2006/chart" xmlns:r="http://schemas.openxmlformats.org/officeDocument/2006/relationships" r:id="rId4"/>
          </a:graphicData>
        </a:graphic>
      </p:graphicFrame>
      <p:sp>
        <p:nvSpPr>
          <p:cNvPr id="9" name="CuadroTexto 8">
            <a:extLst>
              <a:ext uri="{FF2B5EF4-FFF2-40B4-BE49-F238E27FC236}">
                <a16:creationId xmlns:a16="http://schemas.microsoft.com/office/drawing/2014/main" id="{CCB88360-82C4-4672-2061-C97F59802F58}"/>
              </a:ext>
            </a:extLst>
          </p:cNvPr>
          <p:cNvSpPr txBox="1"/>
          <p:nvPr/>
        </p:nvSpPr>
        <p:spPr>
          <a:xfrm>
            <a:off x="243254" y="1351092"/>
            <a:ext cx="548881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a:ln>
                  <a:noFill/>
                </a:ln>
                <a:solidFill>
                  <a:srgbClr val="232A34"/>
                </a:solidFill>
                <a:effectLst/>
                <a:uLnTx/>
                <a:uFillTx/>
                <a:latin typeface="Arial Narrow" panose="020B0606020202030204" pitchFamily="34" charset="0"/>
                <a:ea typeface="+mn-ea"/>
                <a:cs typeface="Arial" panose="020B0604020202020204" pitchFamily="34" charset="0"/>
              </a:rPr>
              <a:t>Tasa cero cupón de TES</a:t>
            </a:r>
            <a:br>
              <a:rPr kumimoji="0" lang="es-CO" sz="1600" b="1" i="0" u="none" strike="noStrike" kern="1200" cap="none" spc="0" normalizeH="0" baseline="0" noProof="0">
                <a:ln>
                  <a:noFill/>
                </a:ln>
                <a:solidFill>
                  <a:srgbClr val="232A34"/>
                </a:solidFill>
                <a:effectLst/>
                <a:uLnTx/>
                <a:uFillTx/>
                <a:latin typeface="Arial Narrow" panose="020B0606020202030204" pitchFamily="34" charset="0"/>
                <a:ea typeface="+mn-ea"/>
                <a:cs typeface="Arial" panose="020B0604020202020204" pitchFamily="34" charset="0"/>
              </a:rPr>
            </a:br>
            <a:r>
              <a:rPr kumimoji="0" lang="es-CO" sz="1600" i="1" u="none" strike="noStrike" kern="1200" cap="none" spc="0" normalizeH="0" baseline="0" noProof="0">
                <a:ln>
                  <a:noFill/>
                </a:ln>
                <a:solidFill>
                  <a:srgbClr val="232A34"/>
                </a:solidFill>
                <a:effectLst/>
                <a:uLnTx/>
                <a:uFillTx/>
                <a:latin typeface="Arial Narrow" panose="020B0606020202030204" pitchFamily="34" charset="0"/>
                <a:ea typeface="+mn-ea"/>
                <a:cs typeface="Arial" panose="020B0604020202020204" pitchFamily="34" charset="0"/>
              </a:rPr>
              <a:t>Porcentaje</a:t>
            </a:r>
          </a:p>
        </p:txBody>
      </p:sp>
      <p:grpSp>
        <p:nvGrpSpPr>
          <p:cNvPr id="6" name="Grupo 5">
            <a:extLst>
              <a:ext uri="{FF2B5EF4-FFF2-40B4-BE49-F238E27FC236}">
                <a16:creationId xmlns:a16="http://schemas.microsoft.com/office/drawing/2014/main" id="{D157EECE-A5EB-BE48-D3B5-1AF835A17D4B}"/>
              </a:ext>
            </a:extLst>
          </p:cNvPr>
          <p:cNvGrpSpPr/>
          <p:nvPr/>
        </p:nvGrpSpPr>
        <p:grpSpPr>
          <a:xfrm>
            <a:off x="11334750" y="5943600"/>
            <a:ext cx="857249" cy="917568"/>
            <a:chOff x="11005264" y="5632077"/>
            <a:chExt cx="1186735" cy="1229091"/>
          </a:xfrm>
        </p:grpSpPr>
        <p:pic>
          <p:nvPicPr>
            <p:cNvPr id="8" name="Imagen 7">
              <a:extLst>
                <a:ext uri="{FF2B5EF4-FFF2-40B4-BE49-F238E27FC236}">
                  <a16:creationId xmlns:a16="http://schemas.microsoft.com/office/drawing/2014/main" id="{8A975B5B-EE62-2B32-7F3C-0E706FB4C18A}"/>
                </a:ext>
              </a:extLst>
            </p:cNvPr>
            <p:cNvPicPr>
              <a:picLocks noChangeAspect="1"/>
            </p:cNvPicPr>
            <p:nvPr/>
          </p:nvPicPr>
          <p:blipFill>
            <a:blip r:embed="rId5"/>
            <a:srcRect/>
            <a:stretch/>
          </p:blipFill>
          <p:spPr>
            <a:xfrm>
              <a:off x="11005264" y="5984244"/>
              <a:ext cx="1186735" cy="876924"/>
            </a:xfrm>
            <a:prstGeom prst="rect">
              <a:avLst/>
            </a:prstGeom>
          </p:spPr>
        </p:pic>
        <p:grpSp>
          <p:nvGrpSpPr>
            <p:cNvPr id="10" name="Group 12">
              <a:extLst>
                <a:ext uri="{FF2B5EF4-FFF2-40B4-BE49-F238E27FC236}">
                  <a16:creationId xmlns:a16="http://schemas.microsoft.com/office/drawing/2014/main" id="{377B2530-4417-24ED-38DD-B870714BF7F5}"/>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11" name="Rectangle 8">
                <a:extLst>
                  <a:ext uri="{FF2B5EF4-FFF2-40B4-BE49-F238E27FC236}">
                    <a16:creationId xmlns:a16="http://schemas.microsoft.com/office/drawing/2014/main" id="{9A51018A-21AF-D986-16FF-28E7EAB53070}"/>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9">
                <a:extLst>
                  <a:ext uri="{FF2B5EF4-FFF2-40B4-BE49-F238E27FC236}">
                    <a16:creationId xmlns:a16="http://schemas.microsoft.com/office/drawing/2014/main" id="{C092CF14-E775-CD6F-05B9-FD381CF1D1FA}"/>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0">
                <a:extLst>
                  <a:ext uri="{FF2B5EF4-FFF2-40B4-BE49-F238E27FC236}">
                    <a16:creationId xmlns:a16="http://schemas.microsoft.com/office/drawing/2014/main" id="{816EE78E-6DB6-2600-E841-1C5B12E3D547}"/>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1">
                <a:extLst>
                  <a:ext uri="{FF2B5EF4-FFF2-40B4-BE49-F238E27FC236}">
                    <a16:creationId xmlns:a16="http://schemas.microsoft.com/office/drawing/2014/main" id="{C21190C8-E8F3-7557-18C4-87EF03D86C9E}"/>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33984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53;p10">
            <a:extLst>
              <a:ext uri="{FF2B5EF4-FFF2-40B4-BE49-F238E27FC236}">
                <a16:creationId xmlns:a16="http://schemas.microsoft.com/office/drawing/2014/main" id="{80377AE4-8CC1-D4D5-84CC-75AC1AEF518C}"/>
              </a:ext>
            </a:extLst>
          </p:cNvPr>
          <p:cNvSpPr txBox="1"/>
          <p:nvPr/>
        </p:nvSpPr>
        <p:spPr>
          <a:xfrm>
            <a:off x="5986914" y="1258041"/>
            <a:ext cx="5419022" cy="584735"/>
          </a:xfrm>
          <a:prstGeom prst="rect">
            <a:avLst/>
          </a:prstGeom>
          <a:noFill/>
          <a:ln>
            <a:noFill/>
          </a:ln>
        </p:spPr>
        <p:txBody>
          <a:bodyPr spcFirstLastPara="1" wrap="square" lIns="91425" tIns="45700" rIns="91425" bIns="45700" anchor="t" anchorCtr="0">
            <a:spAutoFit/>
          </a:bodyPr>
          <a:lstStyle/>
          <a:p>
            <a:pPr marL="45720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s-MX" sz="1600" b="1" i="0" u="none" strike="noStrike" kern="1200" cap="none" spc="0" normalizeH="0" baseline="0" noProof="0">
                <a:ln>
                  <a:noFill/>
                </a:ln>
                <a:solidFill>
                  <a:prstClr val="black"/>
                </a:solidFill>
                <a:effectLst/>
                <a:uLnTx/>
                <a:uFillTx/>
                <a:latin typeface="Arial Narrow" panose="020B0606020202030204" pitchFamily="34" charset="0"/>
                <a:ea typeface="+mn-ea"/>
                <a:cs typeface="+mn-cs"/>
                <a:sym typeface="Arial"/>
              </a:rPr>
              <a:t>Tasa de interés de política monetaria </a:t>
            </a:r>
            <a:endParaRPr kumimoji="0" lang="es-MX" sz="1600" b="1" i="0" u="none" strike="noStrike" kern="1200" cap="none" spc="0" normalizeH="0" baseline="0" noProof="0">
              <a:ln>
                <a:noFill/>
              </a:ln>
              <a:solidFill>
                <a:prstClr val="black"/>
              </a:solidFill>
              <a:effectLst/>
              <a:uLnTx/>
              <a:uFillTx/>
              <a:latin typeface="Arial Narrow" panose="020B0606020202030204" pitchFamily="34" charset="0"/>
              <a:ea typeface="+mn-ea"/>
              <a:cs typeface="+mn-cs"/>
              <a:sym typeface="Times New Roman"/>
            </a:endParaRPr>
          </a:p>
          <a:p>
            <a:pPr marL="45720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s-MX" sz="1600" b="0" i="1" u="none" strike="noStrike" kern="1200" cap="none" spc="0" normalizeH="0" baseline="0" noProof="0">
                <a:ln>
                  <a:noFill/>
                </a:ln>
                <a:solidFill>
                  <a:srgbClr val="000000"/>
                </a:solidFill>
                <a:effectLst/>
                <a:uLnTx/>
                <a:uFillTx/>
                <a:latin typeface="Arial Narrow" panose="020B0606020202030204" pitchFamily="34" charset="0"/>
                <a:ea typeface="+mn-ea"/>
                <a:cs typeface="Arial" panose="020B0604020202020204" pitchFamily="34" charset="0"/>
                <a:sym typeface="Arial"/>
              </a:rPr>
              <a:t>Porcentaje</a:t>
            </a:r>
            <a:r>
              <a:rPr kumimoji="0" lang="es-CO" sz="1600" b="0" i="1" u="none" strike="noStrike" kern="1200" cap="none" spc="0" normalizeH="0" baseline="0" noProof="0">
                <a:ln>
                  <a:noFill/>
                </a:ln>
                <a:solidFill>
                  <a:srgbClr val="000000"/>
                </a:solidFill>
                <a:effectLst/>
                <a:uLnTx/>
                <a:uFillTx/>
                <a:latin typeface="Arial Narrow" panose="020B0606020202030204" pitchFamily="34" charset="0"/>
                <a:ea typeface="+mn-ea"/>
                <a:cs typeface="Arial" panose="020B0604020202020204" pitchFamily="34" charset="0"/>
                <a:sym typeface="Arial"/>
              </a:rPr>
              <a:t> </a:t>
            </a:r>
            <a:endParaRPr kumimoji="0" sz="1600" b="0" i="1" u="none" strike="noStrike" kern="1200" cap="none" spc="0" normalizeH="0" baseline="0" noProof="0">
              <a:ln>
                <a:noFill/>
              </a:ln>
              <a:solidFill>
                <a:srgbClr val="000000"/>
              </a:solidFill>
              <a:effectLst/>
              <a:uLnTx/>
              <a:uFillTx/>
              <a:latin typeface="Arial Narrow" panose="020B0606020202030204" pitchFamily="34" charset="0"/>
              <a:ea typeface="Times New Roman"/>
              <a:cs typeface="Arial" panose="020B0604020202020204" pitchFamily="34" charset="0"/>
              <a:sym typeface="Times New Roman"/>
            </a:endParaRPr>
          </a:p>
        </p:txBody>
      </p:sp>
      <p:sp>
        <p:nvSpPr>
          <p:cNvPr id="6" name="Google Shape;455;p10">
            <a:extLst>
              <a:ext uri="{FF2B5EF4-FFF2-40B4-BE49-F238E27FC236}">
                <a16:creationId xmlns:a16="http://schemas.microsoft.com/office/drawing/2014/main" id="{CF53E7DE-3DC1-8A42-2E6E-D857794F09AE}"/>
              </a:ext>
            </a:extLst>
          </p:cNvPr>
          <p:cNvSpPr/>
          <p:nvPr/>
        </p:nvSpPr>
        <p:spPr>
          <a:xfrm>
            <a:off x="6242791" y="6298748"/>
            <a:ext cx="2272971" cy="246181"/>
          </a:xfrm>
          <a:prstGeom prst="rect">
            <a:avLst/>
          </a:prstGeom>
          <a:noFill/>
          <a:ln>
            <a:noFill/>
          </a:ln>
        </p:spPr>
        <p:txBody>
          <a:bodyPr spcFirstLastPara="1" wrap="square" lIns="91425" tIns="45700" rIns="91425" bIns="45700" anchor="t" anchorCtr="0">
            <a:spAutoFit/>
          </a:bodyPr>
          <a:lstStyle/>
          <a:p>
            <a:pPr marL="0" marR="17145"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s-CO"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Fuente: </a:t>
            </a:r>
            <a:r>
              <a:rPr kumimoji="0" lang="es-CO"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Banco de la República.</a:t>
            </a:r>
            <a:endParaRPr kumimoji="0" sz="1000" b="0" i="0" u="none" strike="noStrike" kern="1200" cap="none" spc="0" normalizeH="0" baseline="0" noProof="0">
              <a:ln>
                <a:noFill/>
              </a:ln>
              <a:solidFill>
                <a:srgbClr val="000000"/>
              </a:solidFill>
              <a:effectLst/>
              <a:uLnTx/>
              <a:uFillTx/>
              <a:latin typeface="Arial" panose="020B0604020202020204" pitchFamily="34" charset="0"/>
              <a:ea typeface="Arial Narrow"/>
              <a:cs typeface="Arial" panose="020B0604020202020204" pitchFamily="34" charset="0"/>
              <a:sym typeface="Arial Narrow"/>
            </a:endParaRPr>
          </a:p>
        </p:txBody>
      </p:sp>
      <p:sp>
        <p:nvSpPr>
          <p:cNvPr id="7" name="CuadroTexto 6">
            <a:extLst>
              <a:ext uri="{FF2B5EF4-FFF2-40B4-BE49-F238E27FC236}">
                <a16:creationId xmlns:a16="http://schemas.microsoft.com/office/drawing/2014/main" id="{11CE2167-4701-DE5E-A0EA-02440C9DAD56}"/>
              </a:ext>
            </a:extLst>
          </p:cNvPr>
          <p:cNvSpPr txBox="1"/>
          <p:nvPr/>
        </p:nvSpPr>
        <p:spPr>
          <a:xfrm>
            <a:off x="305561" y="1260540"/>
            <a:ext cx="5504929" cy="584775"/>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cs typeface="Arial"/>
                <a:sym typeface="Arial"/>
              </a:rPr>
              <a:t>Inflación anual (12 meses)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0" i="1"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cs typeface="Arial"/>
                <a:sym typeface="Arial"/>
              </a:rPr>
              <a:t>Porcentaje </a:t>
            </a:r>
            <a:endParaRPr kumimoji="0" lang="es-CO" sz="1600" b="0" i="0"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cs typeface="Arial"/>
              <a:sym typeface="Arial"/>
            </a:endParaRPr>
          </a:p>
        </p:txBody>
      </p:sp>
      <p:sp>
        <p:nvSpPr>
          <p:cNvPr id="10" name="Google Shape;404;p6">
            <a:extLst>
              <a:ext uri="{FF2B5EF4-FFF2-40B4-BE49-F238E27FC236}">
                <a16:creationId xmlns:a16="http://schemas.microsoft.com/office/drawing/2014/main" id="{97837133-5317-348A-52E2-9F100913CFB6}"/>
              </a:ext>
            </a:extLst>
          </p:cNvPr>
          <p:cNvSpPr/>
          <p:nvPr/>
        </p:nvSpPr>
        <p:spPr>
          <a:xfrm>
            <a:off x="1902" y="6327231"/>
            <a:ext cx="6351455" cy="40006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49580" marR="31115" lvl="0" indent="0" algn="l" defTabSz="914400" rtl="0" eaLnBrk="1" fontAlgn="auto" latinLnBrk="0" hangingPunct="1">
              <a:lnSpc>
                <a:spcPct val="100000"/>
              </a:lnSpc>
              <a:spcBef>
                <a:spcPts val="0"/>
              </a:spcBef>
              <a:spcAft>
                <a:spcPts val="1200"/>
              </a:spcAft>
              <a:buClrTx/>
              <a:buSzTx/>
              <a:buFontTx/>
              <a:buNone/>
              <a:tabLst/>
              <a:defRPr/>
            </a:pPr>
            <a:r>
              <a:rPr kumimoji="0" lang="es-CO" sz="10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a:sym typeface="Arial"/>
              </a:rPr>
              <a:t>Fuente: </a:t>
            </a:r>
            <a:r>
              <a:rPr kumimoji="0" lang="es-CO" sz="1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a:sym typeface="Arial"/>
              </a:rPr>
              <a:t>DANE, Índice de Precios al Consumidor.</a:t>
            </a:r>
            <a:endParaRPr kumimoji="0" lang="es-CO" sz="10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3" name="Google Shape;410;p6">
            <a:extLst>
              <a:ext uri="{FF2B5EF4-FFF2-40B4-BE49-F238E27FC236}">
                <a16:creationId xmlns:a16="http://schemas.microsoft.com/office/drawing/2014/main" id="{188CBCBD-76CC-7E8B-D141-DC77FAF982C5}"/>
              </a:ext>
            </a:extLst>
          </p:cNvPr>
          <p:cNvSpPr txBox="1"/>
          <p:nvPr/>
        </p:nvSpPr>
        <p:spPr>
          <a:xfrm>
            <a:off x="988124" y="275325"/>
            <a:ext cx="10032301" cy="1015663"/>
          </a:xfrm>
          <a:prstGeom prst="rect">
            <a:avLst/>
          </a:prstGeom>
          <a:noFill/>
        </p:spPr>
        <p:txBody>
          <a:bodyPr wrap="square" rtlCol="0">
            <a:spAutoFit/>
          </a:bodyPr>
          <a:lstStyle>
            <a:defPPr>
              <a:defRPr lang="en-US"/>
            </a:defPPr>
            <a:lvl1pPr marR="0" lvl="0" indent="0" algn="just" fontAlgn="auto">
              <a:lnSpc>
                <a:spcPct val="100000"/>
              </a:lnSpc>
              <a:spcBef>
                <a:spcPts val="0"/>
              </a:spcBef>
              <a:spcAft>
                <a:spcPts val="0"/>
              </a:spcAft>
              <a:buClrTx/>
              <a:buSzTx/>
              <a:buFontTx/>
              <a:buNone/>
              <a:tabLst/>
              <a:defRPr kumimoji="0" sz="2400" b="0" i="0" u="none" strike="noStrike" cap="none" spc="0" normalizeH="0" baseline="0">
                <a:ln>
                  <a:noFill/>
                </a:ln>
                <a:solidFill>
                  <a:srgbClr val="0070C0"/>
                </a:solidFill>
                <a:effectLst/>
                <a:uLnTx/>
                <a:uFillTx/>
                <a:latin typeface="Oswald Medium"/>
              </a:defRPr>
            </a:lvl1pPr>
          </a:lstStyle>
          <a:p>
            <a:r>
              <a:rPr lang="es-MX" sz="2000">
                <a:solidFill>
                  <a:schemeClr val="tx1"/>
                </a:solidFill>
                <a:latin typeface="+mj-lt"/>
                <a:cs typeface="Arial" panose="020B0604020202020204" pitchFamily="34" charset="0"/>
                <a:sym typeface="Arial Narrow"/>
              </a:rPr>
              <a:t>La inflación ha mostrado una alta persistencia en 2025, manteniéndose por encima de 5%. El incremento en las expectativas de inflación ha llevado a nuevos aumentos en la tasa de política monetaria</a:t>
            </a:r>
          </a:p>
        </p:txBody>
      </p:sp>
      <p:graphicFrame>
        <p:nvGraphicFramePr>
          <p:cNvPr id="8" name="Gráfico 7">
            <a:extLst>
              <a:ext uri="{FF2B5EF4-FFF2-40B4-BE49-F238E27FC236}">
                <a16:creationId xmlns:a16="http://schemas.microsoft.com/office/drawing/2014/main" id="{F488B6C7-74B4-BB1C-F9E0-F4372BD34171}"/>
              </a:ext>
            </a:extLst>
          </p:cNvPr>
          <p:cNvGraphicFramePr>
            <a:graphicFrameLocks/>
          </p:cNvGraphicFramePr>
          <p:nvPr>
            <p:extLst>
              <p:ext uri="{D42A27DB-BD31-4B8C-83A1-F6EECF244321}">
                <p14:modId xmlns:p14="http://schemas.microsoft.com/office/powerpoint/2010/main" val="1482466757"/>
              </p:ext>
            </p:extLst>
          </p:nvPr>
        </p:nvGraphicFramePr>
        <p:xfrm>
          <a:off x="172155" y="1842776"/>
          <a:ext cx="5814759" cy="43829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áfico 8">
            <a:extLst>
              <a:ext uri="{FF2B5EF4-FFF2-40B4-BE49-F238E27FC236}">
                <a16:creationId xmlns:a16="http://schemas.microsoft.com/office/drawing/2014/main" id="{CE8FC265-F9A8-72EF-8A54-CCC043CDFFB0}"/>
              </a:ext>
            </a:extLst>
          </p:cNvPr>
          <p:cNvGraphicFramePr>
            <a:graphicFrameLocks/>
          </p:cNvGraphicFramePr>
          <p:nvPr>
            <p:extLst>
              <p:ext uri="{D42A27DB-BD31-4B8C-83A1-F6EECF244321}">
                <p14:modId xmlns:p14="http://schemas.microsoft.com/office/powerpoint/2010/main" val="4189323281"/>
              </p:ext>
            </p:extLst>
          </p:nvPr>
        </p:nvGraphicFramePr>
        <p:xfrm>
          <a:off x="5943897" y="1759166"/>
          <a:ext cx="5504930" cy="4539582"/>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Grupo 1">
            <a:extLst>
              <a:ext uri="{FF2B5EF4-FFF2-40B4-BE49-F238E27FC236}">
                <a16:creationId xmlns:a16="http://schemas.microsoft.com/office/drawing/2014/main" id="{30D80926-492F-9847-59E7-6D0B32D4EE84}"/>
              </a:ext>
            </a:extLst>
          </p:cNvPr>
          <p:cNvGrpSpPr/>
          <p:nvPr/>
        </p:nvGrpSpPr>
        <p:grpSpPr>
          <a:xfrm>
            <a:off x="11448827" y="6048375"/>
            <a:ext cx="743172" cy="812793"/>
            <a:chOff x="11005264" y="5632077"/>
            <a:chExt cx="1186735" cy="1229091"/>
          </a:xfrm>
        </p:grpSpPr>
        <p:pic>
          <p:nvPicPr>
            <p:cNvPr id="4" name="Imagen 3">
              <a:extLst>
                <a:ext uri="{FF2B5EF4-FFF2-40B4-BE49-F238E27FC236}">
                  <a16:creationId xmlns:a16="http://schemas.microsoft.com/office/drawing/2014/main" id="{50EC570A-FFD6-F20A-C96F-1047587DF260}"/>
                </a:ext>
              </a:extLst>
            </p:cNvPr>
            <p:cNvPicPr>
              <a:picLocks noChangeAspect="1"/>
            </p:cNvPicPr>
            <p:nvPr/>
          </p:nvPicPr>
          <p:blipFill>
            <a:blip r:embed="rId5"/>
            <a:srcRect/>
            <a:stretch/>
          </p:blipFill>
          <p:spPr>
            <a:xfrm>
              <a:off x="11005264" y="5984244"/>
              <a:ext cx="1186735" cy="876924"/>
            </a:xfrm>
            <a:prstGeom prst="rect">
              <a:avLst/>
            </a:prstGeom>
          </p:spPr>
        </p:pic>
        <p:grpSp>
          <p:nvGrpSpPr>
            <p:cNvPr id="11" name="Group 12">
              <a:extLst>
                <a:ext uri="{FF2B5EF4-FFF2-40B4-BE49-F238E27FC236}">
                  <a16:creationId xmlns:a16="http://schemas.microsoft.com/office/drawing/2014/main" id="{3A20E48C-5CE7-BD49-3B8F-525A7E5CB082}"/>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12" name="Rectangle 8">
                <a:extLst>
                  <a:ext uri="{FF2B5EF4-FFF2-40B4-BE49-F238E27FC236}">
                    <a16:creationId xmlns:a16="http://schemas.microsoft.com/office/drawing/2014/main" id="{0055B5C6-5DFA-7C0F-08DD-E5630616839D}"/>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88C18793-34F5-3E7E-5980-1BDEBA1587C2}"/>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2B73C1C4-CEA9-C17D-F729-F26E017CDCFC}"/>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C81D2D3E-D94D-3E4E-4F24-B94AAC8A0F3C}"/>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905947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D47BD-BA43-78AC-6620-1BDCA1F88D13}"/>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55FF2349-E646-1DC5-A73B-FC5A8107EEF4}"/>
              </a:ext>
            </a:extLst>
          </p:cNvPr>
          <p:cNvSpPr txBox="1">
            <a:spLocks/>
          </p:cNvSpPr>
          <p:nvPr/>
        </p:nvSpPr>
        <p:spPr>
          <a:xfrm>
            <a:off x="1106098" y="259309"/>
            <a:ext cx="9828602" cy="741145"/>
          </a:xfr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CO" sz="2200"/>
              <a:t>Los analistas esperan un ciclo alcista de tasas de interés que contribuya a que a partir de 2027 la inflación converja gradualmente a la meta del Banco de la República</a:t>
            </a:r>
          </a:p>
        </p:txBody>
      </p:sp>
      <p:sp>
        <p:nvSpPr>
          <p:cNvPr id="43" name="CuadroTexto 42">
            <a:extLst>
              <a:ext uri="{FF2B5EF4-FFF2-40B4-BE49-F238E27FC236}">
                <a16:creationId xmlns:a16="http://schemas.microsoft.com/office/drawing/2014/main" id="{BFF1E293-29BD-D179-F59B-4F54D0AC9193}"/>
              </a:ext>
            </a:extLst>
          </p:cNvPr>
          <p:cNvSpPr txBox="1"/>
          <p:nvPr/>
        </p:nvSpPr>
        <p:spPr>
          <a:xfrm>
            <a:off x="192506" y="6237171"/>
            <a:ext cx="5573027" cy="430887"/>
          </a:xfrm>
          <a:prstGeom prst="rect">
            <a:avLst/>
          </a:prstGeom>
          <a:noFill/>
        </p:spPr>
        <p:txBody>
          <a:bodyPr wrap="square" rtlCol="0">
            <a:spAutoFit/>
          </a:bodyPr>
          <a:lstStyle/>
          <a:p>
            <a:r>
              <a:rPr lang="es-ES" sz="1100" b="1">
                <a:latin typeface="Arial" panose="020B0604020202020204" pitchFamily="34" charset="0"/>
                <a:cs typeface="Arial" panose="020B0604020202020204" pitchFamily="34" charset="0"/>
              </a:rPr>
              <a:t>Fuente:</a:t>
            </a:r>
            <a:r>
              <a:rPr lang="es-ES" sz="1100">
                <a:latin typeface="Arial" panose="020B0604020202020204" pitchFamily="34" charset="0"/>
                <a:cs typeface="Arial" panose="020B0604020202020204" pitchFamily="34" charset="0"/>
              </a:rPr>
              <a:t> Banco de la República y Encuesta Mensual de Expectativas Económicas (mediana de analistas, jun 2026) </a:t>
            </a:r>
            <a:endParaRPr lang="es-CO" sz="1100">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37803215-9AEF-72B7-AEB1-44ACE73B48EA}"/>
              </a:ext>
            </a:extLst>
          </p:cNvPr>
          <p:cNvSpPr txBox="1"/>
          <p:nvPr/>
        </p:nvSpPr>
        <p:spPr>
          <a:xfrm>
            <a:off x="192506" y="1154860"/>
            <a:ext cx="5874171" cy="584775"/>
          </a:xfrm>
          <a:prstGeom prst="rect">
            <a:avLst/>
          </a:prstGeom>
          <a:noFill/>
        </p:spPr>
        <p:txBody>
          <a:bodyPr wrap="square" rtlCol="0">
            <a:spAutoFit/>
          </a:bodyPr>
          <a:lstStyle/>
          <a:p>
            <a:pPr algn="ctr"/>
            <a:r>
              <a:rPr lang="es-ES" sz="1600" b="1">
                <a:latin typeface="Arial Narrow" panose="020B0606020202030204" pitchFamily="34" charset="0"/>
                <a:cs typeface="Arial" panose="020B0604020202020204" pitchFamily="34" charset="0"/>
              </a:rPr>
              <a:t>Tasa de Política Monetaria </a:t>
            </a:r>
          </a:p>
          <a:p>
            <a:pPr algn="ctr"/>
            <a:r>
              <a:rPr lang="es-ES" sz="1600" i="1">
                <a:latin typeface="Arial Narrow" panose="020B0606020202030204" pitchFamily="34" charset="0"/>
                <a:cs typeface="Arial" panose="020B0604020202020204" pitchFamily="34" charset="0"/>
              </a:rPr>
              <a:t>Porcentaje (%)</a:t>
            </a:r>
            <a:endParaRPr lang="es-CO" sz="1600" i="1">
              <a:latin typeface="Arial Narrow" panose="020B0606020202030204" pitchFamily="34" charset="0"/>
              <a:cs typeface="Arial" panose="020B0604020202020204" pitchFamily="34" charset="0"/>
            </a:endParaRPr>
          </a:p>
        </p:txBody>
      </p:sp>
      <p:graphicFrame>
        <p:nvGraphicFramePr>
          <p:cNvPr id="5" name="Gráfico 4">
            <a:extLst>
              <a:ext uri="{FF2B5EF4-FFF2-40B4-BE49-F238E27FC236}">
                <a16:creationId xmlns:a16="http://schemas.microsoft.com/office/drawing/2014/main" id="{04C1DC47-7AEF-48BE-BD3A-37A6B76E5A36}"/>
              </a:ext>
            </a:extLst>
          </p:cNvPr>
          <p:cNvGraphicFramePr>
            <a:graphicFrameLocks/>
          </p:cNvGraphicFramePr>
          <p:nvPr/>
        </p:nvGraphicFramePr>
        <p:xfrm>
          <a:off x="192507" y="1739635"/>
          <a:ext cx="5874170" cy="44975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áfico 5">
            <a:extLst>
              <a:ext uri="{FF2B5EF4-FFF2-40B4-BE49-F238E27FC236}">
                <a16:creationId xmlns:a16="http://schemas.microsoft.com/office/drawing/2014/main" id="{CA5CC529-00C2-463B-A7A3-C60A217B8327}"/>
              </a:ext>
            </a:extLst>
          </p:cNvPr>
          <p:cNvGraphicFramePr>
            <a:graphicFrameLocks/>
          </p:cNvGraphicFramePr>
          <p:nvPr/>
        </p:nvGraphicFramePr>
        <p:xfrm>
          <a:off x="6317828" y="2020839"/>
          <a:ext cx="5137855" cy="4017319"/>
        </p:xfrm>
        <a:graphic>
          <a:graphicData uri="http://schemas.openxmlformats.org/drawingml/2006/chart">
            <c:chart xmlns:c="http://schemas.openxmlformats.org/drawingml/2006/chart" xmlns:r="http://schemas.openxmlformats.org/officeDocument/2006/relationships" r:id="rId4"/>
          </a:graphicData>
        </a:graphic>
      </p:graphicFrame>
      <p:sp>
        <p:nvSpPr>
          <p:cNvPr id="7" name="CuadroTexto 6">
            <a:extLst>
              <a:ext uri="{FF2B5EF4-FFF2-40B4-BE49-F238E27FC236}">
                <a16:creationId xmlns:a16="http://schemas.microsoft.com/office/drawing/2014/main" id="{A8029716-232E-4E2A-4C97-8004B424CF39}"/>
              </a:ext>
            </a:extLst>
          </p:cNvPr>
          <p:cNvSpPr txBox="1"/>
          <p:nvPr/>
        </p:nvSpPr>
        <p:spPr>
          <a:xfrm>
            <a:off x="6317829" y="1281658"/>
            <a:ext cx="5137856" cy="584775"/>
          </a:xfrm>
          <a:prstGeom prst="rect">
            <a:avLst/>
          </a:prstGeom>
          <a:noFill/>
        </p:spPr>
        <p:txBody>
          <a:bodyPr wrap="square" rtlCol="0">
            <a:spAutoFit/>
          </a:bodyPr>
          <a:lstStyle/>
          <a:p>
            <a:pPr algn="ctr"/>
            <a:r>
              <a:rPr lang="es-ES" sz="1600" b="1">
                <a:latin typeface="Arial Narrow" panose="020B0606020202030204" pitchFamily="34" charset="0"/>
                <a:cs typeface="Arial" panose="020B0604020202020204" pitchFamily="34" charset="0"/>
              </a:rPr>
              <a:t>Inflación fin de año</a:t>
            </a:r>
          </a:p>
          <a:p>
            <a:pPr algn="ctr"/>
            <a:r>
              <a:rPr lang="es-ES" sz="1600" i="1">
                <a:latin typeface="Arial Narrow" panose="020B0606020202030204" pitchFamily="34" charset="0"/>
                <a:cs typeface="Arial" panose="020B0604020202020204" pitchFamily="34" charset="0"/>
              </a:rPr>
              <a:t>Porcentaje (%)</a:t>
            </a:r>
            <a:endParaRPr lang="es-CO" sz="1600" i="1">
              <a:latin typeface="Arial Narrow" panose="020B060602020203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7BF774B4-1F05-1718-A084-459183D6069B}"/>
              </a:ext>
            </a:extLst>
          </p:cNvPr>
          <p:cNvSpPr txBox="1"/>
          <p:nvPr/>
        </p:nvSpPr>
        <p:spPr>
          <a:xfrm>
            <a:off x="6125325" y="6237171"/>
            <a:ext cx="5573027" cy="261610"/>
          </a:xfrm>
          <a:prstGeom prst="rect">
            <a:avLst/>
          </a:prstGeom>
          <a:noFill/>
        </p:spPr>
        <p:txBody>
          <a:bodyPr wrap="square" rtlCol="0">
            <a:spAutoFit/>
          </a:bodyPr>
          <a:lstStyle/>
          <a:p>
            <a:r>
              <a:rPr lang="es-ES" sz="1100" b="1">
                <a:latin typeface="Arial" panose="020B0604020202020204" pitchFamily="34" charset="0"/>
                <a:cs typeface="Arial" panose="020B0604020202020204" pitchFamily="34" charset="0"/>
              </a:rPr>
              <a:t>Fuente:</a:t>
            </a:r>
            <a:r>
              <a:rPr lang="es-ES" sz="1100">
                <a:latin typeface="Arial" panose="020B0604020202020204" pitchFamily="34" charset="0"/>
                <a:cs typeface="Arial" panose="020B0604020202020204" pitchFamily="34" charset="0"/>
              </a:rPr>
              <a:t> DANE, y elaboración propia</a:t>
            </a:r>
            <a:endParaRPr lang="es-CO" sz="1100">
              <a:latin typeface="Arial" panose="020B0604020202020204" pitchFamily="34" charset="0"/>
              <a:cs typeface="Arial" panose="020B0604020202020204" pitchFamily="34" charset="0"/>
            </a:endParaRPr>
          </a:p>
        </p:txBody>
      </p:sp>
      <p:grpSp>
        <p:nvGrpSpPr>
          <p:cNvPr id="2" name="Grupo 1">
            <a:extLst>
              <a:ext uri="{FF2B5EF4-FFF2-40B4-BE49-F238E27FC236}">
                <a16:creationId xmlns:a16="http://schemas.microsoft.com/office/drawing/2014/main" id="{EA2299B9-E0D3-DDC6-8979-567CFFCA27E4}"/>
              </a:ext>
            </a:extLst>
          </p:cNvPr>
          <p:cNvGrpSpPr/>
          <p:nvPr/>
        </p:nvGrpSpPr>
        <p:grpSpPr>
          <a:xfrm>
            <a:off x="11277600" y="5962650"/>
            <a:ext cx="914399" cy="898518"/>
            <a:chOff x="11005264" y="5632077"/>
            <a:chExt cx="1186735" cy="1229091"/>
          </a:xfrm>
        </p:grpSpPr>
        <p:pic>
          <p:nvPicPr>
            <p:cNvPr id="3" name="Imagen 2">
              <a:extLst>
                <a:ext uri="{FF2B5EF4-FFF2-40B4-BE49-F238E27FC236}">
                  <a16:creationId xmlns:a16="http://schemas.microsoft.com/office/drawing/2014/main" id="{9C788057-D00A-84E3-31DA-297ED3F517B6}"/>
                </a:ext>
              </a:extLst>
            </p:cNvPr>
            <p:cNvPicPr>
              <a:picLocks noChangeAspect="1"/>
            </p:cNvPicPr>
            <p:nvPr/>
          </p:nvPicPr>
          <p:blipFill>
            <a:blip r:embed="rId5"/>
            <a:srcRect/>
            <a:stretch/>
          </p:blipFill>
          <p:spPr>
            <a:xfrm>
              <a:off x="11005264" y="5984244"/>
              <a:ext cx="1186735" cy="876924"/>
            </a:xfrm>
            <a:prstGeom prst="rect">
              <a:avLst/>
            </a:prstGeom>
          </p:spPr>
        </p:pic>
        <p:grpSp>
          <p:nvGrpSpPr>
            <p:cNvPr id="10" name="Group 12">
              <a:extLst>
                <a:ext uri="{FF2B5EF4-FFF2-40B4-BE49-F238E27FC236}">
                  <a16:creationId xmlns:a16="http://schemas.microsoft.com/office/drawing/2014/main" id="{E30FCE97-6149-FD3A-CF6F-4C58EE800FD1}"/>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11" name="Rectangle 8">
                <a:extLst>
                  <a:ext uri="{FF2B5EF4-FFF2-40B4-BE49-F238E27FC236}">
                    <a16:creationId xmlns:a16="http://schemas.microsoft.com/office/drawing/2014/main" id="{7CDA87E5-7385-DDE6-CBF7-994138983D2D}"/>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9">
                <a:extLst>
                  <a:ext uri="{FF2B5EF4-FFF2-40B4-BE49-F238E27FC236}">
                    <a16:creationId xmlns:a16="http://schemas.microsoft.com/office/drawing/2014/main" id="{7CDABABB-847B-A94A-CC19-093089FA7F2B}"/>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0">
                <a:extLst>
                  <a:ext uri="{FF2B5EF4-FFF2-40B4-BE49-F238E27FC236}">
                    <a16:creationId xmlns:a16="http://schemas.microsoft.com/office/drawing/2014/main" id="{CF42F876-C4AC-6877-D174-F26D2DAFEFB2}"/>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1">
                <a:extLst>
                  <a:ext uri="{FF2B5EF4-FFF2-40B4-BE49-F238E27FC236}">
                    <a16:creationId xmlns:a16="http://schemas.microsoft.com/office/drawing/2014/main" id="{97ECF460-E9AF-1E4A-769E-2F4A3F020DA7}"/>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694316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B48A8-7073-3646-22C2-871E25470744}"/>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C80A45B3-39D0-8BFE-5476-A82CCBAD7A80}"/>
              </a:ext>
            </a:extLst>
          </p:cNvPr>
          <p:cNvSpPr txBox="1">
            <a:spLocks/>
          </p:cNvSpPr>
          <p:nvPr/>
        </p:nvSpPr>
        <p:spPr>
          <a:xfrm>
            <a:off x="1114425" y="386108"/>
            <a:ext cx="9935378" cy="741145"/>
          </a:xfr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CO" sz="2400"/>
              <a:t>Tanto el Ministerio de Hacienda como el Banco de la República estiman que la economía va a desacelerarse en 2027</a:t>
            </a:r>
          </a:p>
        </p:txBody>
      </p:sp>
      <p:sp>
        <p:nvSpPr>
          <p:cNvPr id="43" name="CuadroTexto 42">
            <a:extLst>
              <a:ext uri="{FF2B5EF4-FFF2-40B4-BE49-F238E27FC236}">
                <a16:creationId xmlns:a16="http://schemas.microsoft.com/office/drawing/2014/main" id="{D292E059-7D1F-AE30-52D1-793CCC1E79F5}"/>
              </a:ext>
            </a:extLst>
          </p:cNvPr>
          <p:cNvSpPr txBox="1"/>
          <p:nvPr/>
        </p:nvSpPr>
        <p:spPr>
          <a:xfrm>
            <a:off x="522973" y="6179271"/>
            <a:ext cx="8497202" cy="261610"/>
          </a:xfrm>
          <a:prstGeom prst="rect">
            <a:avLst/>
          </a:prstGeom>
          <a:noFill/>
        </p:spPr>
        <p:txBody>
          <a:bodyPr wrap="square" rtlCol="0">
            <a:spAutoFit/>
          </a:bodyPr>
          <a:lstStyle/>
          <a:p>
            <a:r>
              <a:rPr lang="es-ES" sz="1100" b="1">
                <a:latin typeface="Arial" panose="020B0604020202020204" pitchFamily="34" charset="0"/>
                <a:cs typeface="Arial" panose="020B0604020202020204" pitchFamily="34" charset="0"/>
              </a:rPr>
              <a:t>Fuente:</a:t>
            </a:r>
            <a:r>
              <a:rPr lang="es-ES" sz="1100">
                <a:latin typeface="Arial" panose="020B0604020202020204" pitchFamily="34" charset="0"/>
                <a:cs typeface="Arial" panose="020B0604020202020204" pitchFamily="34" charset="0"/>
              </a:rPr>
              <a:t> DANE, Ministerio de Hacienda y Crédito Público, Banco de la República </a:t>
            </a:r>
            <a:endParaRPr lang="es-CO" sz="1100">
              <a:latin typeface="Arial" panose="020B0604020202020204" pitchFamily="34" charset="0"/>
              <a:cs typeface="Arial" panose="020B0604020202020204" pitchFamily="34" charset="0"/>
            </a:endParaRPr>
          </a:p>
        </p:txBody>
      </p:sp>
      <p:graphicFrame>
        <p:nvGraphicFramePr>
          <p:cNvPr id="2" name="Gráfico 1">
            <a:extLst>
              <a:ext uri="{FF2B5EF4-FFF2-40B4-BE49-F238E27FC236}">
                <a16:creationId xmlns:a16="http://schemas.microsoft.com/office/drawing/2014/main" id="{7DE3C63A-1789-4C9B-A79B-331E1D69CFBA}"/>
              </a:ext>
            </a:extLst>
          </p:cNvPr>
          <p:cNvGraphicFramePr>
            <a:graphicFrameLocks/>
          </p:cNvGraphicFramePr>
          <p:nvPr/>
        </p:nvGraphicFramePr>
        <p:xfrm>
          <a:off x="2310063" y="2057436"/>
          <a:ext cx="6978316" cy="4121835"/>
        </p:xfrm>
        <a:graphic>
          <a:graphicData uri="http://schemas.openxmlformats.org/drawingml/2006/chart">
            <c:chart xmlns:c="http://schemas.openxmlformats.org/drawingml/2006/chart" xmlns:r="http://schemas.openxmlformats.org/officeDocument/2006/relationships" r:id="rId3"/>
          </a:graphicData>
        </a:graphic>
      </p:graphicFrame>
      <p:sp>
        <p:nvSpPr>
          <p:cNvPr id="3" name="CuadroTexto 2">
            <a:extLst>
              <a:ext uri="{FF2B5EF4-FFF2-40B4-BE49-F238E27FC236}">
                <a16:creationId xmlns:a16="http://schemas.microsoft.com/office/drawing/2014/main" id="{543374D8-5C33-FCEB-4B93-94796503E3DB}"/>
              </a:ext>
            </a:extLst>
          </p:cNvPr>
          <p:cNvSpPr txBox="1"/>
          <p:nvPr/>
        </p:nvSpPr>
        <p:spPr>
          <a:xfrm>
            <a:off x="2834686" y="1472661"/>
            <a:ext cx="5715001"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cs typeface="+mn-cs"/>
              </a:rPr>
              <a:t>Producto Interno Bruto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0" i="1"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cs typeface="+mn-cs"/>
              </a:rPr>
              <a:t>Variación anual (%) </a:t>
            </a:r>
            <a:endParaRPr kumimoji="0" lang="es-CO" sz="1600" b="0" i="0"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cs typeface="+mn-cs"/>
            </a:endParaRPr>
          </a:p>
        </p:txBody>
      </p:sp>
      <p:grpSp>
        <p:nvGrpSpPr>
          <p:cNvPr id="5" name="Grupo 4">
            <a:extLst>
              <a:ext uri="{FF2B5EF4-FFF2-40B4-BE49-F238E27FC236}">
                <a16:creationId xmlns:a16="http://schemas.microsoft.com/office/drawing/2014/main" id="{B2C4587C-14C4-2AB0-F5C8-8FC270A1EDCC}"/>
              </a:ext>
            </a:extLst>
          </p:cNvPr>
          <p:cNvGrpSpPr/>
          <p:nvPr/>
        </p:nvGrpSpPr>
        <p:grpSpPr>
          <a:xfrm>
            <a:off x="11005264" y="5632077"/>
            <a:ext cx="1186735" cy="1229091"/>
            <a:chOff x="11005264" y="5632077"/>
            <a:chExt cx="1186735" cy="1229091"/>
          </a:xfrm>
        </p:grpSpPr>
        <p:pic>
          <p:nvPicPr>
            <p:cNvPr id="6" name="Imagen 5">
              <a:extLst>
                <a:ext uri="{FF2B5EF4-FFF2-40B4-BE49-F238E27FC236}">
                  <a16:creationId xmlns:a16="http://schemas.microsoft.com/office/drawing/2014/main" id="{88DC53E1-C53B-9926-7C6C-B172A0EFE4BF}"/>
                </a:ext>
              </a:extLst>
            </p:cNvPr>
            <p:cNvPicPr>
              <a:picLocks noChangeAspect="1"/>
            </p:cNvPicPr>
            <p:nvPr/>
          </p:nvPicPr>
          <p:blipFill>
            <a:blip r:embed="rId4"/>
            <a:srcRect/>
            <a:stretch/>
          </p:blipFill>
          <p:spPr>
            <a:xfrm>
              <a:off x="11005264" y="5984244"/>
              <a:ext cx="1186735" cy="876924"/>
            </a:xfrm>
            <a:prstGeom prst="rect">
              <a:avLst/>
            </a:prstGeom>
          </p:spPr>
        </p:pic>
        <p:grpSp>
          <p:nvGrpSpPr>
            <p:cNvPr id="7" name="Group 12">
              <a:extLst>
                <a:ext uri="{FF2B5EF4-FFF2-40B4-BE49-F238E27FC236}">
                  <a16:creationId xmlns:a16="http://schemas.microsoft.com/office/drawing/2014/main" id="{0CFAC125-1893-11CB-5365-78E963D0B67C}"/>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8" name="Rectangle 8">
                <a:extLst>
                  <a:ext uri="{FF2B5EF4-FFF2-40B4-BE49-F238E27FC236}">
                    <a16:creationId xmlns:a16="http://schemas.microsoft.com/office/drawing/2014/main" id="{E65A676E-65E3-FEA2-80CB-1638561DD8F1}"/>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9">
                <a:extLst>
                  <a:ext uri="{FF2B5EF4-FFF2-40B4-BE49-F238E27FC236}">
                    <a16:creationId xmlns:a16="http://schemas.microsoft.com/office/drawing/2014/main" id="{EC00C636-7FF7-2F7F-15D9-BEB406925CAA}"/>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0">
                <a:extLst>
                  <a:ext uri="{FF2B5EF4-FFF2-40B4-BE49-F238E27FC236}">
                    <a16:creationId xmlns:a16="http://schemas.microsoft.com/office/drawing/2014/main" id="{91F2A620-CD43-9B3F-61E0-8B20E732E5D1}"/>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1">
                <a:extLst>
                  <a:ext uri="{FF2B5EF4-FFF2-40B4-BE49-F238E27FC236}">
                    <a16:creationId xmlns:a16="http://schemas.microsoft.com/office/drawing/2014/main" id="{2AFF1CA2-F2BC-B034-2B13-A4A05DF92CD9}"/>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000871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1063A-37E6-96BA-BEFE-6CC54D28B7F1}"/>
            </a:ext>
          </a:extLst>
        </p:cNvPr>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6D167DB6-E14D-55B4-1F8E-EFE7D9955C30}"/>
              </a:ext>
            </a:extLst>
          </p:cNvPr>
          <p:cNvPicPr>
            <a:picLocks noGrp="1" noChangeAspect="1"/>
          </p:cNvPicPr>
          <p:nvPr>
            <p:ph type="pic" sz="quarter" idx="13"/>
          </p:nvPr>
        </p:nvPicPr>
        <p:blipFill>
          <a:blip r:embed="rId2"/>
          <a:srcRect l="21888" r="21888"/>
          <a:stretch/>
        </p:blipFill>
        <p:spPr/>
      </p:pic>
      <p:pic>
        <p:nvPicPr>
          <p:cNvPr id="12" name="Marcador de posición de imagen 11" descr="Ciudad con edificios altos&#10;&#10;Descripción generada automáticamente">
            <a:extLst>
              <a:ext uri="{FF2B5EF4-FFF2-40B4-BE49-F238E27FC236}">
                <a16:creationId xmlns:a16="http://schemas.microsoft.com/office/drawing/2014/main" id="{9715E563-881A-E64D-8ABE-29C40A482854}"/>
              </a:ext>
            </a:extLst>
          </p:cNvPr>
          <p:cNvPicPr>
            <a:picLocks noGrp="1" noChangeAspect="1"/>
          </p:cNvPicPr>
          <p:nvPr>
            <p:ph type="pic" sz="quarter" idx="14"/>
          </p:nvPr>
        </p:nvPicPr>
        <p:blipFill>
          <a:blip r:embed="rId2"/>
          <a:srcRect l="21887" r="21887"/>
          <a:stretch/>
        </p:blipFill>
        <p:spPr/>
      </p:pic>
      <p:sp>
        <p:nvSpPr>
          <p:cNvPr id="13" name="Título 12">
            <a:extLst>
              <a:ext uri="{FF2B5EF4-FFF2-40B4-BE49-F238E27FC236}">
                <a16:creationId xmlns:a16="http://schemas.microsoft.com/office/drawing/2014/main" id="{2B9AFC23-BA77-7BD4-B3EA-210BB27476A3}"/>
              </a:ext>
            </a:extLst>
          </p:cNvPr>
          <p:cNvSpPr>
            <a:spLocks noGrp="1"/>
          </p:cNvSpPr>
          <p:nvPr>
            <p:ph type="title"/>
          </p:nvPr>
        </p:nvSpPr>
        <p:spPr>
          <a:xfrm>
            <a:off x="3795943" y="2994027"/>
            <a:ext cx="3665955" cy="1325563"/>
          </a:xfrm>
        </p:spPr>
        <p:txBody>
          <a:bodyPr/>
          <a:lstStyle/>
          <a:p>
            <a:r>
              <a:rPr lang="es-MX"/>
              <a:t>Contexto fiscal</a:t>
            </a:r>
          </a:p>
        </p:txBody>
      </p:sp>
      <p:sp>
        <p:nvSpPr>
          <p:cNvPr id="23" name="Freeform 22">
            <a:extLst>
              <a:ext uri="{FF2B5EF4-FFF2-40B4-BE49-F238E27FC236}">
                <a16:creationId xmlns:a16="http://schemas.microsoft.com/office/drawing/2014/main" id="{1580EBBD-732D-361B-7D83-A2762E3FB4FE}"/>
              </a:ext>
            </a:extLst>
          </p:cNvPr>
          <p:cNvSpPr/>
          <p:nvPr/>
        </p:nvSpPr>
        <p:spPr>
          <a:xfrm>
            <a:off x="10564188" y="7948"/>
            <a:ext cx="1644650" cy="1643694"/>
          </a:xfrm>
          <a:custGeom>
            <a:avLst/>
            <a:gdLst>
              <a:gd name="connsiteX0" fmla="*/ 0 w 1644650"/>
              <a:gd name="connsiteY0" fmla="*/ 0 h 1643694"/>
              <a:gd name="connsiteX1" fmla="*/ 1644651 w 1644650"/>
              <a:gd name="connsiteY1" fmla="*/ 1643694 h 1643694"/>
              <a:gd name="connsiteX2" fmla="*/ 1644651 w 1644650"/>
              <a:gd name="connsiteY2" fmla="*/ 0 h 1643694"/>
              <a:gd name="connsiteX3" fmla="*/ 0 w 1644650"/>
              <a:gd name="connsiteY3" fmla="*/ 0 h 1643694"/>
            </a:gdLst>
            <a:ahLst/>
            <a:cxnLst>
              <a:cxn ang="0">
                <a:pos x="connsiteX0" y="connsiteY0"/>
              </a:cxn>
              <a:cxn ang="0">
                <a:pos x="connsiteX1" y="connsiteY1"/>
              </a:cxn>
              <a:cxn ang="0">
                <a:pos x="connsiteX2" y="connsiteY2"/>
              </a:cxn>
              <a:cxn ang="0">
                <a:pos x="connsiteX3" y="connsiteY3"/>
              </a:cxn>
            </a:cxnLst>
            <a:rect l="l" t="t" r="r" b="b"/>
            <a:pathLst>
              <a:path w="1644650" h="1643694">
                <a:moveTo>
                  <a:pt x="0" y="0"/>
                </a:moveTo>
                <a:lnTo>
                  <a:pt x="1644651" y="1643694"/>
                </a:lnTo>
                <a:lnTo>
                  <a:pt x="1644651" y="0"/>
                </a:lnTo>
                <a:lnTo>
                  <a:pt x="0" y="0"/>
                </a:lnTo>
                <a:close/>
              </a:path>
            </a:pathLst>
          </a:custGeom>
          <a:solidFill>
            <a:schemeClr val="accent1"/>
          </a:solidFill>
          <a:ln w="636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2A34"/>
              </a:solidFill>
              <a:effectLst/>
              <a:uLnTx/>
              <a:uFillTx/>
              <a:latin typeface="Lexend Deca"/>
              <a:ea typeface="+mn-ea"/>
              <a:cs typeface="+mn-cs"/>
            </a:endParaRPr>
          </a:p>
        </p:txBody>
      </p:sp>
      <p:sp>
        <p:nvSpPr>
          <p:cNvPr id="24" name="Freeform 23">
            <a:extLst>
              <a:ext uri="{FF2B5EF4-FFF2-40B4-BE49-F238E27FC236}">
                <a16:creationId xmlns:a16="http://schemas.microsoft.com/office/drawing/2014/main" id="{F1031C82-50B9-4524-DF17-B74007009400}"/>
              </a:ext>
            </a:extLst>
          </p:cNvPr>
          <p:cNvSpPr/>
          <p:nvPr/>
        </p:nvSpPr>
        <p:spPr>
          <a:xfrm>
            <a:off x="1592338" y="4866079"/>
            <a:ext cx="3622520" cy="1991921"/>
          </a:xfrm>
          <a:custGeom>
            <a:avLst/>
            <a:gdLst>
              <a:gd name="connsiteX0" fmla="*/ 3622520 w 3622520"/>
              <a:gd name="connsiteY0" fmla="*/ 1991922 h 1991921"/>
              <a:gd name="connsiteX1" fmla="*/ 1629440 w 3622520"/>
              <a:gd name="connsiteY1" fmla="*/ 0 h 1991921"/>
              <a:gd name="connsiteX2" fmla="*/ 0 w 3622520"/>
              <a:gd name="connsiteY2" fmla="*/ 0 h 1991921"/>
              <a:gd name="connsiteX3" fmla="*/ 1993080 w 3622520"/>
              <a:gd name="connsiteY3" fmla="*/ 1991922 h 1991921"/>
              <a:gd name="connsiteX4" fmla="*/ 3622520 w 3622520"/>
              <a:gd name="connsiteY4" fmla="*/ 1991922 h 1991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2520" h="1991921">
                <a:moveTo>
                  <a:pt x="3622520" y="1991922"/>
                </a:moveTo>
                <a:lnTo>
                  <a:pt x="1629440" y="0"/>
                </a:lnTo>
                <a:lnTo>
                  <a:pt x="0" y="0"/>
                </a:lnTo>
                <a:lnTo>
                  <a:pt x="1993080" y="1991922"/>
                </a:lnTo>
                <a:lnTo>
                  <a:pt x="3622520" y="1991922"/>
                </a:lnTo>
                <a:close/>
              </a:path>
            </a:pathLst>
          </a:custGeom>
          <a:solidFill>
            <a:schemeClr val="accent1">
              <a:alpha val="85000"/>
            </a:schemeClr>
          </a:solidFill>
          <a:ln w="636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2A34"/>
              </a:solidFill>
              <a:effectLst/>
              <a:uLnTx/>
              <a:uFillTx/>
              <a:latin typeface="Lexend Deca"/>
              <a:ea typeface="+mn-ea"/>
              <a:cs typeface="+mn-cs"/>
            </a:endParaRPr>
          </a:p>
        </p:txBody>
      </p:sp>
      <p:sp>
        <p:nvSpPr>
          <p:cNvPr id="33" name="Freeform 32">
            <a:extLst>
              <a:ext uri="{FF2B5EF4-FFF2-40B4-BE49-F238E27FC236}">
                <a16:creationId xmlns:a16="http://schemas.microsoft.com/office/drawing/2014/main" id="{6687B178-4ABB-519B-6832-EBF6FDB3933F}"/>
              </a:ext>
            </a:extLst>
          </p:cNvPr>
          <p:cNvSpPr/>
          <p:nvPr/>
        </p:nvSpPr>
        <p:spPr>
          <a:xfrm>
            <a:off x="5298084" y="0"/>
            <a:ext cx="2163814" cy="1440873"/>
          </a:xfrm>
          <a:custGeom>
            <a:avLst/>
            <a:gdLst>
              <a:gd name="connsiteX0" fmla="*/ 0 w 2991345"/>
              <a:gd name="connsiteY0" fmla="*/ 0 h 1991922"/>
              <a:gd name="connsiteX1" fmla="*/ 998265 w 2991345"/>
              <a:gd name="connsiteY1" fmla="*/ 0 h 1991922"/>
              <a:gd name="connsiteX2" fmla="*/ 2991345 w 2991345"/>
              <a:gd name="connsiteY2" fmla="*/ 1991922 h 1991922"/>
              <a:gd name="connsiteX3" fmla="*/ 1993080 w 2991345"/>
              <a:gd name="connsiteY3" fmla="*/ 1991922 h 1991922"/>
            </a:gdLst>
            <a:ahLst/>
            <a:cxnLst>
              <a:cxn ang="0">
                <a:pos x="connsiteX0" y="connsiteY0"/>
              </a:cxn>
              <a:cxn ang="0">
                <a:pos x="connsiteX1" y="connsiteY1"/>
              </a:cxn>
              <a:cxn ang="0">
                <a:pos x="connsiteX2" y="connsiteY2"/>
              </a:cxn>
              <a:cxn ang="0">
                <a:pos x="connsiteX3" y="connsiteY3"/>
              </a:cxn>
            </a:cxnLst>
            <a:rect l="l" t="t" r="r" b="b"/>
            <a:pathLst>
              <a:path w="2991345" h="1991922">
                <a:moveTo>
                  <a:pt x="0" y="0"/>
                </a:moveTo>
                <a:lnTo>
                  <a:pt x="998265" y="0"/>
                </a:lnTo>
                <a:lnTo>
                  <a:pt x="2991345" y="1991922"/>
                </a:lnTo>
                <a:lnTo>
                  <a:pt x="1993080" y="1991922"/>
                </a:lnTo>
                <a:close/>
              </a:path>
            </a:pathLst>
          </a:custGeom>
          <a:solidFill>
            <a:schemeClr val="accent1">
              <a:alpha val="85000"/>
            </a:schemeClr>
          </a:solidFill>
          <a:ln w="636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2A34"/>
              </a:solidFill>
              <a:effectLst/>
              <a:uLnTx/>
              <a:uFillTx/>
              <a:latin typeface="Lexend Deca"/>
              <a:ea typeface="+mn-ea"/>
              <a:cs typeface="+mn-cs"/>
            </a:endParaRPr>
          </a:p>
        </p:txBody>
      </p:sp>
      <p:grpSp>
        <p:nvGrpSpPr>
          <p:cNvPr id="2" name="Grupo 1">
            <a:extLst>
              <a:ext uri="{FF2B5EF4-FFF2-40B4-BE49-F238E27FC236}">
                <a16:creationId xmlns:a16="http://schemas.microsoft.com/office/drawing/2014/main" id="{902D7267-10EF-87F9-B345-AA2D19BED566}"/>
              </a:ext>
            </a:extLst>
          </p:cNvPr>
          <p:cNvGrpSpPr/>
          <p:nvPr/>
        </p:nvGrpSpPr>
        <p:grpSpPr>
          <a:xfrm>
            <a:off x="10348039" y="5628909"/>
            <a:ext cx="1186735" cy="1229091"/>
            <a:chOff x="11005264" y="5632077"/>
            <a:chExt cx="1186735" cy="1229091"/>
          </a:xfrm>
        </p:grpSpPr>
        <p:pic>
          <p:nvPicPr>
            <p:cNvPr id="3" name="Imagen 2">
              <a:extLst>
                <a:ext uri="{FF2B5EF4-FFF2-40B4-BE49-F238E27FC236}">
                  <a16:creationId xmlns:a16="http://schemas.microsoft.com/office/drawing/2014/main" id="{F94DAB52-9264-41F6-2043-4F1B64911BAD}"/>
                </a:ext>
              </a:extLst>
            </p:cNvPr>
            <p:cNvPicPr>
              <a:picLocks noChangeAspect="1"/>
            </p:cNvPicPr>
            <p:nvPr/>
          </p:nvPicPr>
          <p:blipFill>
            <a:blip r:embed="rId3"/>
            <a:srcRect/>
            <a:stretch/>
          </p:blipFill>
          <p:spPr>
            <a:xfrm>
              <a:off x="11005264" y="5984244"/>
              <a:ext cx="1186735" cy="876924"/>
            </a:xfrm>
            <a:prstGeom prst="rect">
              <a:avLst/>
            </a:prstGeom>
          </p:spPr>
        </p:pic>
        <p:grpSp>
          <p:nvGrpSpPr>
            <p:cNvPr id="4" name="Group 12">
              <a:extLst>
                <a:ext uri="{FF2B5EF4-FFF2-40B4-BE49-F238E27FC236}">
                  <a16:creationId xmlns:a16="http://schemas.microsoft.com/office/drawing/2014/main" id="{9DCF3026-2760-6C26-4B1D-B9A16B9A7EA9}"/>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6" name="Rectangle 8">
                <a:extLst>
                  <a:ext uri="{FF2B5EF4-FFF2-40B4-BE49-F238E27FC236}">
                    <a16:creationId xmlns:a16="http://schemas.microsoft.com/office/drawing/2014/main" id="{2263DFFD-33D0-599E-E6E9-AC436A69F2B5}"/>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9">
                <a:extLst>
                  <a:ext uri="{FF2B5EF4-FFF2-40B4-BE49-F238E27FC236}">
                    <a16:creationId xmlns:a16="http://schemas.microsoft.com/office/drawing/2014/main" id="{0991B527-CEEA-203F-FB24-CAF7C2EBDA31}"/>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0">
                <a:extLst>
                  <a:ext uri="{FF2B5EF4-FFF2-40B4-BE49-F238E27FC236}">
                    <a16:creationId xmlns:a16="http://schemas.microsoft.com/office/drawing/2014/main" id="{710C8648-927C-E231-2DA9-B03C64C4B647}"/>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1">
                <a:extLst>
                  <a:ext uri="{FF2B5EF4-FFF2-40B4-BE49-F238E27FC236}">
                    <a16:creationId xmlns:a16="http://schemas.microsoft.com/office/drawing/2014/main" id="{4670B327-BEFB-5667-AEC9-2CD3AA2ABD8E}"/>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250941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28C1D-2E9C-C9DE-680A-E73661D3F1E5}"/>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153C91F2-8D08-796E-1A2D-7339A5625AB0}"/>
              </a:ext>
            </a:extLst>
          </p:cNvPr>
          <p:cNvSpPr>
            <a:spLocks noGrp="1"/>
          </p:cNvSpPr>
          <p:nvPr>
            <p:ph type="title"/>
          </p:nvPr>
        </p:nvSpPr>
        <p:spPr>
          <a:xfrm>
            <a:off x="1085850" y="234908"/>
            <a:ext cx="10030777" cy="639809"/>
          </a:xfrm>
        </p:spPr>
        <p:txBody>
          <a:bodyPr/>
          <a:lstStyle/>
          <a:p>
            <a:r>
              <a:rPr lang="es-CO" sz="2400" noProof="0"/>
              <a:t>Los ingresos fiscales han estado estables alrededor del 5,</a:t>
            </a:r>
            <a:r>
              <a:rPr lang="es-CO" sz="2400"/>
              <a:t>7</a:t>
            </a:r>
            <a:r>
              <a:rPr lang="es-CO" sz="2400" noProof="0"/>
              <a:t>% del PIB, siendo los impuestos la principal fuente de ingresos de la Administración Central  </a:t>
            </a:r>
          </a:p>
        </p:txBody>
      </p:sp>
      <p:sp>
        <p:nvSpPr>
          <p:cNvPr id="4" name="CuadroTexto 3">
            <a:extLst>
              <a:ext uri="{FF2B5EF4-FFF2-40B4-BE49-F238E27FC236}">
                <a16:creationId xmlns:a16="http://schemas.microsoft.com/office/drawing/2014/main" id="{343BAAE4-7021-7B7E-7FA4-54448017E970}"/>
              </a:ext>
            </a:extLst>
          </p:cNvPr>
          <p:cNvSpPr txBox="1"/>
          <p:nvPr/>
        </p:nvSpPr>
        <p:spPr>
          <a:xfrm>
            <a:off x="132080" y="6484592"/>
            <a:ext cx="6673516" cy="276999"/>
          </a:xfrm>
          <a:prstGeom prst="rect">
            <a:avLst/>
          </a:prstGeom>
          <a:noFill/>
        </p:spPr>
        <p:txBody>
          <a:bodyPr wrap="square" rtlCol="0">
            <a:spAutoFit/>
          </a:bodyPr>
          <a:lstStyle/>
          <a:p>
            <a:r>
              <a:rPr lang="es-CO" sz="1200" b="1">
                <a:latin typeface="Arial" panose="020B0604020202020204" pitchFamily="34" charset="0"/>
                <a:cs typeface="Arial" panose="020B0604020202020204" pitchFamily="34" charset="0"/>
              </a:rPr>
              <a:t>Fuente</a:t>
            </a:r>
            <a:r>
              <a:rPr lang="es-CO" sz="1200">
                <a:latin typeface="Arial" panose="020B0604020202020204" pitchFamily="34" charset="0"/>
                <a:cs typeface="Arial" panose="020B0604020202020204" pitchFamily="34" charset="0"/>
              </a:rPr>
              <a:t>: SDH</a:t>
            </a:r>
          </a:p>
        </p:txBody>
      </p:sp>
      <p:sp>
        <p:nvSpPr>
          <p:cNvPr id="2" name="CuadroTexto 1">
            <a:extLst>
              <a:ext uri="{FF2B5EF4-FFF2-40B4-BE49-F238E27FC236}">
                <a16:creationId xmlns:a16="http://schemas.microsoft.com/office/drawing/2014/main" id="{77E12CEF-0387-54C9-A254-6018E1AE35A6}"/>
              </a:ext>
            </a:extLst>
          </p:cNvPr>
          <p:cNvSpPr txBox="1"/>
          <p:nvPr/>
        </p:nvSpPr>
        <p:spPr>
          <a:xfrm>
            <a:off x="2735180" y="1267191"/>
            <a:ext cx="6980222" cy="707886"/>
          </a:xfrm>
          <a:prstGeom prst="rect">
            <a:avLst/>
          </a:prstGeom>
          <a:noFill/>
        </p:spPr>
        <p:txBody>
          <a:bodyPr wrap="square" rtlCol="0">
            <a:spAutoFit/>
          </a:bodyPr>
          <a:lstStyle/>
          <a:p>
            <a:pPr algn="ctr"/>
            <a:r>
              <a:rPr lang="es-CO" sz="2000" b="1">
                <a:latin typeface="Arial Narrow" panose="020B0606020202030204" pitchFamily="34" charset="0"/>
                <a:cs typeface="Arial" panose="020B0604020202020204" pitchFamily="34" charset="0"/>
              </a:rPr>
              <a:t>Ingresos fiscales de la Administración Central</a:t>
            </a:r>
          </a:p>
          <a:p>
            <a:pPr algn="ctr"/>
            <a:r>
              <a:rPr lang="es-CO" sz="2000" i="1">
                <a:latin typeface="Arial Narrow" panose="020B0606020202030204" pitchFamily="34" charset="0"/>
                <a:cs typeface="Arial" panose="020B0604020202020204" pitchFamily="34" charset="0"/>
              </a:rPr>
              <a:t>% del PIB</a:t>
            </a:r>
          </a:p>
        </p:txBody>
      </p:sp>
      <p:graphicFrame>
        <p:nvGraphicFramePr>
          <p:cNvPr id="3" name="Gráfico 2">
            <a:extLst>
              <a:ext uri="{FF2B5EF4-FFF2-40B4-BE49-F238E27FC236}">
                <a16:creationId xmlns:a16="http://schemas.microsoft.com/office/drawing/2014/main" id="{B2AD6BA0-2EF5-4B48-A0CF-1FBBC1F5D937}"/>
              </a:ext>
            </a:extLst>
          </p:cNvPr>
          <p:cNvGraphicFramePr>
            <a:graphicFrameLocks/>
          </p:cNvGraphicFramePr>
          <p:nvPr/>
        </p:nvGraphicFramePr>
        <p:xfrm>
          <a:off x="551814" y="1781504"/>
          <a:ext cx="10564812" cy="4430110"/>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upo 5">
            <a:extLst>
              <a:ext uri="{FF2B5EF4-FFF2-40B4-BE49-F238E27FC236}">
                <a16:creationId xmlns:a16="http://schemas.microsoft.com/office/drawing/2014/main" id="{BB194A31-7831-A5C0-EF11-BFE25237A259}"/>
              </a:ext>
            </a:extLst>
          </p:cNvPr>
          <p:cNvGrpSpPr/>
          <p:nvPr/>
        </p:nvGrpSpPr>
        <p:grpSpPr>
          <a:xfrm>
            <a:off x="11010900" y="5610225"/>
            <a:ext cx="1181099" cy="1250943"/>
            <a:chOff x="11005264" y="5632077"/>
            <a:chExt cx="1186735" cy="1229091"/>
          </a:xfrm>
        </p:grpSpPr>
        <p:pic>
          <p:nvPicPr>
            <p:cNvPr id="7" name="Imagen 6">
              <a:extLst>
                <a:ext uri="{FF2B5EF4-FFF2-40B4-BE49-F238E27FC236}">
                  <a16:creationId xmlns:a16="http://schemas.microsoft.com/office/drawing/2014/main" id="{9CBB9041-5A5D-EEA5-87D0-7B6FF73AA3D9}"/>
                </a:ext>
              </a:extLst>
            </p:cNvPr>
            <p:cNvPicPr>
              <a:picLocks noChangeAspect="1"/>
            </p:cNvPicPr>
            <p:nvPr/>
          </p:nvPicPr>
          <p:blipFill>
            <a:blip r:embed="rId3"/>
            <a:srcRect/>
            <a:stretch/>
          </p:blipFill>
          <p:spPr>
            <a:xfrm>
              <a:off x="11005264" y="5984244"/>
              <a:ext cx="1186735" cy="876924"/>
            </a:xfrm>
            <a:prstGeom prst="rect">
              <a:avLst/>
            </a:prstGeom>
          </p:spPr>
        </p:pic>
        <p:grpSp>
          <p:nvGrpSpPr>
            <p:cNvPr id="8" name="Group 12">
              <a:extLst>
                <a:ext uri="{FF2B5EF4-FFF2-40B4-BE49-F238E27FC236}">
                  <a16:creationId xmlns:a16="http://schemas.microsoft.com/office/drawing/2014/main" id="{5CD592AE-9F04-FCA1-5461-8C644150E069}"/>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9" name="Rectangle 8">
                <a:extLst>
                  <a:ext uri="{FF2B5EF4-FFF2-40B4-BE49-F238E27FC236}">
                    <a16:creationId xmlns:a16="http://schemas.microsoft.com/office/drawing/2014/main" id="{7A6C9B6A-5028-D33E-837B-053932554ADC}"/>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CC9803B-5E45-8030-A4D0-47C60840C814}"/>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FE20943-2D5A-C83C-7FDA-66526490ACC5}"/>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43783CB-CDA4-2927-8A44-4F6B2AD4488D}"/>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351519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7510A-5DA0-17CA-EAD2-3F43806573E6}"/>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97FA40C4-9CBF-88D3-E84A-82F6FD8284AD}"/>
              </a:ext>
            </a:extLst>
          </p:cNvPr>
          <p:cNvPicPr>
            <a:picLocks noChangeAspect="1"/>
          </p:cNvPicPr>
          <p:nvPr/>
        </p:nvPicPr>
        <p:blipFill>
          <a:blip r:embed="rId3"/>
          <a:stretch>
            <a:fillRect/>
          </a:stretch>
        </p:blipFill>
        <p:spPr>
          <a:xfrm>
            <a:off x="10610849" y="5689460"/>
            <a:ext cx="1571625" cy="1161333"/>
          </a:xfrm>
          <a:prstGeom prst="rect">
            <a:avLst/>
          </a:prstGeom>
        </p:spPr>
      </p:pic>
      <p:sp>
        <p:nvSpPr>
          <p:cNvPr id="2" name="Título 15">
            <a:extLst>
              <a:ext uri="{FF2B5EF4-FFF2-40B4-BE49-F238E27FC236}">
                <a16:creationId xmlns:a16="http://schemas.microsoft.com/office/drawing/2014/main" id="{601636C2-C928-29C5-E308-42016B903E2C}"/>
              </a:ext>
            </a:extLst>
          </p:cNvPr>
          <p:cNvSpPr txBox="1">
            <a:spLocks/>
          </p:cNvSpPr>
          <p:nvPr/>
        </p:nvSpPr>
        <p:spPr>
          <a:xfrm>
            <a:off x="1025611" y="694478"/>
            <a:ext cx="4526498" cy="10653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t>Orden del día</a:t>
            </a:r>
          </a:p>
        </p:txBody>
      </p:sp>
      <p:sp>
        <p:nvSpPr>
          <p:cNvPr id="4" name="Marcador de contenido 17">
            <a:extLst>
              <a:ext uri="{FF2B5EF4-FFF2-40B4-BE49-F238E27FC236}">
                <a16:creationId xmlns:a16="http://schemas.microsoft.com/office/drawing/2014/main" id="{5D034739-8A63-5B8D-D501-ECD39BAF6378}"/>
              </a:ext>
            </a:extLst>
          </p:cNvPr>
          <p:cNvSpPr txBox="1">
            <a:spLocks/>
          </p:cNvSpPr>
          <p:nvPr/>
        </p:nvSpPr>
        <p:spPr>
          <a:xfrm>
            <a:off x="1025611" y="1462644"/>
            <a:ext cx="11034584" cy="51358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tabLst>
                <a:tab pos="3854450" algn="l"/>
              </a:tabLst>
            </a:pPr>
            <a:r>
              <a:rPr lang="es-CO" sz="2400"/>
              <a:t>Aspectos normativos </a:t>
            </a:r>
          </a:p>
          <a:p>
            <a:pPr marL="342900" indent="-342900">
              <a:buFont typeface="+mj-lt"/>
              <a:buAutoNum type="arabicPeriod"/>
              <a:tabLst>
                <a:tab pos="3854450" algn="l"/>
              </a:tabLst>
            </a:pPr>
            <a:r>
              <a:rPr lang="es-CO" sz="2400"/>
              <a:t>Contexto Económico y Fiscal de Bogotá </a:t>
            </a:r>
          </a:p>
          <a:p>
            <a:pPr marL="342900" indent="-342900">
              <a:buFont typeface="+mj-lt"/>
              <a:buAutoNum type="arabicPeriod"/>
              <a:tabLst>
                <a:tab pos="3854450" algn="l"/>
              </a:tabLst>
            </a:pPr>
            <a:r>
              <a:rPr lang="es-CO" sz="2400"/>
              <a:t>Plan Financiero </a:t>
            </a:r>
          </a:p>
          <a:p>
            <a:pPr marL="342900" indent="-342900">
              <a:buFont typeface="+mj-lt"/>
              <a:buAutoNum type="arabicPeriod"/>
              <a:tabLst>
                <a:tab pos="3854450" algn="l"/>
              </a:tabLst>
            </a:pPr>
            <a:r>
              <a:rPr lang="es-CO" sz="2400"/>
              <a:t>Como se hará la asignación presupuestal 2027 con el MGMP </a:t>
            </a:r>
          </a:p>
          <a:p>
            <a:pPr marL="342900" indent="-342900">
              <a:buFont typeface="+mj-lt"/>
              <a:buAutoNum type="arabicPeriod"/>
              <a:tabLst>
                <a:tab pos="3854450" algn="l"/>
              </a:tabLst>
            </a:pPr>
            <a:r>
              <a:rPr lang="es-CO" sz="2400"/>
              <a:t>Principales aspectos para el </a:t>
            </a:r>
            <a:r>
              <a:rPr lang="es-ES" sz="2400"/>
              <a:t>cierre presupuestal vigencia </a:t>
            </a:r>
            <a:r>
              <a:rPr lang="es-ES" sz="2400" b="1"/>
              <a:t>2026 </a:t>
            </a:r>
            <a:endParaRPr lang="es-ES" sz="2400">
              <a:solidFill>
                <a:srgbClr val="E3172E"/>
              </a:solidFill>
            </a:endParaRPr>
          </a:p>
          <a:p>
            <a:pPr marL="342900" indent="-342900">
              <a:buFont typeface="+mj-lt"/>
              <a:buAutoNum type="arabicPeriod"/>
              <a:tabLst>
                <a:tab pos="3854450" algn="l"/>
              </a:tabLst>
            </a:pPr>
            <a:r>
              <a:rPr lang="es-CO" sz="2400"/>
              <a:t>Principales aspectos de la Programación </a:t>
            </a:r>
            <a:r>
              <a:rPr lang="es-CO" sz="2400" b="1"/>
              <a:t>2027</a:t>
            </a:r>
            <a:r>
              <a:rPr lang="es-CO" sz="2400"/>
              <a:t> </a:t>
            </a:r>
            <a:endParaRPr lang="es-CO" sz="2400">
              <a:solidFill>
                <a:srgbClr val="E3172E"/>
              </a:solidFill>
            </a:endParaRPr>
          </a:p>
          <a:p>
            <a:pPr marL="342900" indent="-342900">
              <a:buFont typeface="+mj-lt"/>
              <a:buAutoNum type="arabicPeriod"/>
              <a:tabLst>
                <a:tab pos="3854450" algn="l"/>
              </a:tabLst>
            </a:pPr>
            <a:r>
              <a:rPr lang="es-CO" sz="2400"/>
              <a:t>Calidad del Gasto </a:t>
            </a:r>
            <a:endParaRPr lang="es-CO" sz="2400">
              <a:solidFill>
                <a:srgbClr val="E3172E"/>
              </a:solidFill>
            </a:endParaRPr>
          </a:p>
          <a:p>
            <a:pPr marL="342900" indent="-342900">
              <a:buFont typeface="+mj-lt"/>
              <a:buAutoNum type="arabicPeriod"/>
              <a:tabLst>
                <a:tab pos="3854450" algn="l"/>
              </a:tabLst>
            </a:pPr>
            <a:r>
              <a:rPr lang="es-CO" sz="2400"/>
              <a:t>Recomendaciones frente al registro en </a:t>
            </a:r>
            <a:r>
              <a:rPr lang="es-CO" sz="2400" err="1"/>
              <a:t>bogdata</a:t>
            </a:r>
            <a:r>
              <a:rPr lang="es-CO" sz="2400"/>
              <a:t>  </a:t>
            </a:r>
            <a:endParaRPr lang="es-CO" sz="2400">
              <a:solidFill>
                <a:srgbClr val="E3172E"/>
              </a:solidFill>
            </a:endParaRPr>
          </a:p>
          <a:p>
            <a:pPr marL="342900" indent="-342900">
              <a:buFont typeface="+mj-lt"/>
              <a:buAutoNum type="arabicPeriod"/>
              <a:tabLst>
                <a:tab pos="3854450" algn="l"/>
              </a:tabLst>
            </a:pPr>
            <a:r>
              <a:rPr lang="es-CO" sz="2400"/>
              <a:t>Cronograma cierre 2026 - programación 2027  </a:t>
            </a:r>
            <a:endParaRPr lang="es-CO" sz="2400">
              <a:solidFill>
                <a:srgbClr val="E3172E"/>
              </a:solidFill>
            </a:endParaRPr>
          </a:p>
          <a:p>
            <a:pPr marL="0" indent="0">
              <a:buNone/>
              <a:tabLst>
                <a:tab pos="3854450" algn="l"/>
              </a:tabLst>
            </a:pPr>
            <a:r>
              <a:rPr lang="es-CO" sz="2400"/>
              <a:t>Espacio de interacción </a:t>
            </a:r>
          </a:p>
        </p:txBody>
      </p:sp>
    </p:spTree>
    <p:extLst>
      <p:ext uri="{BB962C8B-B14F-4D97-AF65-F5344CB8AC3E}">
        <p14:creationId xmlns:p14="http://schemas.microsoft.com/office/powerpoint/2010/main" val="282771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C7043-12DF-D1E3-CC10-0D3F9E4B5CCE}"/>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E1DEA23D-4736-FD7E-98AE-95026074E2F8}"/>
              </a:ext>
            </a:extLst>
          </p:cNvPr>
          <p:cNvSpPr>
            <a:spLocks noGrp="1"/>
          </p:cNvSpPr>
          <p:nvPr>
            <p:ph type="title"/>
          </p:nvPr>
        </p:nvSpPr>
        <p:spPr>
          <a:xfrm>
            <a:off x="1133475" y="225318"/>
            <a:ext cx="9993312" cy="639809"/>
          </a:xfrm>
        </p:spPr>
        <p:txBody>
          <a:bodyPr/>
          <a:lstStyle/>
          <a:p>
            <a:r>
              <a:rPr lang="es-CO" sz="2800" noProof="0"/>
              <a:t>Los ingresos tributarios han representado en promedio 3,3% del PIB, siendo el ICA el impuesto más importante</a:t>
            </a:r>
          </a:p>
        </p:txBody>
      </p:sp>
      <p:sp>
        <p:nvSpPr>
          <p:cNvPr id="4" name="CuadroTexto 3">
            <a:extLst>
              <a:ext uri="{FF2B5EF4-FFF2-40B4-BE49-F238E27FC236}">
                <a16:creationId xmlns:a16="http://schemas.microsoft.com/office/drawing/2014/main" id="{03C9661B-9325-DDED-1F92-6274878FDEF3}"/>
              </a:ext>
            </a:extLst>
          </p:cNvPr>
          <p:cNvSpPr txBox="1"/>
          <p:nvPr/>
        </p:nvSpPr>
        <p:spPr>
          <a:xfrm>
            <a:off x="0" y="6581001"/>
            <a:ext cx="6673516" cy="276999"/>
          </a:xfrm>
          <a:prstGeom prst="rect">
            <a:avLst/>
          </a:prstGeom>
          <a:noFill/>
        </p:spPr>
        <p:txBody>
          <a:bodyPr wrap="square" rtlCol="0">
            <a:spAutoFit/>
          </a:bodyPr>
          <a:lstStyle/>
          <a:p>
            <a:r>
              <a:rPr lang="es-CO" sz="1200" b="1">
                <a:latin typeface="Arial" panose="020B0604020202020204" pitchFamily="34" charset="0"/>
                <a:cs typeface="Arial" panose="020B0604020202020204" pitchFamily="34" charset="0"/>
              </a:rPr>
              <a:t>Fuente</a:t>
            </a:r>
            <a:r>
              <a:rPr lang="es-CO" sz="1200">
                <a:latin typeface="Arial" panose="020B0604020202020204" pitchFamily="34" charset="0"/>
                <a:cs typeface="Arial" panose="020B0604020202020204" pitchFamily="34" charset="0"/>
              </a:rPr>
              <a:t>: SDH </a:t>
            </a:r>
          </a:p>
        </p:txBody>
      </p:sp>
      <p:sp>
        <p:nvSpPr>
          <p:cNvPr id="2" name="CuadroTexto 1">
            <a:extLst>
              <a:ext uri="{FF2B5EF4-FFF2-40B4-BE49-F238E27FC236}">
                <a16:creationId xmlns:a16="http://schemas.microsoft.com/office/drawing/2014/main" id="{1EAE4250-7B64-801B-96AD-D87F9A3F2E6A}"/>
              </a:ext>
            </a:extLst>
          </p:cNvPr>
          <p:cNvSpPr txBox="1"/>
          <p:nvPr/>
        </p:nvSpPr>
        <p:spPr>
          <a:xfrm>
            <a:off x="2743200" y="1145983"/>
            <a:ext cx="6980222" cy="707886"/>
          </a:xfrm>
          <a:prstGeom prst="rect">
            <a:avLst/>
          </a:prstGeom>
          <a:noFill/>
        </p:spPr>
        <p:txBody>
          <a:bodyPr wrap="square" rtlCol="0">
            <a:spAutoFit/>
          </a:bodyPr>
          <a:lstStyle/>
          <a:p>
            <a:pPr algn="ctr"/>
            <a:r>
              <a:rPr lang="es-CO" sz="2000" b="1">
                <a:latin typeface="Arial Narrow" panose="020B0606020202030204" pitchFamily="34" charset="0"/>
                <a:cs typeface="Arial" panose="020B0604020202020204" pitchFamily="34" charset="0"/>
              </a:rPr>
              <a:t>Ingresos tributarios de la Administración Central</a:t>
            </a:r>
            <a:endParaRPr lang="es-CO" sz="2000">
              <a:latin typeface="Arial Narrow" panose="020B0606020202030204" pitchFamily="34" charset="0"/>
              <a:cs typeface="Arial" panose="020B0604020202020204" pitchFamily="34" charset="0"/>
            </a:endParaRPr>
          </a:p>
          <a:p>
            <a:pPr algn="ctr"/>
            <a:r>
              <a:rPr lang="es-CO" sz="2000" i="1">
                <a:latin typeface="Arial Narrow" panose="020B0606020202030204" pitchFamily="34" charset="0"/>
                <a:cs typeface="Arial" panose="020B0604020202020204" pitchFamily="34" charset="0"/>
              </a:rPr>
              <a:t>% del PIB</a:t>
            </a:r>
          </a:p>
        </p:txBody>
      </p:sp>
      <p:graphicFrame>
        <p:nvGraphicFramePr>
          <p:cNvPr id="3" name="Gráfico 2">
            <a:extLst>
              <a:ext uri="{FF2B5EF4-FFF2-40B4-BE49-F238E27FC236}">
                <a16:creationId xmlns:a16="http://schemas.microsoft.com/office/drawing/2014/main" id="{01350F4E-F522-E35E-8143-775FF0A846D8}"/>
              </a:ext>
            </a:extLst>
          </p:cNvPr>
          <p:cNvGraphicFramePr>
            <a:graphicFrameLocks/>
          </p:cNvGraphicFramePr>
          <p:nvPr/>
        </p:nvGraphicFramePr>
        <p:xfrm>
          <a:off x="725214" y="1704526"/>
          <a:ext cx="10168758" cy="4648977"/>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upo 5">
            <a:extLst>
              <a:ext uri="{FF2B5EF4-FFF2-40B4-BE49-F238E27FC236}">
                <a16:creationId xmlns:a16="http://schemas.microsoft.com/office/drawing/2014/main" id="{988A0C38-D4B1-5FB3-62FB-57C1789F03B9}"/>
              </a:ext>
            </a:extLst>
          </p:cNvPr>
          <p:cNvGrpSpPr/>
          <p:nvPr/>
        </p:nvGrpSpPr>
        <p:grpSpPr>
          <a:xfrm>
            <a:off x="11005264" y="5632077"/>
            <a:ext cx="1186735" cy="1229091"/>
            <a:chOff x="11005264" y="5632077"/>
            <a:chExt cx="1186735" cy="1229091"/>
          </a:xfrm>
        </p:grpSpPr>
        <p:pic>
          <p:nvPicPr>
            <p:cNvPr id="7" name="Imagen 6">
              <a:extLst>
                <a:ext uri="{FF2B5EF4-FFF2-40B4-BE49-F238E27FC236}">
                  <a16:creationId xmlns:a16="http://schemas.microsoft.com/office/drawing/2014/main" id="{CF709A28-760C-3B23-F7A3-399A8AFCBAD9}"/>
                </a:ext>
              </a:extLst>
            </p:cNvPr>
            <p:cNvPicPr>
              <a:picLocks noChangeAspect="1"/>
            </p:cNvPicPr>
            <p:nvPr/>
          </p:nvPicPr>
          <p:blipFill>
            <a:blip r:embed="rId3"/>
            <a:srcRect/>
            <a:stretch/>
          </p:blipFill>
          <p:spPr>
            <a:xfrm>
              <a:off x="11005264" y="5984244"/>
              <a:ext cx="1186735" cy="876924"/>
            </a:xfrm>
            <a:prstGeom prst="rect">
              <a:avLst/>
            </a:prstGeom>
          </p:spPr>
        </p:pic>
        <p:grpSp>
          <p:nvGrpSpPr>
            <p:cNvPr id="8" name="Group 12">
              <a:extLst>
                <a:ext uri="{FF2B5EF4-FFF2-40B4-BE49-F238E27FC236}">
                  <a16:creationId xmlns:a16="http://schemas.microsoft.com/office/drawing/2014/main" id="{B47FEEFA-A107-65EE-3549-E4B326E636B4}"/>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9" name="Rectangle 8">
                <a:extLst>
                  <a:ext uri="{FF2B5EF4-FFF2-40B4-BE49-F238E27FC236}">
                    <a16:creationId xmlns:a16="http://schemas.microsoft.com/office/drawing/2014/main" id="{D4F9B725-8818-C759-5A21-6325C6E66541}"/>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38071FB-ED86-1416-80CE-4BD89788D53A}"/>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1251A5-39BA-2C62-DDDF-F33F8765FDCD}"/>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B1AFA2-1D91-7454-B85A-8CC99CD8BB83}"/>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242969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F0E6D-3491-E987-7F5A-A3539C9DFF88}"/>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921B4C40-A079-C262-5CC9-F6FCC6D81CE2}"/>
              </a:ext>
            </a:extLst>
          </p:cNvPr>
          <p:cNvSpPr>
            <a:spLocks noGrp="1"/>
          </p:cNvSpPr>
          <p:nvPr>
            <p:ph type="title"/>
          </p:nvPr>
        </p:nvSpPr>
        <p:spPr>
          <a:xfrm>
            <a:off x="1095375" y="332019"/>
            <a:ext cx="10021252" cy="639809"/>
          </a:xfrm>
        </p:spPr>
        <p:txBody>
          <a:bodyPr/>
          <a:lstStyle/>
          <a:p>
            <a:r>
              <a:rPr lang="es-CO" sz="2400" noProof="0"/>
              <a:t>Los gastos han crecido en los últimos 15 años, con fluctuaciones asociadas </a:t>
            </a:r>
            <a:r>
              <a:rPr lang="es-CO" sz="2400"/>
              <a:t>a</a:t>
            </a:r>
            <a:r>
              <a:rPr lang="es-CO" sz="2400" noProof="0"/>
              <a:t>l ciclo político dada la menor ejecución en el primer año de gobierno</a:t>
            </a:r>
            <a:endParaRPr lang="es-CO" sz="2800" noProof="0"/>
          </a:p>
        </p:txBody>
      </p:sp>
      <p:sp>
        <p:nvSpPr>
          <p:cNvPr id="4" name="CuadroTexto 3">
            <a:extLst>
              <a:ext uri="{FF2B5EF4-FFF2-40B4-BE49-F238E27FC236}">
                <a16:creationId xmlns:a16="http://schemas.microsoft.com/office/drawing/2014/main" id="{F4739038-1B83-107C-EF89-47C0DD7EDCEF}"/>
              </a:ext>
            </a:extLst>
          </p:cNvPr>
          <p:cNvSpPr txBox="1"/>
          <p:nvPr/>
        </p:nvSpPr>
        <p:spPr>
          <a:xfrm>
            <a:off x="0" y="6581001"/>
            <a:ext cx="6673516" cy="276999"/>
          </a:xfrm>
          <a:prstGeom prst="rect">
            <a:avLst/>
          </a:prstGeom>
          <a:noFill/>
        </p:spPr>
        <p:txBody>
          <a:bodyPr wrap="square" rtlCol="0">
            <a:spAutoFit/>
          </a:bodyPr>
          <a:lstStyle/>
          <a:p>
            <a:r>
              <a:rPr lang="es-CO" sz="1200" b="1">
                <a:latin typeface="Arial" panose="020B0604020202020204" pitchFamily="34" charset="0"/>
                <a:cs typeface="Arial" panose="020B0604020202020204" pitchFamily="34" charset="0"/>
              </a:rPr>
              <a:t>Fuente</a:t>
            </a:r>
            <a:r>
              <a:rPr lang="es-CO" sz="1200">
                <a:latin typeface="Arial" panose="020B0604020202020204" pitchFamily="34" charset="0"/>
                <a:cs typeface="Arial" panose="020B0604020202020204" pitchFamily="34" charset="0"/>
              </a:rPr>
              <a:t>: SDH </a:t>
            </a:r>
          </a:p>
        </p:txBody>
      </p:sp>
      <p:sp>
        <p:nvSpPr>
          <p:cNvPr id="2" name="CuadroTexto 1">
            <a:extLst>
              <a:ext uri="{FF2B5EF4-FFF2-40B4-BE49-F238E27FC236}">
                <a16:creationId xmlns:a16="http://schemas.microsoft.com/office/drawing/2014/main" id="{CB8D9AA8-06CE-995D-D0B3-24A520B2228D}"/>
              </a:ext>
            </a:extLst>
          </p:cNvPr>
          <p:cNvSpPr txBox="1"/>
          <p:nvPr/>
        </p:nvSpPr>
        <p:spPr>
          <a:xfrm>
            <a:off x="2723315" y="1372450"/>
            <a:ext cx="6980222" cy="646331"/>
          </a:xfrm>
          <a:prstGeom prst="rect">
            <a:avLst/>
          </a:prstGeom>
          <a:noFill/>
        </p:spPr>
        <p:txBody>
          <a:bodyPr wrap="square" rtlCol="0">
            <a:spAutoFit/>
          </a:bodyPr>
          <a:lstStyle/>
          <a:p>
            <a:pPr algn="ctr"/>
            <a:r>
              <a:rPr lang="es-CO" b="1">
                <a:latin typeface="Arial Narrow" panose="020B0606020202030204" pitchFamily="34" charset="0"/>
                <a:cs typeface="Arial" panose="020B0604020202020204" pitchFamily="34" charset="0"/>
              </a:rPr>
              <a:t>Gastos fiscales de la Administración Central</a:t>
            </a:r>
          </a:p>
          <a:p>
            <a:pPr algn="ctr"/>
            <a:r>
              <a:rPr lang="es-CO" i="1">
                <a:latin typeface="Arial Narrow" panose="020B0606020202030204" pitchFamily="34" charset="0"/>
                <a:cs typeface="Arial" panose="020B0604020202020204" pitchFamily="34" charset="0"/>
              </a:rPr>
              <a:t>% del PIB</a:t>
            </a:r>
          </a:p>
        </p:txBody>
      </p:sp>
      <p:graphicFrame>
        <p:nvGraphicFramePr>
          <p:cNvPr id="3" name="Gráfico 2">
            <a:extLst>
              <a:ext uri="{FF2B5EF4-FFF2-40B4-BE49-F238E27FC236}">
                <a16:creationId xmlns:a16="http://schemas.microsoft.com/office/drawing/2014/main" id="{5E81CE9F-9E33-4BD3-9ED7-127F13295D1A}"/>
              </a:ext>
            </a:extLst>
          </p:cNvPr>
          <p:cNvGraphicFramePr>
            <a:graphicFrameLocks/>
          </p:cNvGraphicFramePr>
          <p:nvPr/>
        </p:nvGraphicFramePr>
        <p:xfrm>
          <a:off x="878191" y="2018781"/>
          <a:ext cx="10564813" cy="4208598"/>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upo 5">
            <a:extLst>
              <a:ext uri="{FF2B5EF4-FFF2-40B4-BE49-F238E27FC236}">
                <a16:creationId xmlns:a16="http://schemas.microsoft.com/office/drawing/2014/main" id="{04C5EA88-11B7-C527-F2DA-FAFB9482FD4E}"/>
              </a:ext>
            </a:extLst>
          </p:cNvPr>
          <p:cNvGrpSpPr/>
          <p:nvPr/>
        </p:nvGrpSpPr>
        <p:grpSpPr>
          <a:xfrm>
            <a:off x="11116627" y="5810250"/>
            <a:ext cx="1075372" cy="1050918"/>
            <a:chOff x="11005264" y="5632077"/>
            <a:chExt cx="1186735" cy="1229091"/>
          </a:xfrm>
        </p:grpSpPr>
        <p:pic>
          <p:nvPicPr>
            <p:cNvPr id="7" name="Imagen 6">
              <a:extLst>
                <a:ext uri="{FF2B5EF4-FFF2-40B4-BE49-F238E27FC236}">
                  <a16:creationId xmlns:a16="http://schemas.microsoft.com/office/drawing/2014/main" id="{8A48A13A-DFF8-1FFB-2869-3A2DE2CDD0C7}"/>
                </a:ext>
              </a:extLst>
            </p:cNvPr>
            <p:cNvPicPr>
              <a:picLocks noChangeAspect="1"/>
            </p:cNvPicPr>
            <p:nvPr/>
          </p:nvPicPr>
          <p:blipFill>
            <a:blip r:embed="rId3"/>
            <a:srcRect/>
            <a:stretch/>
          </p:blipFill>
          <p:spPr>
            <a:xfrm>
              <a:off x="11005264" y="5984244"/>
              <a:ext cx="1186735" cy="876924"/>
            </a:xfrm>
            <a:prstGeom prst="rect">
              <a:avLst/>
            </a:prstGeom>
          </p:spPr>
        </p:pic>
        <p:grpSp>
          <p:nvGrpSpPr>
            <p:cNvPr id="8" name="Group 12">
              <a:extLst>
                <a:ext uri="{FF2B5EF4-FFF2-40B4-BE49-F238E27FC236}">
                  <a16:creationId xmlns:a16="http://schemas.microsoft.com/office/drawing/2014/main" id="{F006DBD0-76D2-C081-9791-24A7840EE87F}"/>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9" name="Rectangle 8">
                <a:extLst>
                  <a:ext uri="{FF2B5EF4-FFF2-40B4-BE49-F238E27FC236}">
                    <a16:creationId xmlns:a16="http://schemas.microsoft.com/office/drawing/2014/main" id="{1D3F54C4-125C-99BA-3DC1-A04A48C71D05}"/>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645E16-3097-5B99-B901-5F49B0476D5A}"/>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4DBE01-C6C0-EC82-9341-21DA3A1C74B7}"/>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167A469-25AB-4186-52DF-94029C384C2A}"/>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058014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EC919-6ED3-CAF0-B887-B2490EB0761D}"/>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4CE7ADF6-1613-3F06-099F-F6EBECF48048}"/>
              </a:ext>
            </a:extLst>
          </p:cNvPr>
          <p:cNvSpPr>
            <a:spLocks noGrp="1"/>
          </p:cNvSpPr>
          <p:nvPr>
            <p:ph type="title"/>
          </p:nvPr>
        </p:nvSpPr>
        <p:spPr>
          <a:xfrm>
            <a:off x="1162050" y="221533"/>
            <a:ext cx="9964737" cy="639809"/>
          </a:xfrm>
        </p:spPr>
        <p:txBody>
          <a:bodyPr/>
          <a:lstStyle/>
          <a:p>
            <a:r>
              <a:rPr lang="es-CO" sz="2800" noProof="0"/>
              <a:t>El déficit fiscal y primario han sido moderados en promedio, teniendo un incremento en los últimos años</a:t>
            </a:r>
          </a:p>
        </p:txBody>
      </p:sp>
      <p:sp>
        <p:nvSpPr>
          <p:cNvPr id="4" name="CuadroTexto 3">
            <a:extLst>
              <a:ext uri="{FF2B5EF4-FFF2-40B4-BE49-F238E27FC236}">
                <a16:creationId xmlns:a16="http://schemas.microsoft.com/office/drawing/2014/main" id="{94F0CA55-CF93-AECC-A2B2-536B47596314}"/>
              </a:ext>
            </a:extLst>
          </p:cNvPr>
          <p:cNvSpPr txBox="1"/>
          <p:nvPr/>
        </p:nvSpPr>
        <p:spPr>
          <a:xfrm>
            <a:off x="0" y="6581001"/>
            <a:ext cx="6673516" cy="276999"/>
          </a:xfrm>
          <a:prstGeom prst="rect">
            <a:avLst/>
          </a:prstGeom>
          <a:noFill/>
        </p:spPr>
        <p:txBody>
          <a:bodyPr wrap="square" rtlCol="0">
            <a:spAutoFit/>
          </a:bodyPr>
          <a:lstStyle/>
          <a:p>
            <a:r>
              <a:rPr lang="es-CO" sz="1200" b="1">
                <a:latin typeface="Arial" panose="020B0604020202020204" pitchFamily="34" charset="0"/>
                <a:cs typeface="Arial" panose="020B0604020202020204" pitchFamily="34" charset="0"/>
              </a:rPr>
              <a:t>Fuente</a:t>
            </a:r>
            <a:r>
              <a:rPr lang="es-CO" sz="1200">
                <a:latin typeface="Arial" panose="020B0604020202020204" pitchFamily="34" charset="0"/>
                <a:cs typeface="Arial" panose="020B0604020202020204" pitchFamily="34" charset="0"/>
              </a:rPr>
              <a:t>: SDH </a:t>
            </a:r>
          </a:p>
        </p:txBody>
      </p:sp>
      <p:sp>
        <p:nvSpPr>
          <p:cNvPr id="2" name="CuadroTexto 1">
            <a:extLst>
              <a:ext uri="{FF2B5EF4-FFF2-40B4-BE49-F238E27FC236}">
                <a16:creationId xmlns:a16="http://schemas.microsoft.com/office/drawing/2014/main" id="{A1F996D5-E12D-322E-47B1-346EA4001A19}"/>
              </a:ext>
            </a:extLst>
          </p:cNvPr>
          <p:cNvSpPr txBox="1"/>
          <p:nvPr/>
        </p:nvSpPr>
        <p:spPr>
          <a:xfrm>
            <a:off x="2758966" y="1325197"/>
            <a:ext cx="6980222" cy="646331"/>
          </a:xfrm>
          <a:prstGeom prst="rect">
            <a:avLst/>
          </a:prstGeom>
          <a:noFill/>
        </p:spPr>
        <p:txBody>
          <a:bodyPr wrap="square" rtlCol="0">
            <a:spAutoFit/>
          </a:bodyPr>
          <a:lstStyle/>
          <a:p>
            <a:pPr algn="ctr"/>
            <a:r>
              <a:rPr lang="es-CO" b="1">
                <a:latin typeface="Arial Narrow" panose="020B0606020202030204" pitchFamily="34" charset="0"/>
                <a:cs typeface="Arial" panose="020B0604020202020204" pitchFamily="34" charset="0"/>
              </a:rPr>
              <a:t>Balance fiscal y primario 2019-2025</a:t>
            </a:r>
            <a:endParaRPr lang="es-CO">
              <a:latin typeface="Arial Narrow" panose="020B0606020202030204" pitchFamily="34" charset="0"/>
              <a:cs typeface="Arial" panose="020B0604020202020204" pitchFamily="34" charset="0"/>
            </a:endParaRPr>
          </a:p>
          <a:p>
            <a:pPr algn="ctr"/>
            <a:r>
              <a:rPr lang="es-CO" i="1">
                <a:latin typeface="Arial Narrow" panose="020B0606020202030204" pitchFamily="34" charset="0"/>
                <a:cs typeface="Arial" panose="020B0604020202020204" pitchFamily="34" charset="0"/>
              </a:rPr>
              <a:t>% del PIB</a:t>
            </a:r>
          </a:p>
        </p:txBody>
      </p:sp>
      <p:graphicFrame>
        <p:nvGraphicFramePr>
          <p:cNvPr id="3" name="Gráfico 2">
            <a:extLst>
              <a:ext uri="{FF2B5EF4-FFF2-40B4-BE49-F238E27FC236}">
                <a16:creationId xmlns:a16="http://schemas.microsoft.com/office/drawing/2014/main" id="{91A32F1E-C79B-C3BA-FD3D-146B140C87BC}"/>
              </a:ext>
            </a:extLst>
          </p:cNvPr>
          <p:cNvGraphicFramePr>
            <a:graphicFrameLocks/>
          </p:cNvGraphicFramePr>
          <p:nvPr/>
        </p:nvGraphicFramePr>
        <p:xfrm>
          <a:off x="561974" y="1749971"/>
          <a:ext cx="10852260" cy="4493173"/>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upo 5">
            <a:extLst>
              <a:ext uri="{FF2B5EF4-FFF2-40B4-BE49-F238E27FC236}">
                <a16:creationId xmlns:a16="http://schemas.microsoft.com/office/drawing/2014/main" id="{C739AFB7-095C-F089-D3D4-106D70A0A8CC}"/>
              </a:ext>
            </a:extLst>
          </p:cNvPr>
          <p:cNvGrpSpPr/>
          <p:nvPr/>
        </p:nvGrpSpPr>
        <p:grpSpPr>
          <a:xfrm>
            <a:off x="11126787" y="5667375"/>
            <a:ext cx="1065212" cy="1193793"/>
            <a:chOff x="11005264" y="5632077"/>
            <a:chExt cx="1186735" cy="1229091"/>
          </a:xfrm>
        </p:grpSpPr>
        <p:pic>
          <p:nvPicPr>
            <p:cNvPr id="7" name="Imagen 6">
              <a:extLst>
                <a:ext uri="{FF2B5EF4-FFF2-40B4-BE49-F238E27FC236}">
                  <a16:creationId xmlns:a16="http://schemas.microsoft.com/office/drawing/2014/main" id="{D4B8DBB7-541B-C203-B92B-1543B6B23335}"/>
                </a:ext>
              </a:extLst>
            </p:cNvPr>
            <p:cNvPicPr>
              <a:picLocks noChangeAspect="1"/>
            </p:cNvPicPr>
            <p:nvPr/>
          </p:nvPicPr>
          <p:blipFill>
            <a:blip r:embed="rId3"/>
            <a:srcRect/>
            <a:stretch/>
          </p:blipFill>
          <p:spPr>
            <a:xfrm>
              <a:off x="11005264" y="5984244"/>
              <a:ext cx="1186735" cy="876924"/>
            </a:xfrm>
            <a:prstGeom prst="rect">
              <a:avLst/>
            </a:prstGeom>
          </p:spPr>
        </p:pic>
        <p:grpSp>
          <p:nvGrpSpPr>
            <p:cNvPr id="8" name="Group 12">
              <a:extLst>
                <a:ext uri="{FF2B5EF4-FFF2-40B4-BE49-F238E27FC236}">
                  <a16:creationId xmlns:a16="http://schemas.microsoft.com/office/drawing/2014/main" id="{7335F4F5-4998-CA91-6715-A2B40EB440E3}"/>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9" name="Rectangle 8">
                <a:extLst>
                  <a:ext uri="{FF2B5EF4-FFF2-40B4-BE49-F238E27FC236}">
                    <a16:creationId xmlns:a16="http://schemas.microsoft.com/office/drawing/2014/main" id="{8FCF98A3-EF56-27CF-5361-81191C17BA6A}"/>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C70F8DC-3AEC-9D6D-343A-4F943A1E606D}"/>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793DAEA-233C-6CF1-38EB-8D2774E9BABA}"/>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0B79A70-72FB-CC12-52F2-DAB7869663CB}"/>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416235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1F6D1-C6D7-AB07-60DE-030846CC5CA8}"/>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4C4E37A5-1C28-8E18-2AB7-C868E2D1A8BA}"/>
              </a:ext>
            </a:extLst>
          </p:cNvPr>
          <p:cNvSpPr>
            <a:spLocks noGrp="1"/>
          </p:cNvSpPr>
          <p:nvPr>
            <p:ph type="title"/>
          </p:nvPr>
        </p:nvSpPr>
        <p:spPr>
          <a:xfrm>
            <a:off x="1247775" y="269355"/>
            <a:ext cx="9846047" cy="639809"/>
          </a:xfrm>
        </p:spPr>
        <p:txBody>
          <a:bodyPr/>
          <a:lstStyle/>
          <a:p>
            <a:r>
              <a:rPr lang="es-CO" sz="2800" noProof="0"/>
              <a:t>El incremento en el déficit fiscal de 2024 a 2026 se explica por la mayor inversión pública</a:t>
            </a:r>
          </a:p>
        </p:txBody>
      </p:sp>
      <p:sp>
        <p:nvSpPr>
          <p:cNvPr id="4" name="CuadroTexto 3">
            <a:extLst>
              <a:ext uri="{FF2B5EF4-FFF2-40B4-BE49-F238E27FC236}">
                <a16:creationId xmlns:a16="http://schemas.microsoft.com/office/drawing/2014/main" id="{95548575-7ECB-E801-DBB5-840CC926B82E}"/>
              </a:ext>
            </a:extLst>
          </p:cNvPr>
          <p:cNvSpPr txBox="1"/>
          <p:nvPr/>
        </p:nvSpPr>
        <p:spPr>
          <a:xfrm>
            <a:off x="0" y="6262130"/>
            <a:ext cx="10972800" cy="461665"/>
          </a:xfrm>
          <a:prstGeom prst="rect">
            <a:avLst/>
          </a:prstGeom>
          <a:noFill/>
        </p:spPr>
        <p:txBody>
          <a:bodyPr wrap="square" rtlCol="0">
            <a:spAutoFit/>
          </a:bodyPr>
          <a:lstStyle/>
          <a:p>
            <a:r>
              <a:rPr lang="es-CO" sz="1200">
                <a:latin typeface="Arial" panose="020B0604020202020204" pitchFamily="34" charset="0"/>
                <a:cs typeface="Arial" panose="020B0604020202020204" pitchFamily="34" charset="0"/>
              </a:rPr>
              <a:t>1/ Contiene intereses y comisiones de la deuda y transferencias para el pago de bonos pensionales</a:t>
            </a:r>
          </a:p>
          <a:p>
            <a:r>
              <a:rPr lang="es-CO" sz="1200" b="1">
                <a:latin typeface="Arial" panose="020B0604020202020204" pitchFamily="34" charset="0"/>
                <a:cs typeface="Arial" panose="020B0604020202020204" pitchFamily="34" charset="0"/>
              </a:rPr>
              <a:t>Fuente</a:t>
            </a:r>
            <a:r>
              <a:rPr lang="es-CO" sz="1200">
                <a:latin typeface="Arial" panose="020B0604020202020204" pitchFamily="34" charset="0"/>
                <a:cs typeface="Arial" panose="020B0604020202020204" pitchFamily="34" charset="0"/>
              </a:rPr>
              <a:t>: SDH – DEEF, DDP, DDT, DDCP</a:t>
            </a:r>
          </a:p>
        </p:txBody>
      </p:sp>
      <p:sp>
        <p:nvSpPr>
          <p:cNvPr id="2" name="CuadroTexto 1">
            <a:extLst>
              <a:ext uri="{FF2B5EF4-FFF2-40B4-BE49-F238E27FC236}">
                <a16:creationId xmlns:a16="http://schemas.microsoft.com/office/drawing/2014/main" id="{BCA5F10A-76A1-3DDB-96C1-8D786F48812B}"/>
              </a:ext>
            </a:extLst>
          </p:cNvPr>
          <p:cNvSpPr txBox="1"/>
          <p:nvPr/>
        </p:nvSpPr>
        <p:spPr>
          <a:xfrm>
            <a:off x="2761673" y="1039190"/>
            <a:ext cx="6980222" cy="923330"/>
          </a:xfrm>
          <a:prstGeom prst="rect">
            <a:avLst/>
          </a:prstGeom>
          <a:noFill/>
        </p:spPr>
        <p:txBody>
          <a:bodyPr wrap="square" rtlCol="0">
            <a:spAutoFit/>
          </a:bodyPr>
          <a:lstStyle/>
          <a:p>
            <a:pPr algn="ctr"/>
            <a:r>
              <a:rPr lang="es-CO" b="1">
                <a:latin typeface="Arial Narrow" panose="020B0606020202030204" pitchFamily="34" charset="0"/>
                <a:cs typeface="Arial" panose="020B0604020202020204" pitchFamily="34" charset="0"/>
              </a:rPr>
              <a:t>Balance fiscal y primario 2024-2027</a:t>
            </a:r>
          </a:p>
          <a:p>
            <a:pPr algn="ctr"/>
            <a:r>
              <a:rPr lang="es-CO" i="1">
                <a:latin typeface="Arial Narrow" panose="020B0606020202030204" pitchFamily="34" charset="0"/>
                <a:cs typeface="Arial" panose="020B0604020202020204" pitchFamily="34" charset="0"/>
              </a:rPr>
              <a:t>Cifras en miles de millones de pesos corrientes</a:t>
            </a:r>
          </a:p>
          <a:p>
            <a:pPr algn="ctr"/>
            <a:r>
              <a:rPr lang="es-CO" i="1">
                <a:latin typeface="Arial Narrow" panose="020B0606020202030204" pitchFamily="34" charset="0"/>
                <a:cs typeface="Arial" panose="020B0604020202020204" pitchFamily="34" charset="0"/>
              </a:rPr>
              <a:t> y como % del PIB</a:t>
            </a:r>
            <a:r>
              <a:rPr lang="es-CO" i="1">
                <a:solidFill>
                  <a:schemeClr val="accent5">
                    <a:lumMod val="50000"/>
                  </a:schemeClr>
                </a:solidFill>
                <a:latin typeface="Arial" panose="020B0604020202020204" pitchFamily="34" charset="0"/>
                <a:cs typeface="Arial" panose="020B0604020202020204" pitchFamily="34" charset="0"/>
              </a:rPr>
              <a:t> </a:t>
            </a:r>
          </a:p>
        </p:txBody>
      </p:sp>
      <p:graphicFrame>
        <p:nvGraphicFramePr>
          <p:cNvPr id="7" name="Tabla 6">
            <a:extLst>
              <a:ext uri="{FF2B5EF4-FFF2-40B4-BE49-F238E27FC236}">
                <a16:creationId xmlns:a16="http://schemas.microsoft.com/office/drawing/2014/main" id="{60503AC9-3B19-1BBB-93C0-3E346139057E}"/>
              </a:ext>
            </a:extLst>
          </p:cNvPr>
          <p:cNvGraphicFramePr>
            <a:graphicFrameLocks noGrp="1"/>
          </p:cNvGraphicFramePr>
          <p:nvPr/>
        </p:nvGraphicFramePr>
        <p:xfrm>
          <a:off x="529009" y="1939052"/>
          <a:ext cx="11133982" cy="3627120"/>
        </p:xfrm>
        <a:graphic>
          <a:graphicData uri="http://schemas.openxmlformats.org/drawingml/2006/table">
            <a:tbl>
              <a:tblPr/>
              <a:tblGrid>
                <a:gridCol w="3456000">
                  <a:extLst>
                    <a:ext uri="{9D8B030D-6E8A-4147-A177-3AD203B41FA5}">
                      <a16:colId xmlns:a16="http://schemas.microsoft.com/office/drawing/2014/main" val="3283823032"/>
                    </a:ext>
                  </a:extLst>
                </a:gridCol>
                <a:gridCol w="769093">
                  <a:extLst>
                    <a:ext uri="{9D8B030D-6E8A-4147-A177-3AD203B41FA5}">
                      <a16:colId xmlns:a16="http://schemas.microsoft.com/office/drawing/2014/main" val="3805145083"/>
                    </a:ext>
                  </a:extLst>
                </a:gridCol>
                <a:gridCol w="703359">
                  <a:extLst>
                    <a:ext uri="{9D8B030D-6E8A-4147-A177-3AD203B41FA5}">
                      <a16:colId xmlns:a16="http://schemas.microsoft.com/office/drawing/2014/main" val="1537933337"/>
                    </a:ext>
                  </a:extLst>
                </a:gridCol>
                <a:gridCol w="695955">
                  <a:extLst>
                    <a:ext uri="{9D8B030D-6E8A-4147-A177-3AD203B41FA5}">
                      <a16:colId xmlns:a16="http://schemas.microsoft.com/office/drawing/2014/main" val="1094330727"/>
                    </a:ext>
                  </a:extLst>
                </a:gridCol>
                <a:gridCol w="695955">
                  <a:extLst>
                    <a:ext uri="{9D8B030D-6E8A-4147-A177-3AD203B41FA5}">
                      <a16:colId xmlns:a16="http://schemas.microsoft.com/office/drawing/2014/main" val="2870604734"/>
                    </a:ext>
                  </a:extLst>
                </a:gridCol>
                <a:gridCol w="792204">
                  <a:extLst>
                    <a:ext uri="{9D8B030D-6E8A-4147-A177-3AD203B41FA5}">
                      <a16:colId xmlns:a16="http://schemas.microsoft.com/office/drawing/2014/main" val="784800112"/>
                    </a:ext>
                  </a:extLst>
                </a:gridCol>
                <a:gridCol w="760677">
                  <a:extLst>
                    <a:ext uri="{9D8B030D-6E8A-4147-A177-3AD203B41FA5}">
                      <a16:colId xmlns:a16="http://schemas.microsoft.com/office/drawing/2014/main" val="3595627207"/>
                    </a:ext>
                  </a:extLst>
                </a:gridCol>
                <a:gridCol w="760677">
                  <a:extLst>
                    <a:ext uri="{9D8B030D-6E8A-4147-A177-3AD203B41FA5}">
                      <a16:colId xmlns:a16="http://schemas.microsoft.com/office/drawing/2014/main" val="2559386632"/>
                    </a:ext>
                  </a:extLst>
                </a:gridCol>
                <a:gridCol w="608123">
                  <a:extLst>
                    <a:ext uri="{9D8B030D-6E8A-4147-A177-3AD203B41FA5}">
                      <a16:colId xmlns:a16="http://schemas.microsoft.com/office/drawing/2014/main" val="2240651883"/>
                    </a:ext>
                  </a:extLst>
                </a:gridCol>
                <a:gridCol w="608123">
                  <a:extLst>
                    <a:ext uri="{9D8B030D-6E8A-4147-A177-3AD203B41FA5}">
                      <a16:colId xmlns:a16="http://schemas.microsoft.com/office/drawing/2014/main" val="3397116984"/>
                    </a:ext>
                  </a:extLst>
                </a:gridCol>
                <a:gridCol w="641908">
                  <a:extLst>
                    <a:ext uri="{9D8B030D-6E8A-4147-A177-3AD203B41FA5}">
                      <a16:colId xmlns:a16="http://schemas.microsoft.com/office/drawing/2014/main" val="1888760016"/>
                    </a:ext>
                  </a:extLst>
                </a:gridCol>
                <a:gridCol w="641908">
                  <a:extLst>
                    <a:ext uri="{9D8B030D-6E8A-4147-A177-3AD203B41FA5}">
                      <a16:colId xmlns:a16="http://schemas.microsoft.com/office/drawing/2014/main" val="1841318914"/>
                    </a:ext>
                  </a:extLst>
                </a:gridCol>
              </a:tblGrid>
              <a:tr h="396613">
                <a:tc>
                  <a:txBody>
                    <a:bodyPr/>
                    <a:lstStyle/>
                    <a:p>
                      <a:pPr algn="ctr" fontAlgn="ctr">
                        <a:buNone/>
                      </a:pPr>
                      <a:r>
                        <a:rPr lang="es-CO" sz="1400" b="1" i="0" u="none" strike="noStrike">
                          <a:solidFill>
                            <a:srgbClr val="000000"/>
                          </a:solidFill>
                          <a:effectLst/>
                          <a:latin typeface="Arial" panose="020B0604020202020204" pitchFamily="34" charset="0"/>
                        </a:rPr>
                        <a:t>Concepto</a:t>
                      </a:r>
                    </a:p>
                  </a:txBody>
                  <a:tcPr marL="0" marR="0" marT="0" marB="0" anchor="ctr">
                    <a:lnL>
                      <a:noFill/>
                    </a:lnL>
                    <a:lnR>
                      <a:noFill/>
                    </a:lnR>
                    <a:lnT>
                      <a:noFill/>
                    </a:lnT>
                    <a:lnB>
                      <a:noFill/>
                    </a:lnB>
                    <a:solidFill>
                      <a:srgbClr val="FFDF6A"/>
                    </a:solidFill>
                  </a:tcPr>
                </a:tc>
                <a:tc>
                  <a:txBody>
                    <a:bodyPr/>
                    <a:lstStyle/>
                    <a:p>
                      <a:pPr algn="ctr" fontAlgn="ctr">
                        <a:buNone/>
                      </a:pPr>
                      <a:r>
                        <a:rPr lang="es-CO" sz="1400" b="1" i="0" u="none" strike="noStrike">
                          <a:solidFill>
                            <a:srgbClr val="000000"/>
                          </a:solidFill>
                          <a:effectLst/>
                          <a:latin typeface="Arial" panose="020B0604020202020204" pitchFamily="34" charset="0"/>
                        </a:rPr>
                        <a:t>2024</a:t>
                      </a:r>
                    </a:p>
                  </a:txBody>
                  <a:tcPr marL="0" marR="0" marT="0" marB="0" anchor="ctr">
                    <a:lnL>
                      <a:noFill/>
                    </a:lnL>
                    <a:lnR>
                      <a:noFill/>
                    </a:lnR>
                    <a:lnT>
                      <a:noFill/>
                    </a:lnT>
                    <a:lnB>
                      <a:noFill/>
                    </a:lnB>
                    <a:solidFill>
                      <a:srgbClr val="FFDF6A"/>
                    </a:solidFill>
                  </a:tcPr>
                </a:tc>
                <a:tc>
                  <a:txBody>
                    <a:bodyPr/>
                    <a:lstStyle/>
                    <a:p>
                      <a:pPr algn="ctr" fontAlgn="ctr">
                        <a:buNone/>
                      </a:pPr>
                      <a:r>
                        <a:rPr lang="es-CO" sz="1400" b="1" i="0" u="none" strike="noStrike">
                          <a:solidFill>
                            <a:srgbClr val="000000"/>
                          </a:solidFill>
                          <a:effectLst/>
                          <a:latin typeface="Arial" panose="020B0604020202020204" pitchFamily="34" charset="0"/>
                        </a:rPr>
                        <a:t>2025</a:t>
                      </a:r>
                    </a:p>
                  </a:txBody>
                  <a:tcPr marL="0" marR="0" marT="0" marB="0" anchor="ctr">
                    <a:lnL>
                      <a:noFill/>
                    </a:lnL>
                    <a:lnR>
                      <a:noFill/>
                    </a:lnR>
                    <a:lnT>
                      <a:noFill/>
                    </a:lnT>
                    <a:lnB>
                      <a:noFill/>
                    </a:lnB>
                    <a:solidFill>
                      <a:srgbClr val="FFDF6A"/>
                    </a:solidFill>
                  </a:tcPr>
                </a:tc>
                <a:tc>
                  <a:txBody>
                    <a:bodyPr/>
                    <a:lstStyle/>
                    <a:p>
                      <a:pPr algn="ctr" fontAlgn="ctr">
                        <a:buNone/>
                      </a:pPr>
                      <a:r>
                        <a:rPr lang="es-CO" sz="1400" b="1" i="0" u="none" strike="noStrike">
                          <a:solidFill>
                            <a:srgbClr val="000000"/>
                          </a:solidFill>
                          <a:effectLst/>
                          <a:latin typeface="Arial" panose="020B0604020202020204" pitchFamily="34" charset="0"/>
                        </a:rPr>
                        <a:t>2026</a:t>
                      </a:r>
                    </a:p>
                  </a:txBody>
                  <a:tcPr marL="0" marR="0" marT="0" marB="0" anchor="ctr">
                    <a:lnL>
                      <a:noFill/>
                    </a:lnL>
                    <a:lnR>
                      <a:noFill/>
                    </a:lnR>
                    <a:lnT>
                      <a:noFill/>
                    </a:lnT>
                    <a:lnB>
                      <a:noFill/>
                    </a:lnB>
                    <a:solidFill>
                      <a:srgbClr val="FFDF6A"/>
                    </a:solidFill>
                  </a:tcPr>
                </a:tc>
                <a:tc>
                  <a:txBody>
                    <a:bodyPr/>
                    <a:lstStyle/>
                    <a:p>
                      <a:pPr algn="ctr" fontAlgn="ctr">
                        <a:buNone/>
                      </a:pPr>
                      <a:r>
                        <a:rPr lang="es-CO" sz="1400" b="1" i="0" u="none" strike="noStrike">
                          <a:solidFill>
                            <a:srgbClr val="000000"/>
                          </a:solidFill>
                          <a:effectLst/>
                          <a:latin typeface="Arial" panose="020B0604020202020204" pitchFamily="34" charset="0"/>
                        </a:rPr>
                        <a:t>2027</a:t>
                      </a:r>
                    </a:p>
                  </a:txBody>
                  <a:tcPr marL="0" marR="0" marT="0" marB="0" anchor="ctr">
                    <a:lnL>
                      <a:noFill/>
                    </a:lnL>
                    <a:lnR>
                      <a:noFill/>
                    </a:lnR>
                    <a:lnT>
                      <a:noFill/>
                    </a:lnT>
                    <a:lnB>
                      <a:noFill/>
                    </a:lnB>
                    <a:solidFill>
                      <a:srgbClr val="FFDF6A"/>
                    </a:solidFill>
                  </a:tcPr>
                </a:tc>
                <a:tc>
                  <a:txBody>
                    <a:bodyPr/>
                    <a:lstStyle/>
                    <a:p>
                      <a:pPr algn="ctr" fontAlgn="ctr">
                        <a:buNone/>
                      </a:pPr>
                      <a:r>
                        <a:rPr lang="es-CO" sz="1400" b="1" i="0" u="none" strike="noStrike">
                          <a:solidFill>
                            <a:srgbClr val="000000"/>
                          </a:solidFill>
                          <a:effectLst/>
                          <a:latin typeface="Arial" panose="020B0604020202020204" pitchFamily="34" charset="0"/>
                        </a:rPr>
                        <a:t>Var%</a:t>
                      </a:r>
                    </a:p>
                    <a:p>
                      <a:pPr algn="ctr" fontAlgn="ctr">
                        <a:buNone/>
                      </a:pPr>
                      <a:r>
                        <a:rPr lang="es-CO" sz="1400" b="1" i="0" u="none" strike="noStrike">
                          <a:solidFill>
                            <a:srgbClr val="000000"/>
                          </a:solidFill>
                          <a:effectLst/>
                          <a:latin typeface="Arial" panose="020B0604020202020204" pitchFamily="34" charset="0"/>
                        </a:rPr>
                        <a:t>25/24</a:t>
                      </a:r>
                    </a:p>
                  </a:txBody>
                  <a:tcPr marL="0" marR="0" marT="0" marB="0" anchor="ctr">
                    <a:lnL>
                      <a:noFill/>
                    </a:lnL>
                    <a:lnR>
                      <a:noFill/>
                    </a:lnR>
                    <a:lnT>
                      <a:noFill/>
                    </a:lnT>
                    <a:lnB>
                      <a:noFill/>
                    </a:lnB>
                    <a:solidFill>
                      <a:srgbClr val="FFDF6A"/>
                    </a:solidFill>
                  </a:tcPr>
                </a:tc>
                <a:tc>
                  <a:txBody>
                    <a:bodyPr/>
                    <a:lstStyle/>
                    <a:p>
                      <a:pPr algn="ctr" fontAlgn="ctr">
                        <a:buNone/>
                      </a:pPr>
                      <a:r>
                        <a:rPr lang="es-CO" sz="1400" b="1" i="0" u="none" strike="noStrike">
                          <a:solidFill>
                            <a:srgbClr val="000000"/>
                          </a:solidFill>
                          <a:effectLst/>
                          <a:latin typeface="Arial" panose="020B0604020202020204" pitchFamily="34" charset="0"/>
                        </a:rPr>
                        <a:t>Var.%</a:t>
                      </a:r>
                    </a:p>
                    <a:p>
                      <a:pPr algn="ctr" fontAlgn="ctr">
                        <a:buNone/>
                      </a:pPr>
                      <a:r>
                        <a:rPr lang="es-CO" sz="1400" b="1" i="0" u="none" strike="noStrike">
                          <a:solidFill>
                            <a:srgbClr val="000000"/>
                          </a:solidFill>
                          <a:effectLst/>
                          <a:latin typeface="Arial" panose="020B0604020202020204" pitchFamily="34" charset="0"/>
                        </a:rPr>
                        <a:t>26/25</a:t>
                      </a:r>
                    </a:p>
                  </a:txBody>
                  <a:tcPr marL="0" marR="0" marT="0" marB="0" anchor="ctr">
                    <a:lnL>
                      <a:noFill/>
                    </a:lnL>
                    <a:lnR>
                      <a:noFill/>
                    </a:lnR>
                    <a:lnT>
                      <a:noFill/>
                    </a:lnT>
                    <a:lnB>
                      <a:noFill/>
                    </a:lnB>
                    <a:solidFill>
                      <a:srgbClr val="FFDF6A"/>
                    </a:solidFill>
                  </a:tcPr>
                </a:tc>
                <a:tc>
                  <a:txBody>
                    <a:bodyPr/>
                    <a:lstStyle/>
                    <a:p>
                      <a:pPr algn="ctr" fontAlgn="ctr">
                        <a:buNone/>
                      </a:pPr>
                      <a:r>
                        <a:rPr lang="es-CO" sz="1400" b="1" i="0" u="none" strike="noStrike">
                          <a:solidFill>
                            <a:srgbClr val="000000"/>
                          </a:solidFill>
                          <a:effectLst/>
                          <a:latin typeface="Arial" panose="020B0604020202020204" pitchFamily="34" charset="0"/>
                        </a:rPr>
                        <a:t>Var.%</a:t>
                      </a:r>
                    </a:p>
                    <a:p>
                      <a:pPr algn="ctr" fontAlgn="ctr">
                        <a:buNone/>
                      </a:pPr>
                      <a:r>
                        <a:rPr lang="es-CO" sz="1400" b="1" i="0" u="none" strike="noStrike">
                          <a:solidFill>
                            <a:srgbClr val="000000"/>
                          </a:solidFill>
                          <a:effectLst/>
                          <a:latin typeface="Arial" panose="020B0604020202020204" pitchFamily="34" charset="0"/>
                        </a:rPr>
                        <a:t>27/26</a:t>
                      </a:r>
                    </a:p>
                  </a:txBody>
                  <a:tcPr marL="0" marR="0" marT="0" marB="0" anchor="ctr">
                    <a:lnL>
                      <a:noFill/>
                    </a:lnL>
                    <a:lnR>
                      <a:noFill/>
                    </a:lnR>
                    <a:lnT>
                      <a:noFill/>
                    </a:lnT>
                    <a:lnB>
                      <a:noFill/>
                    </a:lnB>
                    <a:solidFill>
                      <a:srgbClr val="FFDF6A"/>
                    </a:solidFill>
                  </a:tcPr>
                </a:tc>
                <a:tc>
                  <a:txBody>
                    <a:bodyPr/>
                    <a:lstStyle/>
                    <a:p>
                      <a:pPr algn="ctr" fontAlgn="ctr">
                        <a:buNone/>
                      </a:pPr>
                      <a:r>
                        <a:rPr lang="es-CO" sz="1400" b="1" i="0" u="none" strike="noStrike">
                          <a:solidFill>
                            <a:srgbClr val="000000"/>
                          </a:solidFill>
                          <a:effectLst/>
                          <a:latin typeface="Arial" panose="020B0604020202020204" pitchFamily="34" charset="0"/>
                        </a:rPr>
                        <a:t>%PIB 2024</a:t>
                      </a:r>
                    </a:p>
                  </a:txBody>
                  <a:tcPr marL="0" marR="0" marT="0" marB="0" anchor="ctr">
                    <a:lnL>
                      <a:noFill/>
                    </a:lnL>
                    <a:lnR>
                      <a:noFill/>
                    </a:lnR>
                    <a:lnT>
                      <a:noFill/>
                    </a:lnT>
                    <a:lnB>
                      <a:noFill/>
                    </a:lnB>
                    <a:solidFill>
                      <a:srgbClr val="FFDF6A"/>
                    </a:solidFill>
                  </a:tcPr>
                </a:tc>
                <a:tc>
                  <a:txBody>
                    <a:bodyPr/>
                    <a:lstStyle/>
                    <a:p>
                      <a:pPr algn="ctr" fontAlgn="ctr">
                        <a:buNone/>
                      </a:pPr>
                      <a:r>
                        <a:rPr lang="es-CO" sz="1400" b="1" i="0" u="none" strike="noStrike">
                          <a:solidFill>
                            <a:srgbClr val="000000"/>
                          </a:solidFill>
                          <a:effectLst/>
                          <a:latin typeface="Arial" panose="020B0604020202020204" pitchFamily="34" charset="0"/>
                        </a:rPr>
                        <a:t>%PIB 2025</a:t>
                      </a:r>
                    </a:p>
                  </a:txBody>
                  <a:tcPr marL="0" marR="0" marT="0" marB="0" anchor="ctr">
                    <a:lnL>
                      <a:noFill/>
                    </a:lnL>
                    <a:lnR>
                      <a:noFill/>
                    </a:lnR>
                    <a:lnT>
                      <a:noFill/>
                    </a:lnT>
                    <a:lnB>
                      <a:noFill/>
                    </a:lnB>
                    <a:solidFill>
                      <a:srgbClr val="FFDF6A"/>
                    </a:solidFill>
                  </a:tcPr>
                </a:tc>
                <a:tc>
                  <a:txBody>
                    <a:bodyPr/>
                    <a:lstStyle/>
                    <a:p>
                      <a:pPr algn="ctr" fontAlgn="ctr">
                        <a:buNone/>
                      </a:pPr>
                      <a:r>
                        <a:rPr lang="es-CO" sz="1400" b="1" i="0" u="none" strike="noStrike">
                          <a:solidFill>
                            <a:srgbClr val="000000"/>
                          </a:solidFill>
                          <a:effectLst/>
                          <a:latin typeface="Arial" panose="020B0604020202020204" pitchFamily="34" charset="0"/>
                        </a:rPr>
                        <a:t>%PIB 2026</a:t>
                      </a:r>
                    </a:p>
                  </a:txBody>
                  <a:tcPr marL="0" marR="0" marT="0" marB="0" anchor="ctr">
                    <a:lnL>
                      <a:noFill/>
                    </a:lnL>
                    <a:lnR>
                      <a:noFill/>
                    </a:lnR>
                    <a:lnT>
                      <a:noFill/>
                    </a:lnT>
                    <a:lnB>
                      <a:noFill/>
                    </a:lnB>
                    <a:solidFill>
                      <a:srgbClr val="FFDF6A"/>
                    </a:solidFill>
                  </a:tcPr>
                </a:tc>
                <a:tc>
                  <a:txBody>
                    <a:bodyPr/>
                    <a:lstStyle/>
                    <a:p>
                      <a:pPr algn="ctr" fontAlgn="ctr">
                        <a:buNone/>
                      </a:pPr>
                      <a:r>
                        <a:rPr lang="es-CO" sz="1400" b="1" i="0" u="none" strike="noStrike">
                          <a:solidFill>
                            <a:srgbClr val="000000"/>
                          </a:solidFill>
                          <a:effectLst/>
                          <a:latin typeface="Arial" panose="020B0604020202020204" pitchFamily="34" charset="0"/>
                        </a:rPr>
                        <a:t>%PIB 2027</a:t>
                      </a:r>
                    </a:p>
                  </a:txBody>
                  <a:tcPr marL="0" marR="0" marT="0" marB="0" anchor="ctr">
                    <a:lnL>
                      <a:noFill/>
                    </a:lnL>
                    <a:lnR>
                      <a:noFill/>
                    </a:lnR>
                    <a:lnT>
                      <a:noFill/>
                    </a:lnT>
                    <a:lnB>
                      <a:noFill/>
                    </a:lnB>
                    <a:solidFill>
                      <a:srgbClr val="FFDF6A"/>
                    </a:solidFill>
                  </a:tcPr>
                </a:tc>
                <a:extLst>
                  <a:ext uri="{0D108BD9-81ED-4DB2-BD59-A6C34878D82A}">
                    <a16:rowId xmlns:a16="http://schemas.microsoft.com/office/drawing/2014/main" val="2685593433"/>
                  </a:ext>
                </a:extLst>
              </a:tr>
              <a:tr h="108000">
                <a:tc>
                  <a:txBody>
                    <a:bodyPr/>
                    <a:lstStyle/>
                    <a:p>
                      <a:pPr algn="l" fontAlgn="ctr">
                        <a:buNone/>
                      </a:pPr>
                      <a:r>
                        <a:rPr lang="es-CO" sz="1400" b="1" i="0" u="none" strike="noStrike">
                          <a:solidFill>
                            <a:srgbClr val="000000"/>
                          </a:solidFill>
                          <a:effectLst/>
                          <a:latin typeface="Arial" panose="020B0604020202020204" pitchFamily="34" charset="0"/>
                        </a:rPr>
                        <a:t>Ingresos </a:t>
                      </a:r>
                    </a:p>
                  </a:txBody>
                  <a:tcPr marL="0" marR="0"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24.936</a:t>
                      </a:r>
                    </a:p>
                  </a:txBody>
                  <a:tcPr marL="0" marR="0"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26.726</a:t>
                      </a:r>
                    </a:p>
                  </a:txBody>
                  <a:tcPr marL="0" marR="0"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28.609</a:t>
                      </a:r>
                    </a:p>
                  </a:txBody>
                  <a:tcPr marL="0" marR="0"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29.845</a:t>
                      </a:r>
                    </a:p>
                  </a:txBody>
                  <a:tcPr marL="0" marR="0"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7,2</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7,0</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4,3</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5,8</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5,7</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5,7</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5,6</a:t>
                      </a:r>
                    </a:p>
                  </a:txBody>
                  <a:tcPr marL="0" marR="85725" marT="0" marB="0" anchor="ctr">
                    <a:lnL>
                      <a:noFill/>
                    </a:lnL>
                    <a:lnR>
                      <a:noFill/>
                    </a:lnR>
                    <a:lnT>
                      <a:noFill/>
                    </a:lnT>
                    <a:lnB>
                      <a:noFill/>
                    </a:lnB>
                    <a:solidFill>
                      <a:srgbClr val="D9D9D9"/>
                    </a:solidFill>
                  </a:tcPr>
                </a:tc>
                <a:extLst>
                  <a:ext uri="{0D108BD9-81ED-4DB2-BD59-A6C34878D82A}">
                    <a16:rowId xmlns:a16="http://schemas.microsoft.com/office/drawing/2014/main" val="1555877899"/>
                  </a:ext>
                </a:extLst>
              </a:tr>
              <a:tr h="108000">
                <a:tc>
                  <a:txBody>
                    <a:bodyPr/>
                    <a:lstStyle/>
                    <a:p>
                      <a:pPr algn="l" fontAlgn="ctr">
                        <a:buNone/>
                      </a:pPr>
                      <a:r>
                        <a:rPr lang="es-CO" sz="1400" b="1" i="0" u="none" strike="noStrike">
                          <a:solidFill>
                            <a:srgbClr val="000000"/>
                          </a:solidFill>
                          <a:effectLst/>
                          <a:latin typeface="Arial" panose="020B0604020202020204" pitchFamily="34" charset="0"/>
                        </a:rPr>
                        <a:t>Ingresos corrientes</a:t>
                      </a:r>
                    </a:p>
                  </a:txBody>
                  <a:tcPr marL="0" marR="0" marT="0" marB="0" anchor="ctr">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22.051</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23.815</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25.890</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27.487</a:t>
                      </a:r>
                    </a:p>
                  </a:txBody>
                  <a:tcPr marL="0" marR="0" marT="0" marB="0" anchor="b">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8,0</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8,7</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6,2</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5,1</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5,1</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5,2</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5,1</a:t>
                      </a:r>
                    </a:p>
                  </a:txBody>
                  <a:tcPr marL="0" marR="85725" marT="0" marB="0" anchor="ctr">
                    <a:lnL>
                      <a:noFill/>
                    </a:lnL>
                    <a:lnR>
                      <a:noFill/>
                    </a:lnR>
                    <a:lnT>
                      <a:noFill/>
                    </a:lnT>
                    <a:lnB>
                      <a:noFill/>
                    </a:lnB>
                    <a:noFill/>
                  </a:tcPr>
                </a:tc>
                <a:extLst>
                  <a:ext uri="{0D108BD9-81ED-4DB2-BD59-A6C34878D82A}">
                    <a16:rowId xmlns:a16="http://schemas.microsoft.com/office/drawing/2014/main" val="3686353967"/>
                  </a:ext>
                </a:extLst>
              </a:tr>
              <a:tr h="108000">
                <a:tc>
                  <a:txBody>
                    <a:bodyPr/>
                    <a:lstStyle/>
                    <a:p>
                      <a:pPr algn="l" fontAlgn="ctr">
                        <a:buNone/>
                      </a:pPr>
                      <a:r>
                        <a:rPr lang="es-CO" sz="1400" b="1" i="0" u="none" strike="noStrike">
                          <a:solidFill>
                            <a:srgbClr val="000000"/>
                          </a:solidFill>
                          <a:effectLst/>
                          <a:latin typeface="Arial" panose="020B0604020202020204" pitchFamily="34" charset="0"/>
                        </a:rPr>
                        <a:t>Tributarios</a:t>
                      </a:r>
                    </a:p>
                  </a:txBody>
                  <a:tcPr marL="66041" marR="0" marT="0" marB="0" anchor="ctr">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14.032</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14.884</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16.066</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17.257</a:t>
                      </a:r>
                    </a:p>
                  </a:txBody>
                  <a:tcPr marL="0" marR="0" marT="0" marB="0" anchor="b">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6,1</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7,9</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7,4</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3,3</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3,2</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3,2</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3,2</a:t>
                      </a:r>
                    </a:p>
                  </a:txBody>
                  <a:tcPr marL="0" marR="85725" marT="0" marB="0" anchor="ctr">
                    <a:lnL>
                      <a:noFill/>
                    </a:lnL>
                    <a:lnR>
                      <a:noFill/>
                    </a:lnR>
                    <a:lnT>
                      <a:noFill/>
                    </a:lnT>
                    <a:lnB>
                      <a:noFill/>
                    </a:lnB>
                    <a:noFill/>
                  </a:tcPr>
                </a:tc>
                <a:extLst>
                  <a:ext uri="{0D108BD9-81ED-4DB2-BD59-A6C34878D82A}">
                    <a16:rowId xmlns:a16="http://schemas.microsoft.com/office/drawing/2014/main" val="386247083"/>
                  </a:ext>
                </a:extLst>
              </a:tr>
              <a:tr h="108000">
                <a:tc>
                  <a:txBody>
                    <a:bodyPr/>
                    <a:lstStyle/>
                    <a:p>
                      <a:pPr algn="l" fontAlgn="ctr">
                        <a:buNone/>
                      </a:pPr>
                      <a:r>
                        <a:rPr lang="es-CO" sz="1400" b="0" i="0" u="none" strike="noStrike">
                          <a:solidFill>
                            <a:srgbClr val="000000"/>
                          </a:solidFill>
                          <a:effectLst/>
                          <a:latin typeface="Arial" panose="020B0604020202020204" pitchFamily="34" charset="0"/>
                        </a:rPr>
                        <a:t>Impuesto sobre vehículos automotores</a:t>
                      </a:r>
                    </a:p>
                  </a:txBody>
                  <a:tcPr marL="198122" marR="0" marT="0" marB="0" anchor="ctr">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1.214</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1.277</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1.415</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1.656</a:t>
                      </a:r>
                    </a:p>
                  </a:txBody>
                  <a:tcPr marL="0" marR="0" marT="0" marB="0" anchor="b">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5,2</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10,8</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17,0</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0,3</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0,3</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0,3</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0,3</a:t>
                      </a:r>
                    </a:p>
                  </a:txBody>
                  <a:tcPr marL="0" marR="85725" marT="0" marB="0" anchor="ctr">
                    <a:lnL>
                      <a:noFill/>
                    </a:lnL>
                    <a:lnR>
                      <a:noFill/>
                    </a:lnR>
                    <a:lnT>
                      <a:noFill/>
                    </a:lnT>
                    <a:lnB>
                      <a:noFill/>
                    </a:lnB>
                    <a:noFill/>
                  </a:tcPr>
                </a:tc>
                <a:extLst>
                  <a:ext uri="{0D108BD9-81ED-4DB2-BD59-A6C34878D82A}">
                    <a16:rowId xmlns:a16="http://schemas.microsoft.com/office/drawing/2014/main" val="3019392498"/>
                  </a:ext>
                </a:extLst>
              </a:tr>
              <a:tr h="108000">
                <a:tc>
                  <a:txBody>
                    <a:bodyPr/>
                    <a:lstStyle/>
                    <a:p>
                      <a:pPr algn="l" fontAlgn="ctr">
                        <a:buNone/>
                      </a:pPr>
                      <a:r>
                        <a:rPr lang="es-CO" sz="1400" b="0" i="0" u="none" strike="noStrike">
                          <a:solidFill>
                            <a:srgbClr val="000000"/>
                          </a:solidFill>
                          <a:effectLst/>
                          <a:latin typeface="Arial" panose="020B0604020202020204" pitchFamily="34" charset="0"/>
                        </a:rPr>
                        <a:t>Impuesto Predial Unificado</a:t>
                      </a:r>
                    </a:p>
                  </a:txBody>
                  <a:tcPr marL="198122" marR="0" marT="0" marB="0" anchor="ctr">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4.452</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4.666</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5.205</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5.565</a:t>
                      </a:r>
                    </a:p>
                  </a:txBody>
                  <a:tcPr marL="0" marR="0" marT="0" marB="0" anchor="b">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4,8</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11,6</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6,9</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1,0</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1,0</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1,0</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1,0</a:t>
                      </a:r>
                    </a:p>
                  </a:txBody>
                  <a:tcPr marL="0" marR="85725" marT="0" marB="0" anchor="ctr">
                    <a:lnL>
                      <a:noFill/>
                    </a:lnL>
                    <a:lnR>
                      <a:noFill/>
                    </a:lnR>
                    <a:lnT>
                      <a:noFill/>
                    </a:lnT>
                    <a:lnB>
                      <a:noFill/>
                    </a:lnB>
                    <a:noFill/>
                  </a:tcPr>
                </a:tc>
                <a:extLst>
                  <a:ext uri="{0D108BD9-81ED-4DB2-BD59-A6C34878D82A}">
                    <a16:rowId xmlns:a16="http://schemas.microsoft.com/office/drawing/2014/main" val="533693632"/>
                  </a:ext>
                </a:extLst>
              </a:tr>
              <a:tr h="108000">
                <a:tc>
                  <a:txBody>
                    <a:bodyPr/>
                    <a:lstStyle/>
                    <a:p>
                      <a:pPr algn="l" fontAlgn="ctr">
                        <a:buNone/>
                      </a:pPr>
                      <a:r>
                        <a:rPr lang="es-MX" sz="1400" b="0" i="0" u="none" strike="noStrike">
                          <a:solidFill>
                            <a:srgbClr val="000000"/>
                          </a:solidFill>
                          <a:effectLst/>
                          <a:latin typeface="Arial" panose="020B0604020202020204" pitchFamily="34" charset="0"/>
                        </a:rPr>
                        <a:t>Impuesto de industria y comercio</a:t>
                      </a:r>
                    </a:p>
                  </a:txBody>
                  <a:tcPr marL="198122" marR="0" marT="0" marB="0" anchor="ctr">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6.866</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7.260</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7.713</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8.222</a:t>
                      </a:r>
                    </a:p>
                  </a:txBody>
                  <a:tcPr marL="0" marR="0" marT="0" marB="0" anchor="b">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5,7</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6,2</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6,6</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1,6</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1,5</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1,5</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1,5</a:t>
                      </a:r>
                    </a:p>
                  </a:txBody>
                  <a:tcPr marL="0" marR="85725" marT="0" marB="0" anchor="ctr">
                    <a:lnL>
                      <a:noFill/>
                    </a:lnL>
                    <a:lnR>
                      <a:noFill/>
                    </a:lnR>
                    <a:lnT>
                      <a:noFill/>
                    </a:lnT>
                    <a:lnB>
                      <a:noFill/>
                    </a:lnB>
                    <a:noFill/>
                  </a:tcPr>
                </a:tc>
                <a:extLst>
                  <a:ext uri="{0D108BD9-81ED-4DB2-BD59-A6C34878D82A}">
                    <a16:rowId xmlns:a16="http://schemas.microsoft.com/office/drawing/2014/main" val="193874594"/>
                  </a:ext>
                </a:extLst>
              </a:tr>
              <a:tr h="108000">
                <a:tc>
                  <a:txBody>
                    <a:bodyPr/>
                    <a:lstStyle/>
                    <a:p>
                      <a:pPr algn="l" fontAlgn="ctr">
                        <a:buNone/>
                      </a:pPr>
                      <a:r>
                        <a:rPr lang="es-CO" sz="1400" b="0" i="0" u="none" strike="noStrike">
                          <a:solidFill>
                            <a:srgbClr val="000000"/>
                          </a:solidFill>
                          <a:effectLst/>
                          <a:latin typeface="Arial" panose="020B0604020202020204" pitchFamily="34" charset="0"/>
                        </a:rPr>
                        <a:t>Otros</a:t>
                      </a:r>
                    </a:p>
                  </a:txBody>
                  <a:tcPr marL="198122" marR="0" marT="0" marB="0" anchor="ctr">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1.500</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1.682</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1.733</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1.814</a:t>
                      </a:r>
                    </a:p>
                  </a:txBody>
                  <a:tcPr marL="0" marR="0" marT="0" marB="0" anchor="b">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12,1</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3,0</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4,7</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0,3</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0,4</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0,3</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0,3</a:t>
                      </a:r>
                    </a:p>
                  </a:txBody>
                  <a:tcPr marL="0" marR="85725" marT="0" marB="0" anchor="ctr">
                    <a:lnL>
                      <a:noFill/>
                    </a:lnL>
                    <a:lnR>
                      <a:noFill/>
                    </a:lnR>
                    <a:lnT>
                      <a:noFill/>
                    </a:lnT>
                    <a:lnB>
                      <a:noFill/>
                    </a:lnB>
                    <a:noFill/>
                  </a:tcPr>
                </a:tc>
                <a:extLst>
                  <a:ext uri="{0D108BD9-81ED-4DB2-BD59-A6C34878D82A}">
                    <a16:rowId xmlns:a16="http://schemas.microsoft.com/office/drawing/2014/main" val="2707238224"/>
                  </a:ext>
                </a:extLst>
              </a:tr>
              <a:tr h="108000">
                <a:tc>
                  <a:txBody>
                    <a:bodyPr/>
                    <a:lstStyle/>
                    <a:p>
                      <a:pPr algn="l" fontAlgn="ctr">
                        <a:buNone/>
                      </a:pPr>
                      <a:r>
                        <a:rPr lang="es-CO" sz="1400" b="1" i="0" u="none" strike="noStrike">
                          <a:solidFill>
                            <a:srgbClr val="000000"/>
                          </a:solidFill>
                          <a:effectLst/>
                          <a:latin typeface="Arial" panose="020B0604020202020204" pitchFamily="34" charset="0"/>
                        </a:rPr>
                        <a:t>No tributarios</a:t>
                      </a:r>
                    </a:p>
                  </a:txBody>
                  <a:tcPr marL="66041" marR="0" marT="0" marB="0" anchor="ctr">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8.019</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8.930</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9.825</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10.231</a:t>
                      </a:r>
                    </a:p>
                  </a:txBody>
                  <a:tcPr marL="0" marR="0" marT="0" marB="0" anchor="b">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11,4</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10,0</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4,1</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1,9</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1,9</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2,0</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1,9</a:t>
                      </a:r>
                    </a:p>
                  </a:txBody>
                  <a:tcPr marL="0" marR="85725" marT="0" marB="0" anchor="ctr">
                    <a:lnL>
                      <a:noFill/>
                    </a:lnL>
                    <a:lnR>
                      <a:noFill/>
                    </a:lnR>
                    <a:lnT>
                      <a:noFill/>
                    </a:lnT>
                    <a:lnB>
                      <a:noFill/>
                    </a:lnB>
                    <a:noFill/>
                  </a:tcPr>
                </a:tc>
                <a:extLst>
                  <a:ext uri="{0D108BD9-81ED-4DB2-BD59-A6C34878D82A}">
                    <a16:rowId xmlns:a16="http://schemas.microsoft.com/office/drawing/2014/main" val="1838540043"/>
                  </a:ext>
                </a:extLst>
              </a:tr>
              <a:tr h="108000">
                <a:tc>
                  <a:txBody>
                    <a:bodyPr/>
                    <a:lstStyle/>
                    <a:p>
                      <a:pPr algn="l" fontAlgn="ctr">
                        <a:buNone/>
                      </a:pPr>
                      <a:r>
                        <a:rPr lang="es-CO" sz="1400" b="1" i="0" u="none" strike="noStrike">
                          <a:solidFill>
                            <a:srgbClr val="000000"/>
                          </a:solidFill>
                          <a:effectLst/>
                          <a:latin typeface="Arial" panose="020B0604020202020204" pitchFamily="34" charset="0"/>
                        </a:rPr>
                        <a:t>Recursos de capital</a:t>
                      </a:r>
                    </a:p>
                  </a:txBody>
                  <a:tcPr marL="0" marR="0" marT="0" marB="0" anchor="ctr">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2.885</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2.911</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2.719</a:t>
                      </a:r>
                    </a:p>
                  </a:txBody>
                  <a:tcPr marL="0" marR="0" marT="0" marB="0" anchor="b">
                    <a:lnL>
                      <a:noFill/>
                    </a:lnL>
                    <a:lnR>
                      <a:noFill/>
                    </a:lnR>
                    <a:lnT>
                      <a:noFill/>
                    </a:lnT>
                    <a:lnB>
                      <a:noFill/>
                    </a:lnB>
                    <a:noFill/>
                  </a:tcPr>
                </a:tc>
                <a:tc>
                  <a:txBody>
                    <a:bodyPr/>
                    <a:lstStyle/>
                    <a:p>
                      <a:pPr algn="r" fontAlgn="b">
                        <a:buNone/>
                      </a:pPr>
                      <a:r>
                        <a:rPr lang="es-CO" sz="1400" b="1" i="0" u="none" strike="noStrike">
                          <a:solidFill>
                            <a:srgbClr val="000000"/>
                          </a:solidFill>
                          <a:effectLst/>
                          <a:latin typeface="Arial" panose="020B0604020202020204" pitchFamily="34" charset="0"/>
                        </a:rPr>
                        <a:t>2.358</a:t>
                      </a:r>
                    </a:p>
                  </a:txBody>
                  <a:tcPr marL="0" marR="0" marT="0" marB="0" anchor="b">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0,9</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-6,6</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-13,3</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0,7</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0,6</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0,5</a:t>
                      </a:r>
                    </a:p>
                  </a:txBody>
                  <a:tcPr marL="0" marR="85725" marT="0" marB="0" anchor="ctr">
                    <a:lnL>
                      <a:noFill/>
                    </a:lnL>
                    <a:lnR>
                      <a:noFill/>
                    </a:lnR>
                    <a:lnT>
                      <a:noFill/>
                    </a:lnT>
                    <a:lnB>
                      <a:noFill/>
                    </a:lnB>
                    <a:noFill/>
                  </a:tcPr>
                </a:tc>
                <a:tc>
                  <a:txBody>
                    <a:bodyPr/>
                    <a:lstStyle/>
                    <a:p>
                      <a:pPr algn="r" fontAlgn="ctr">
                        <a:buNone/>
                      </a:pPr>
                      <a:r>
                        <a:rPr lang="es-CO" sz="1400" b="1" i="0" u="none" strike="noStrike">
                          <a:solidFill>
                            <a:srgbClr val="000000"/>
                          </a:solidFill>
                          <a:effectLst/>
                          <a:latin typeface="Arial" panose="020B0604020202020204" pitchFamily="34" charset="0"/>
                        </a:rPr>
                        <a:t>0,4</a:t>
                      </a:r>
                    </a:p>
                  </a:txBody>
                  <a:tcPr marL="0" marR="85725" marT="0" marB="0" anchor="ctr">
                    <a:lnL>
                      <a:noFill/>
                    </a:lnL>
                    <a:lnR>
                      <a:noFill/>
                    </a:lnR>
                    <a:lnT>
                      <a:noFill/>
                    </a:lnT>
                    <a:lnB>
                      <a:noFill/>
                    </a:lnB>
                    <a:noFill/>
                  </a:tcPr>
                </a:tc>
                <a:extLst>
                  <a:ext uri="{0D108BD9-81ED-4DB2-BD59-A6C34878D82A}">
                    <a16:rowId xmlns:a16="http://schemas.microsoft.com/office/drawing/2014/main" val="250283210"/>
                  </a:ext>
                </a:extLst>
              </a:tr>
              <a:tr h="108000">
                <a:tc>
                  <a:txBody>
                    <a:bodyPr/>
                    <a:lstStyle/>
                    <a:p>
                      <a:pPr algn="l" fontAlgn="ctr">
                        <a:buNone/>
                      </a:pPr>
                      <a:r>
                        <a:rPr lang="es-CO" sz="1400" b="1" i="0" u="none" strike="noStrike">
                          <a:solidFill>
                            <a:srgbClr val="000000"/>
                          </a:solidFill>
                          <a:effectLst/>
                          <a:latin typeface="Arial" panose="020B0604020202020204" pitchFamily="34" charset="0"/>
                        </a:rPr>
                        <a:t>Gastos </a:t>
                      </a:r>
                    </a:p>
                  </a:txBody>
                  <a:tcPr marL="0" marR="0"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27.462</a:t>
                      </a:r>
                    </a:p>
                  </a:txBody>
                  <a:tcPr marL="0" marR="0"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31.854</a:t>
                      </a:r>
                    </a:p>
                  </a:txBody>
                  <a:tcPr marL="0" marR="0"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34.863</a:t>
                      </a:r>
                    </a:p>
                  </a:txBody>
                  <a:tcPr marL="0" marR="0"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33.660</a:t>
                      </a:r>
                    </a:p>
                  </a:txBody>
                  <a:tcPr marL="0" marR="0"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16,0</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9,4</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-3,5</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6,4</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6,8</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6,9</a:t>
                      </a:r>
                    </a:p>
                  </a:txBody>
                  <a:tcPr marL="0" marR="85725" marT="0" marB="0" anchor="ctr">
                    <a:lnL>
                      <a:noFill/>
                    </a:lnL>
                    <a:lnR>
                      <a:noFill/>
                    </a:lnR>
                    <a:lnT>
                      <a:noFill/>
                    </a:lnT>
                    <a:lnB>
                      <a:noFill/>
                    </a:lnB>
                    <a:solidFill>
                      <a:srgbClr val="D9D9D9"/>
                    </a:solidFill>
                  </a:tcPr>
                </a:tc>
                <a:tc>
                  <a:txBody>
                    <a:bodyPr/>
                    <a:lstStyle/>
                    <a:p>
                      <a:pPr algn="r" fontAlgn="ctr">
                        <a:buNone/>
                      </a:pPr>
                      <a:r>
                        <a:rPr lang="es-CO" sz="1400" b="1" i="0" u="none" strike="noStrike">
                          <a:solidFill>
                            <a:srgbClr val="000000"/>
                          </a:solidFill>
                          <a:effectLst/>
                          <a:latin typeface="Arial" panose="020B0604020202020204" pitchFamily="34" charset="0"/>
                        </a:rPr>
                        <a:t>6,3</a:t>
                      </a:r>
                    </a:p>
                  </a:txBody>
                  <a:tcPr marL="0" marR="85725" marT="0" marB="0" anchor="ctr">
                    <a:lnL>
                      <a:noFill/>
                    </a:lnL>
                    <a:lnR>
                      <a:noFill/>
                    </a:lnR>
                    <a:lnT>
                      <a:noFill/>
                    </a:lnT>
                    <a:lnB>
                      <a:noFill/>
                    </a:lnB>
                    <a:solidFill>
                      <a:srgbClr val="D9D9D9"/>
                    </a:solidFill>
                  </a:tcPr>
                </a:tc>
                <a:extLst>
                  <a:ext uri="{0D108BD9-81ED-4DB2-BD59-A6C34878D82A}">
                    <a16:rowId xmlns:a16="http://schemas.microsoft.com/office/drawing/2014/main" val="3439071674"/>
                  </a:ext>
                </a:extLst>
              </a:tr>
              <a:tr h="108000">
                <a:tc>
                  <a:txBody>
                    <a:bodyPr/>
                    <a:lstStyle/>
                    <a:p>
                      <a:pPr algn="l" fontAlgn="ctr">
                        <a:buNone/>
                      </a:pPr>
                      <a:r>
                        <a:rPr lang="es-CO" sz="1400" b="0" i="0" u="none" strike="noStrike">
                          <a:solidFill>
                            <a:srgbClr val="000000"/>
                          </a:solidFill>
                          <a:effectLst/>
                          <a:latin typeface="Arial" panose="020B0604020202020204" pitchFamily="34" charset="0"/>
                        </a:rPr>
                        <a:t>Gastos de Funcionamiento</a:t>
                      </a:r>
                    </a:p>
                  </a:txBody>
                  <a:tcPr marL="132081" marR="0" marT="0" marB="0" anchor="ctr">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3.884</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4.223</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4.670</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4.777</a:t>
                      </a:r>
                    </a:p>
                  </a:txBody>
                  <a:tcPr marL="0" marR="0" marT="0" marB="0" anchor="b">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8,7</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10,6</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2,3</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0,9</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0,9</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0,9</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0,9</a:t>
                      </a:r>
                    </a:p>
                  </a:txBody>
                  <a:tcPr marL="0" marR="85725" marT="0" marB="0" anchor="ctr">
                    <a:lnL>
                      <a:noFill/>
                    </a:lnL>
                    <a:lnR>
                      <a:noFill/>
                    </a:lnR>
                    <a:lnT>
                      <a:noFill/>
                    </a:lnT>
                    <a:lnB>
                      <a:noFill/>
                    </a:lnB>
                    <a:noFill/>
                  </a:tcPr>
                </a:tc>
                <a:extLst>
                  <a:ext uri="{0D108BD9-81ED-4DB2-BD59-A6C34878D82A}">
                    <a16:rowId xmlns:a16="http://schemas.microsoft.com/office/drawing/2014/main" val="3945741647"/>
                  </a:ext>
                </a:extLst>
              </a:tr>
              <a:tr h="108000">
                <a:tc>
                  <a:txBody>
                    <a:bodyPr/>
                    <a:lstStyle/>
                    <a:p>
                      <a:pPr algn="l" fontAlgn="ctr">
                        <a:buNone/>
                      </a:pPr>
                      <a:r>
                        <a:rPr lang="es-MX" sz="1400" b="0" i="0" u="none" strike="noStrike">
                          <a:solidFill>
                            <a:srgbClr val="000000"/>
                          </a:solidFill>
                          <a:effectLst/>
                          <a:latin typeface="Arial" panose="020B0604020202020204" pitchFamily="34" charset="0"/>
                        </a:rPr>
                        <a:t>Servicio de la deuda 1/</a:t>
                      </a:r>
                    </a:p>
                  </a:txBody>
                  <a:tcPr marL="132081" marR="0" marT="0" marB="0" anchor="ctr">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1.130</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1.139</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1.824</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1.814</a:t>
                      </a:r>
                    </a:p>
                  </a:txBody>
                  <a:tcPr marL="0" marR="0" marT="0" marB="0" anchor="b">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0,8</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60,1</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-0,5</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0,2</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0,2</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0,4</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0,3</a:t>
                      </a:r>
                    </a:p>
                  </a:txBody>
                  <a:tcPr marL="0" marR="85725" marT="0" marB="0" anchor="ctr">
                    <a:lnL>
                      <a:noFill/>
                    </a:lnL>
                    <a:lnR>
                      <a:noFill/>
                    </a:lnR>
                    <a:lnT>
                      <a:noFill/>
                    </a:lnT>
                    <a:lnB>
                      <a:noFill/>
                    </a:lnB>
                    <a:noFill/>
                  </a:tcPr>
                </a:tc>
                <a:extLst>
                  <a:ext uri="{0D108BD9-81ED-4DB2-BD59-A6C34878D82A}">
                    <a16:rowId xmlns:a16="http://schemas.microsoft.com/office/drawing/2014/main" val="2499334394"/>
                  </a:ext>
                </a:extLst>
              </a:tr>
              <a:tr h="108000">
                <a:tc>
                  <a:txBody>
                    <a:bodyPr/>
                    <a:lstStyle/>
                    <a:p>
                      <a:pPr algn="l" fontAlgn="ctr">
                        <a:buNone/>
                      </a:pPr>
                      <a:r>
                        <a:rPr lang="es-CO" sz="1400" b="0" i="0" u="none" strike="noStrike">
                          <a:solidFill>
                            <a:srgbClr val="000000"/>
                          </a:solidFill>
                          <a:effectLst/>
                          <a:latin typeface="Arial" panose="020B0604020202020204" pitchFamily="34" charset="0"/>
                        </a:rPr>
                        <a:t>Inversión</a:t>
                      </a:r>
                    </a:p>
                  </a:txBody>
                  <a:tcPr marL="132081" marR="0" marT="0" marB="0" anchor="ctr">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22.448</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26.492</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28.369</a:t>
                      </a:r>
                    </a:p>
                  </a:txBody>
                  <a:tcPr marL="0" marR="0" marT="0" marB="0" anchor="b">
                    <a:lnL>
                      <a:noFill/>
                    </a:lnL>
                    <a:lnR>
                      <a:noFill/>
                    </a:lnR>
                    <a:lnT>
                      <a:noFill/>
                    </a:lnT>
                    <a:lnB>
                      <a:noFill/>
                    </a:lnB>
                    <a:noFill/>
                  </a:tcPr>
                </a:tc>
                <a:tc>
                  <a:txBody>
                    <a:bodyPr/>
                    <a:lstStyle/>
                    <a:p>
                      <a:pPr algn="r" fontAlgn="b">
                        <a:buNone/>
                      </a:pPr>
                      <a:r>
                        <a:rPr lang="es-CO" sz="1400" b="0" i="0" u="none" strike="noStrike">
                          <a:solidFill>
                            <a:srgbClr val="000000"/>
                          </a:solidFill>
                          <a:effectLst/>
                          <a:latin typeface="Arial" panose="020B0604020202020204" pitchFamily="34" charset="0"/>
                        </a:rPr>
                        <a:t>27.069</a:t>
                      </a:r>
                    </a:p>
                  </a:txBody>
                  <a:tcPr marL="0" marR="0" marT="0" marB="0" anchor="b">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18,0</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7,1</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-4,6</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5,2</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5,6</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5,7</a:t>
                      </a:r>
                    </a:p>
                  </a:txBody>
                  <a:tcPr marL="0" marR="85725" marT="0" marB="0" anchor="ctr">
                    <a:lnL>
                      <a:noFill/>
                    </a:lnL>
                    <a:lnR>
                      <a:noFill/>
                    </a:lnR>
                    <a:lnT>
                      <a:noFill/>
                    </a:lnT>
                    <a:lnB>
                      <a:noFill/>
                    </a:lnB>
                    <a:noFill/>
                  </a:tcPr>
                </a:tc>
                <a:tc>
                  <a:txBody>
                    <a:bodyPr/>
                    <a:lstStyle/>
                    <a:p>
                      <a:pPr algn="r" fontAlgn="ctr">
                        <a:buNone/>
                      </a:pPr>
                      <a:r>
                        <a:rPr lang="es-CO" sz="1400" b="0" i="0" u="none" strike="noStrike">
                          <a:solidFill>
                            <a:srgbClr val="000000"/>
                          </a:solidFill>
                          <a:effectLst/>
                          <a:latin typeface="Arial" panose="020B0604020202020204" pitchFamily="34" charset="0"/>
                        </a:rPr>
                        <a:t>5,1</a:t>
                      </a:r>
                    </a:p>
                  </a:txBody>
                  <a:tcPr marL="0" marR="85725" marT="0" marB="0" anchor="ctr">
                    <a:lnL>
                      <a:noFill/>
                    </a:lnL>
                    <a:lnR>
                      <a:noFill/>
                    </a:lnR>
                    <a:lnT>
                      <a:noFill/>
                    </a:lnT>
                    <a:lnB>
                      <a:noFill/>
                    </a:lnB>
                    <a:noFill/>
                  </a:tcPr>
                </a:tc>
                <a:extLst>
                  <a:ext uri="{0D108BD9-81ED-4DB2-BD59-A6C34878D82A}">
                    <a16:rowId xmlns:a16="http://schemas.microsoft.com/office/drawing/2014/main" val="2057181463"/>
                  </a:ext>
                </a:extLst>
              </a:tr>
              <a:tr h="108000">
                <a:tc>
                  <a:txBody>
                    <a:bodyPr/>
                    <a:lstStyle/>
                    <a:p>
                      <a:pPr algn="l" fontAlgn="ctr">
                        <a:buNone/>
                      </a:pPr>
                      <a:r>
                        <a:rPr lang="es-CO" sz="1400" b="1" i="0" u="none" strike="noStrike">
                          <a:solidFill>
                            <a:srgbClr val="000000"/>
                          </a:solidFill>
                          <a:effectLst/>
                          <a:latin typeface="Arial" panose="020B0604020202020204" pitchFamily="34" charset="0"/>
                        </a:rPr>
                        <a:t>Balance fiscal</a:t>
                      </a:r>
                    </a:p>
                  </a:txBody>
                  <a:tcPr marL="0" marR="0"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-2.527</a:t>
                      </a:r>
                    </a:p>
                  </a:txBody>
                  <a:tcPr marL="0" marR="0"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-5.128</a:t>
                      </a:r>
                    </a:p>
                  </a:txBody>
                  <a:tcPr marL="0" marR="0"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-6.254</a:t>
                      </a:r>
                    </a:p>
                  </a:txBody>
                  <a:tcPr marL="0" marR="0"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-3.815</a:t>
                      </a:r>
                    </a:p>
                  </a:txBody>
                  <a:tcPr marL="0" marR="0"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 </a:t>
                      </a:r>
                    </a:p>
                  </a:txBody>
                  <a:tcPr marL="0" marR="85725"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 </a:t>
                      </a:r>
                    </a:p>
                  </a:txBody>
                  <a:tcPr marL="0" marR="85725" marT="0" marB="0" anchor="ctr">
                    <a:lnL>
                      <a:noFill/>
                    </a:lnL>
                    <a:lnR>
                      <a:noFill/>
                    </a:lnR>
                    <a:lnT>
                      <a:noFill/>
                    </a:lnT>
                    <a:lnB>
                      <a:noFill/>
                    </a:lnB>
                    <a:solidFill>
                      <a:srgbClr val="FFDF6A"/>
                    </a:solidFill>
                  </a:tcPr>
                </a:tc>
                <a:tc>
                  <a:txBody>
                    <a:bodyPr/>
                    <a:lstStyle/>
                    <a:p>
                      <a:pPr algn="r" fontAlgn="ctr">
                        <a:buNone/>
                      </a:pPr>
                      <a:endParaRPr lang="es-CO" sz="1400" b="1" i="0" u="none" strike="noStrike">
                        <a:solidFill>
                          <a:srgbClr val="000000"/>
                        </a:solidFill>
                        <a:effectLst/>
                        <a:latin typeface="Arial" panose="020B0604020202020204" pitchFamily="34" charset="0"/>
                      </a:endParaRPr>
                    </a:p>
                  </a:txBody>
                  <a:tcPr marL="0" marR="85725"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-0,6</a:t>
                      </a:r>
                    </a:p>
                  </a:txBody>
                  <a:tcPr marL="0" marR="85725"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-1,1</a:t>
                      </a:r>
                    </a:p>
                  </a:txBody>
                  <a:tcPr marL="0" marR="85725"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-1,2</a:t>
                      </a:r>
                    </a:p>
                  </a:txBody>
                  <a:tcPr marL="0" marR="85725"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-0,7</a:t>
                      </a:r>
                    </a:p>
                  </a:txBody>
                  <a:tcPr marL="0" marR="85725" marT="0" marB="0" anchor="ctr">
                    <a:lnL>
                      <a:noFill/>
                    </a:lnL>
                    <a:lnR>
                      <a:noFill/>
                    </a:lnR>
                    <a:lnT>
                      <a:noFill/>
                    </a:lnT>
                    <a:lnB>
                      <a:noFill/>
                    </a:lnB>
                    <a:solidFill>
                      <a:srgbClr val="FFDF6A"/>
                    </a:solidFill>
                  </a:tcPr>
                </a:tc>
                <a:extLst>
                  <a:ext uri="{0D108BD9-81ED-4DB2-BD59-A6C34878D82A}">
                    <a16:rowId xmlns:a16="http://schemas.microsoft.com/office/drawing/2014/main" val="40875040"/>
                  </a:ext>
                </a:extLst>
              </a:tr>
              <a:tr h="108000">
                <a:tc>
                  <a:txBody>
                    <a:bodyPr/>
                    <a:lstStyle/>
                    <a:p>
                      <a:pPr algn="l" fontAlgn="ctr">
                        <a:buNone/>
                      </a:pPr>
                      <a:r>
                        <a:rPr lang="es-CO" sz="1400" b="1" i="0" u="none" strike="noStrike">
                          <a:solidFill>
                            <a:srgbClr val="000000"/>
                          </a:solidFill>
                          <a:effectLst/>
                          <a:latin typeface="Arial" panose="020B0604020202020204" pitchFamily="34" charset="0"/>
                        </a:rPr>
                        <a:t>Balance primario</a:t>
                      </a:r>
                    </a:p>
                  </a:txBody>
                  <a:tcPr marL="0" marR="0"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-1.522</a:t>
                      </a:r>
                    </a:p>
                  </a:txBody>
                  <a:tcPr marL="0" marR="0"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-3.989</a:t>
                      </a:r>
                    </a:p>
                  </a:txBody>
                  <a:tcPr marL="0" marR="0"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-4.609</a:t>
                      </a:r>
                    </a:p>
                  </a:txBody>
                  <a:tcPr marL="0" marR="0"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-2.185</a:t>
                      </a:r>
                    </a:p>
                  </a:txBody>
                  <a:tcPr marL="0" marR="0"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 </a:t>
                      </a:r>
                    </a:p>
                  </a:txBody>
                  <a:tcPr marL="0" marR="85725"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 </a:t>
                      </a:r>
                    </a:p>
                  </a:txBody>
                  <a:tcPr marL="0" marR="85725" marT="0" marB="0" anchor="ctr">
                    <a:lnL>
                      <a:noFill/>
                    </a:lnL>
                    <a:lnR>
                      <a:noFill/>
                    </a:lnR>
                    <a:lnT>
                      <a:noFill/>
                    </a:lnT>
                    <a:lnB>
                      <a:noFill/>
                    </a:lnB>
                    <a:solidFill>
                      <a:srgbClr val="FFDF6A"/>
                    </a:solidFill>
                  </a:tcPr>
                </a:tc>
                <a:tc>
                  <a:txBody>
                    <a:bodyPr/>
                    <a:lstStyle/>
                    <a:p>
                      <a:pPr algn="r" fontAlgn="ctr">
                        <a:buNone/>
                      </a:pPr>
                      <a:endParaRPr lang="es-CO" sz="1400" b="1" i="0" u="none" strike="noStrike">
                        <a:solidFill>
                          <a:srgbClr val="000000"/>
                        </a:solidFill>
                        <a:effectLst/>
                        <a:latin typeface="Arial" panose="020B0604020202020204" pitchFamily="34" charset="0"/>
                      </a:endParaRPr>
                    </a:p>
                  </a:txBody>
                  <a:tcPr marL="0" marR="85725"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-0,4</a:t>
                      </a:r>
                    </a:p>
                  </a:txBody>
                  <a:tcPr marL="0" marR="85725"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-0,9</a:t>
                      </a:r>
                    </a:p>
                  </a:txBody>
                  <a:tcPr marL="0" marR="85725"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-0,9</a:t>
                      </a:r>
                    </a:p>
                  </a:txBody>
                  <a:tcPr marL="0" marR="85725" marT="0" marB="0" anchor="ctr">
                    <a:lnL>
                      <a:noFill/>
                    </a:lnL>
                    <a:lnR>
                      <a:noFill/>
                    </a:lnR>
                    <a:lnT>
                      <a:noFill/>
                    </a:lnT>
                    <a:lnB>
                      <a:noFill/>
                    </a:lnB>
                    <a:solidFill>
                      <a:srgbClr val="FFDF6A"/>
                    </a:solidFill>
                  </a:tcPr>
                </a:tc>
                <a:tc>
                  <a:txBody>
                    <a:bodyPr/>
                    <a:lstStyle/>
                    <a:p>
                      <a:pPr algn="r" fontAlgn="ctr">
                        <a:buNone/>
                      </a:pPr>
                      <a:r>
                        <a:rPr lang="es-CO" sz="1400" b="1" i="0" u="none" strike="noStrike">
                          <a:solidFill>
                            <a:srgbClr val="000000"/>
                          </a:solidFill>
                          <a:effectLst/>
                          <a:latin typeface="Arial" panose="020B0604020202020204" pitchFamily="34" charset="0"/>
                        </a:rPr>
                        <a:t>-0,4</a:t>
                      </a:r>
                    </a:p>
                  </a:txBody>
                  <a:tcPr marL="0" marR="85725" marT="0" marB="0" anchor="ctr">
                    <a:lnL>
                      <a:noFill/>
                    </a:lnL>
                    <a:lnR>
                      <a:noFill/>
                    </a:lnR>
                    <a:lnT>
                      <a:noFill/>
                    </a:lnT>
                    <a:lnB>
                      <a:noFill/>
                    </a:lnB>
                    <a:solidFill>
                      <a:srgbClr val="FFDF6A"/>
                    </a:solidFill>
                  </a:tcPr>
                </a:tc>
                <a:extLst>
                  <a:ext uri="{0D108BD9-81ED-4DB2-BD59-A6C34878D82A}">
                    <a16:rowId xmlns:a16="http://schemas.microsoft.com/office/drawing/2014/main" val="851091140"/>
                  </a:ext>
                </a:extLst>
              </a:tr>
            </a:tbl>
          </a:graphicData>
        </a:graphic>
      </p:graphicFrame>
      <p:sp>
        <p:nvSpPr>
          <p:cNvPr id="9" name="Rectángulo 8">
            <a:extLst>
              <a:ext uri="{FF2B5EF4-FFF2-40B4-BE49-F238E27FC236}">
                <a16:creationId xmlns:a16="http://schemas.microsoft.com/office/drawing/2014/main" id="{E4567D12-816F-664F-6AF9-925CAE5A7E46}"/>
              </a:ext>
            </a:extLst>
          </p:cNvPr>
          <p:cNvSpPr/>
          <p:nvPr/>
        </p:nvSpPr>
        <p:spPr>
          <a:xfrm>
            <a:off x="9305718" y="4917923"/>
            <a:ext cx="2357273" cy="406537"/>
          </a:xfrm>
          <a:prstGeom prst="rect">
            <a:avLst/>
          </a:prstGeom>
          <a:noFill/>
          <a:ln w="28575">
            <a:solidFill>
              <a:srgbClr val="C0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ángulo 5">
            <a:extLst>
              <a:ext uri="{FF2B5EF4-FFF2-40B4-BE49-F238E27FC236}">
                <a16:creationId xmlns:a16="http://schemas.microsoft.com/office/drawing/2014/main" id="{98721428-7473-9B64-1DDD-6299FE12AFE3}"/>
              </a:ext>
            </a:extLst>
          </p:cNvPr>
          <p:cNvSpPr/>
          <p:nvPr/>
        </p:nvSpPr>
        <p:spPr>
          <a:xfrm>
            <a:off x="9305717" y="2583537"/>
            <a:ext cx="2357273" cy="189652"/>
          </a:xfrm>
          <a:prstGeom prst="rect">
            <a:avLst/>
          </a:prstGeom>
          <a:noFill/>
          <a:ln w="28575">
            <a:solidFill>
              <a:srgbClr val="C0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434F81A1-E2E1-86E5-8227-F5A4CA059356}"/>
              </a:ext>
            </a:extLst>
          </p:cNvPr>
          <p:cNvSpPr/>
          <p:nvPr/>
        </p:nvSpPr>
        <p:spPr>
          <a:xfrm>
            <a:off x="9305717" y="4070180"/>
            <a:ext cx="2357273" cy="189652"/>
          </a:xfrm>
          <a:prstGeom prst="rect">
            <a:avLst/>
          </a:prstGeom>
          <a:noFill/>
          <a:ln w="28575">
            <a:solidFill>
              <a:srgbClr val="C0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3" name="Grupo 2">
            <a:extLst>
              <a:ext uri="{FF2B5EF4-FFF2-40B4-BE49-F238E27FC236}">
                <a16:creationId xmlns:a16="http://schemas.microsoft.com/office/drawing/2014/main" id="{C9464467-2C85-370E-4880-F9B3A2812063}"/>
              </a:ext>
            </a:extLst>
          </p:cNvPr>
          <p:cNvGrpSpPr/>
          <p:nvPr/>
        </p:nvGrpSpPr>
        <p:grpSpPr>
          <a:xfrm>
            <a:off x="11093822" y="5819775"/>
            <a:ext cx="1098177" cy="1041393"/>
            <a:chOff x="11005264" y="5632077"/>
            <a:chExt cx="1186735" cy="1229091"/>
          </a:xfrm>
        </p:grpSpPr>
        <p:pic>
          <p:nvPicPr>
            <p:cNvPr id="8" name="Imagen 7">
              <a:extLst>
                <a:ext uri="{FF2B5EF4-FFF2-40B4-BE49-F238E27FC236}">
                  <a16:creationId xmlns:a16="http://schemas.microsoft.com/office/drawing/2014/main" id="{33EAE1AF-B38D-0519-4927-7A5DF60F57CA}"/>
                </a:ext>
              </a:extLst>
            </p:cNvPr>
            <p:cNvPicPr>
              <a:picLocks noChangeAspect="1"/>
            </p:cNvPicPr>
            <p:nvPr/>
          </p:nvPicPr>
          <p:blipFill>
            <a:blip r:embed="rId2"/>
            <a:srcRect/>
            <a:stretch/>
          </p:blipFill>
          <p:spPr>
            <a:xfrm>
              <a:off x="11005264" y="5984244"/>
              <a:ext cx="1186735" cy="876924"/>
            </a:xfrm>
            <a:prstGeom prst="rect">
              <a:avLst/>
            </a:prstGeom>
          </p:spPr>
        </p:pic>
        <p:grpSp>
          <p:nvGrpSpPr>
            <p:cNvPr id="11" name="Group 12">
              <a:extLst>
                <a:ext uri="{FF2B5EF4-FFF2-40B4-BE49-F238E27FC236}">
                  <a16:creationId xmlns:a16="http://schemas.microsoft.com/office/drawing/2014/main" id="{D3E9A35A-74CE-1CE7-1D75-25AAD194C79F}"/>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12" name="Rectangle 8">
                <a:extLst>
                  <a:ext uri="{FF2B5EF4-FFF2-40B4-BE49-F238E27FC236}">
                    <a16:creationId xmlns:a16="http://schemas.microsoft.com/office/drawing/2014/main" id="{A02CC723-0999-B149-C1A4-047A0A93CE05}"/>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ADF828EF-C3D2-F58E-8EB9-F068D360D7B9}"/>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008EC519-3AF2-C655-FAC3-98E06085E6F4}"/>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56C988A4-9F00-6AFF-49E6-EB0FAC4F30AF}"/>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648720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9946D-2201-E4E8-E9FE-DFD94780C1FD}"/>
            </a:ext>
          </a:extLst>
        </p:cNvPr>
        <p:cNvGrpSpPr/>
        <p:nvPr/>
      </p:nvGrpSpPr>
      <p:grpSpPr>
        <a:xfrm>
          <a:off x="0" y="0"/>
          <a:ext cx="0" cy="0"/>
          <a:chOff x="0" y="0"/>
          <a:chExt cx="0" cy="0"/>
        </a:xfrm>
      </p:grpSpPr>
      <p:graphicFrame>
        <p:nvGraphicFramePr>
          <p:cNvPr id="3" name="Gráfico 6">
            <a:extLst>
              <a:ext uri="{FF2B5EF4-FFF2-40B4-BE49-F238E27FC236}">
                <a16:creationId xmlns:a16="http://schemas.microsoft.com/office/drawing/2014/main" id="{CAF08F1B-5F00-245F-6DD0-85896B3AC5CD}"/>
              </a:ext>
            </a:extLst>
          </p:cNvPr>
          <p:cNvGraphicFramePr>
            <a:graphicFrameLocks/>
          </p:cNvGraphicFramePr>
          <p:nvPr/>
        </p:nvGraphicFramePr>
        <p:xfrm>
          <a:off x="6347620" y="1402668"/>
          <a:ext cx="5400000" cy="4680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ítulo 4">
            <a:extLst>
              <a:ext uri="{FF2B5EF4-FFF2-40B4-BE49-F238E27FC236}">
                <a16:creationId xmlns:a16="http://schemas.microsoft.com/office/drawing/2014/main" id="{CC9CADE3-9308-624A-407C-EF7D047A3849}"/>
              </a:ext>
            </a:extLst>
          </p:cNvPr>
          <p:cNvSpPr>
            <a:spLocks noGrp="1"/>
          </p:cNvSpPr>
          <p:nvPr>
            <p:ph type="title"/>
          </p:nvPr>
        </p:nvSpPr>
        <p:spPr>
          <a:xfrm>
            <a:off x="1087491" y="286121"/>
            <a:ext cx="11104509" cy="639809"/>
          </a:xfrm>
        </p:spPr>
        <p:txBody>
          <a:bodyPr/>
          <a:lstStyle/>
          <a:p>
            <a:r>
              <a:rPr lang="es-CO" sz="2800"/>
              <a:t>Los niveles de deuda de la ciudad han sido moderados y sostenibles</a:t>
            </a:r>
            <a:endParaRPr lang="es-CO" sz="2800" noProof="0"/>
          </a:p>
        </p:txBody>
      </p:sp>
      <p:sp>
        <p:nvSpPr>
          <p:cNvPr id="4" name="CuadroTexto 3">
            <a:extLst>
              <a:ext uri="{FF2B5EF4-FFF2-40B4-BE49-F238E27FC236}">
                <a16:creationId xmlns:a16="http://schemas.microsoft.com/office/drawing/2014/main" id="{3FFD804B-95E3-BAD9-D49F-AC7276FEA28D}"/>
              </a:ext>
            </a:extLst>
          </p:cNvPr>
          <p:cNvSpPr txBox="1"/>
          <p:nvPr/>
        </p:nvSpPr>
        <p:spPr>
          <a:xfrm>
            <a:off x="0" y="6396335"/>
            <a:ext cx="8410575" cy="461665"/>
          </a:xfrm>
          <a:prstGeom prst="rect">
            <a:avLst/>
          </a:prstGeom>
          <a:noFill/>
        </p:spPr>
        <p:txBody>
          <a:bodyPr wrap="square" rtlCol="0">
            <a:spAutoFit/>
          </a:bodyPr>
          <a:lstStyle/>
          <a:p>
            <a:r>
              <a:rPr lang="es-CO" sz="1200">
                <a:latin typeface="Arial" panose="020B0604020202020204" pitchFamily="34" charset="0"/>
                <a:cs typeface="Arial" panose="020B0604020202020204" pitchFamily="34" charset="0"/>
              </a:rPr>
              <a:t>* El límite del indicador de sostenibilidad de la deuda se ajustó con la Ley 2155 de 2021, pasando de 80% a 100%</a:t>
            </a:r>
          </a:p>
          <a:p>
            <a:r>
              <a:rPr lang="es-CO" sz="1200" b="1">
                <a:latin typeface="Arial" panose="020B0604020202020204" pitchFamily="34" charset="0"/>
                <a:cs typeface="Arial" panose="020B0604020202020204" pitchFamily="34" charset="0"/>
              </a:rPr>
              <a:t>Fuente</a:t>
            </a:r>
            <a:r>
              <a:rPr lang="es-CO" sz="1200">
                <a:latin typeface="Arial" panose="020B0604020202020204" pitchFamily="34" charset="0"/>
                <a:cs typeface="Arial" panose="020B0604020202020204" pitchFamily="34" charset="0"/>
              </a:rPr>
              <a:t>: SDH – DEEF, DDCP</a:t>
            </a:r>
          </a:p>
        </p:txBody>
      </p:sp>
      <p:sp>
        <p:nvSpPr>
          <p:cNvPr id="8" name="Rectángulo: esquinas redondeadas 7">
            <a:extLst>
              <a:ext uri="{FF2B5EF4-FFF2-40B4-BE49-F238E27FC236}">
                <a16:creationId xmlns:a16="http://schemas.microsoft.com/office/drawing/2014/main" id="{D61915A7-7E1A-522A-83A5-6708DDBE3278}"/>
              </a:ext>
            </a:extLst>
          </p:cNvPr>
          <p:cNvSpPr/>
          <p:nvPr/>
        </p:nvSpPr>
        <p:spPr>
          <a:xfrm>
            <a:off x="10432859" y="2050863"/>
            <a:ext cx="693928" cy="253677"/>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a:solidFill>
                  <a:srgbClr val="C00000"/>
                </a:solidFill>
                <a:latin typeface="Arial" panose="020B0604020202020204" pitchFamily="34" charset="0"/>
                <a:cs typeface="Arial" panose="020B0604020202020204" pitchFamily="34" charset="0"/>
              </a:rPr>
              <a:t>100%</a:t>
            </a:r>
          </a:p>
        </p:txBody>
      </p:sp>
      <p:sp>
        <p:nvSpPr>
          <p:cNvPr id="9" name="Rectángulo: esquinas redondeadas 8">
            <a:extLst>
              <a:ext uri="{FF2B5EF4-FFF2-40B4-BE49-F238E27FC236}">
                <a16:creationId xmlns:a16="http://schemas.microsoft.com/office/drawing/2014/main" id="{516B1930-913F-F09F-44A0-12DAC0E7850D}"/>
              </a:ext>
            </a:extLst>
          </p:cNvPr>
          <p:cNvSpPr/>
          <p:nvPr/>
        </p:nvSpPr>
        <p:spPr>
          <a:xfrm>
            <a:off x="6630589" y="2637532"/>
            <a:ext cx="594000" cy="261562"/>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a:solidFill>
                  <a:srgbClr val="C00000"/>
                </a:solidFill>
                <a:latin typeface="Arial" panose="020B0604020202020204" pitchFamily="34" charset="0"/>
                <a:cs typeface="Arial" panose="020B0604020202020204" pitchFamily="34" charset="0"/>
              </a:rPr>
              <a:t>80%</a:t>
            </a:r>
          </a:p>
        </p:txBody>
      </p:sp>
      <p:graphicFrame>
        <p:nvGraphicFramePr>
          <p:cNvPr id="7" name="Gráfico 1">
            <a:extLst>
              <a:ext uri="{FF2B5EF4-FFF2-40B4-BE49-F238E27FC236}">
                <a16:creationId xmlns:a16="http://schemas.microsoft.com/office/drawing/2014/main" id="{AEBD9408-C7EC-C826-6759-323ECC0AC2CE}"/>
              </a:ext>
            </a:extLst>
          </p:cNvPr>
          <p:cNvGraphicFramePr>
            <a:graphicFrameLocks/>
          </p:cNvGraphicFramePr>
          <p:nvPr/>
        </p:nvGraphicFramePr>
        <p:xfrm>
          <a:off x="444380" y="1402668"/>
          <a:ext cx="5400000" cy="4680000"/>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upo 1">
            <a:extLst>
              <a:ext uri="{FF2B5EF4-FFF2-40B4-BE49-F238E27FC236}">
                <a16:creationId xmlns:a16="http://schemas.microsoft.com/office/drawing/2014/main" id="{88E3540A-673C-B127-F6BE-E993A10E3B61}"/>
              </a:ext>
            </a:extLst>
          </p:cNvPr>
          <p:cNvGrpSpPr/>
          <p:nvPr/>
        </p:nvGrpSpPr>
        <p:grpSpPr>
          <a:xfrm>
            <a:off x="11382375" y="6082668"/>
            <a:ext cx="809624" cy="778500"/>
            <a:chOff x="11005264" y="5632077"/>
            <a:chExt cx="1186735" cy="1229091"/>
          </a:xfrm>
        </p:grpSpPr>
        <p:pic>
          <p:nvPicPr>
            <p:cNvPr id="6" name="Imagen 5">
              <a:extLst>
                <a:ext uri="{FF2B5EF4-FFF2-40B4-BE49-F238E27FC236}">
                  <a16:creationId xmlns:a16="http://schemas.microsoft.com/office/drawing/2014/main" id="{66B616CF-67D1-94A2-59D2-6B478F073A87}"/>
                </a:ext>
              </a:extLst>
            </p:cNvPr>
            <p:cNvPicPr>
              <a:picLocks noChangeAspect="1"/>
            </p:cNvPicPr>
            <p:nvPr/>
          </p:nvPicPr>
          <p:blipFill>
            <a:blip r:embed="rId4"/>
            <a:srcRect/>
            <a:stretch/>
          </p:blipFill>
          <p:spPr>
            <a:xfrm>
              <a:off x="11005264" y="5984244"/>
              <a:ext cx="1186735" cy="876924"/>
            </a:xfrm>
            <a:prstGeom prst="rect">
              <a:avLst/>
            </a:prstGeom>
          </p:spPr>
        </p:pic>
        <p:grpSp>
          <p:nvGrpSpPr>
            <p:cNvPr id="10" name="Group 12">
              <a:extLst>
                <a:ext uri="{FF2B5EF4-FFF2-40B4-BE49-F238E27FC236}">
                  <a16:creationId xmlns:a16="http://schemas.microsoft.com/office/drawing/2014/main" id="{F191C7C5-14C2-0F7A-F33A-4F98B4C3D5AC}"/>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11" name="Rectangle 8">
                <a:extLst>
                  <a:ext uri="{FF2B5EF4-FFF2-40B4-BE49-F238E27FC236}">
                    <a16:creationId xmlns:a16="http://schemas.microsoft.com/office/drawing/2014/main" id="{38628DF3-190B-650D-B2BB-95737A281DD5}"/>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9">
                <a:extLst>
                  <a:ext uri="{FF2B5EF4-FFF2-40B4-BE49-F238E27FC236}">
                    <a16:creationId xmlns:a16="http://schemas.microsoft.com/office/drawing/2014/main" id="{5BC594FA-3DE9-D612-EC77-039735EAA204}"/>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0">
                <a:extLst>
                  <a:ext uri="{FF2B5EF4-FFF2-40B4-BE49-F238E27FC236}">
                    <a16:creationId xmlns:a16="http://schemas.microsoft.com/office/drawing/2014/main" id="{C9B96F71-0881-4859-0889-6F0D30656E78}"/>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1">
                <a:extLst>
                  <a:ext uri="{FF2B5EF4-FFF2-40B4-BE49-F238E27FC236}">
                    <a16:creationId xmlns:a16="http://schemas.microsoft.com/office/drawing/2014/main" id="{1C63DCC0-0C05-6725-96DA-749C1B573A5C}"/>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373833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CAEFE-6A98-0FD5-734E-AA4DFD861575}"/>
            </a:ext>
          </a:extLst>
        </p:cNvPr>
        <p:cNvGrpSpPr/>
        <p:nvPr/>
      </p:nvGrpSpPr>
      <p:grpSpPr>
        <a:xfrm>
          <a:off x="0" y="0"/>
          <a:ext cx="0" cy="0"/>
          <a:chOff x="0" y="0"/>
          <a:chExt cx="0" cy="0"/>
        </a:xfrm>
      </p:grpSpPr>
      <p:sp>
        <p:nvSpPr>
          <p:cNvPr id="283" name="TextBox 282">
            <a:extLst>
              <a:ext uri="{FF2B5EF4-FFF2-40B4-BE49-F238E27FC236}">
                <a16:creationId xmlns:a16="http://schemas.microsoft.com/office/drawing/2014/main" id="{03520E3E-55E4-7A06-8225-EAC863389491}"/>
              </a:ext>
            </a:extLst>
          </p:cNvPr>
          <p:cNvSpPr txBox="1"/>
          <p:nvPr/>
        </p:nvSpPr>
        <p:spPr>
          <a:xfrm>
            <a:off x="3186793" y="2569936"/>
            <a:ext cx="4966607"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4400">
                <a:solidFill>
                  <a:srgbClr val="002060"/>
                </a:solidFill>
                <a:latin typeface="Oswald Medium"/>
              </a:rPr>
              <a:t>3. Plan</a:t>
            </a:r>
            <a:r>
              <a:rPr lang="es-ES" sz="4400" b="0" i="0" u="none" strike="noStrike" baseline="0">
                <a:solidFill>
                  <a:srgbClr val="002060"/>
                </a:solidFill>
                <a:latin typeface="Oswald Medium"/>
              </a:rPr>
              <a:t> Financiero</a:t>
            </a:r>
            <a:r>
              <a:rPr lang="es-ES" sz="4400" b="0" i="0">
                <a:solidFill>
                  <a:srgbClr val="000000"/>
                </a:solidFill>
                <a:latin typeface="Oswald Medium"/>
                <a:ea typeface="Oswald Medium"/>
                <a:cs typeface="Oswald Medium"/>
              </a:rPr>
              <a:t>​</a:t>
            </a:r>
            <a:endParaRPr lang="es-ES" sz="4000"/>
          </a:p>
          <a:p>
            <a:pPr algn="ctr"/>
            <a:endParaRPr lang="es-ES" sz="4000"/>
          </a:p>
        </p:txBody>
      </p:sp>
      <p:grpSp>
        <p:nvGrpSpPr>
          <p:cNvPr id="2" name="Grupo 1">
            <a:extLst>
              <a:ext uri="{FF2B5EF4-FFF2-40B4-BE49-F238E27FC236}">
                <a16:creationId xmlns:a16="http://schemas.microsoft.com/office/drawing/2014/main" id="{D719BB50-30BE-EFD1-7F14-33510F3C8B31}"/>
              </a:ext>
            </a:extLst>
          </p:cNvPr>
          <p:cNvGrpSpPr/>
          <p:nvPr/>
        </p:nvGrpSpPr>
        <p:grpSpPr>
          <a:xfrm>
            <a:off x="10344150" y="5248275"/>
            <a:ext cx="1695449" cy="1508119"/>
            <a:chOff x="11005264" y="5632077"/>
            <a:chExt cx="1186735" cy="1229091"/>
          </a:xfrm>
        </p:grpSpPr>
        <p:pic>
          <p:nvPicPr>
            <p:cNvPr id="3" name="Imagen 2">
              <a:extLst>
                <a:ext uri="{FF2B5EF4-FFF2-40B4-BE49-F238E27FC236}">
                  <a16:creationId xmlns:a16="http://schemas.microsoft.com/office/drawing/2014/main" id="{91212670-00B5-DE86-AA68-6B846EB47924}"/>
                </a:ext>
              </a:extLst>
            </p:cNvPr>
            <p:cNvPicPr>
              <a:picLocks noChangeAspect="1"/>
            </p:cNvPicPr>
            <p:nvPr/>
          </p:nvPicPr>
          <p:blipFill>
            <a:blip r:embed="rId2"/>
            <a:srcRect/>
            <a:stretch/>
          </p:blipFill>
          <p:spPr>
            <a:xfrm>
              <a:off x="11005264" y="5984244"/>
              <a:ext cx="1186735" cy="876924"/>
            </a:xfrm>
            <a:prstGeom prst="rect">
              <a:avLst/>
            </a:prstGeom>
          </p:spPr>
        </p:pic>
        <p:grpSp>
          <p:nvGrpSpPr>
            <p:cNvPr id="4" name="Group 12">
              <a:extLst>
                <a:ext uri="{FF2B5EF4-FFF2-40B4-BE49-F238E27FC236}">
                  <a16:creationId xmlns:a16="http://schemas.microsoft.com/office/drawing/2014/main" id="{83A9B533-C4BA-5313-199C-58FB5CCB1804}"/>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5" name="Rectangle 8">
                <a:extLst>
                  <a:ext uri="{FF2B5EF4-FFF2-40B4-BE49-F238E27FC236}">
                    <a16:creationId xmlns:a16="http://schemas.microsoft.com/office/drawing/2014/main" id="{FF7EA6F7-BC2C-C81C-9038-4AF9FCD4ADB9}"/>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70C810FA-B449-C72E-5B13-6F0AA0E63C4D}"/>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7D275396-ACC9-02B4-D30F-7DFC01CA1909}"/>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35646F9F-6D16-195D-99BC-D5B9F6CF6B5C}"/>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237323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15B61-AD29-1100-6038-C1CE8BF19848}"/>
            </a:ext>
          </a:extLst>
        </p:cNvPr>
        <p:cNvGrpSpPr/>
        <p:nvPr/>
      </p:nvGrpSpPr>
      <p:grpSpPr>
        <a:xfrm>
          <a:off x="0" y="0"/>
          <a:ext cx="0" cy="0"/>
          <a:chOff x="0" y="0"/>
          <a:chExt cx="0" cy="0"/>
        </a:xfrm>
      </p:grpSpPr>
      <p:sp>
        <p:nvSpPr>
          <p:cNvPr id="4" name="Título 12">
            <a:extLst>
              <a:ext uri="{FF2B5EF4-FFF2-40B4-BE49-F238E27FC236}">
                <a16:creationId xmlns:a16="http://schemas.microsoft.com/office/drawing/2014/main" id="{440ED063-F1D5-F448-2B8E-3843D6B94EF5}"/>
              </a:ext>
            </a:extLst>
          </p:cNvPr>
          <p:cNvSpPr txBox="1">
            <a:spLocks/>
          </p:cNvSpPr>
          <p:nvPr/>
        </p:nvSpPr>
        <p:spPr>
          <a:xfrm>
            <a:off x="1105158" y="145225"/>
            <a:ext cx="4990842"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3. Plan Financiero</a:t>
            </a:r>
          </a:p>
        </p:txBody>
      </p:sp>
      <p:sp>
        <p:nvSpPr>
          <p:cNvPr id="2" name="TextBox 1">
            <a:extLst>
              <a:ext uri="{FF2B5EF4-FFF2-40B4-BE49-F238E27FC236}">
                <a16:creationId xmlns:a16="http://schemas.microsoft.com/office/drawing/2014/main" id="{7681A0E9-7549-6605-D42E-AC73649DA56B}"/>
              </a:ext>
            </a:extLst>
          </p:cNvPr>
          <p:cNvSpPr txBox="1"/>
          <p:nvPr/>
        </p:nvSpPr>
        <p:spPr>
          <a:xfrm>
            <a:off x="391624" y="1041163"/>
            <a:ext cx="11376306" cy="15542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900" b="1">
                <a:ea typeface="Segoe UI"/>
                <a:cs typeface="Segoe UI"/>
              </a:rPr>
              <a:t>El Plan Financiero es el </a:t>
            </a:r>
            <a:r>
              <a:rPr lang="en-US" sz="1900" b="1" err="1">
                <a:ea typeface="Segoe UI"/>
                <a:cs typeface="Segoe UI"/>
              </a:rPr>
              <a:t>instrumento</a:t>
            </a:r>
            <a:r>
              <a:rPr lang="en-US" sz="1900" b="1">
                <a:ea typeface="Segoe UI"/>
                <a:cs typeface="Segoe UI"/>
              </a:rPr>
              <a:t> </a:t>
            </a:r>
            <a:r>
              <a:rPr lang="en-US" sz="1900" b="1" err="1">
                <a:ea typeface="Segoe UI"/>
                <a:cs typeface="Segoe UI"/>
              </a:rPr>
              <a:t>que</a:t>
            </a:r>
            <a:r>
              <a:rPr lang="en-US" sz="1900" b="1">
                <a:ea typeface="Segoe UI"/>
                <a:cs typeface="Segoe UI"/>
              </a:rPr>
              <a:t> traduce las </a:t>
            </a:r>
            <a:r>
              <a:rPr lang="en-US" sz="1900" b="1" err="1">
                <a:ea typeface="Segoe UI"/>
                <a:cs typeface="Segoe UI"/>
              </a:rPr>
              <a:t>proyecciones</a:t>
            </a:r>
            <a:r>
              <a:rPr lang="en-US" sz="1900" b="1">
                <a:ea typeface="Segoe UI"/>
                <a:cs typeface="Segoe UI"/>
              </a:rPr>
              <a:t> </a:t>
            </a:r>
            <a:r>
              <a:rPr lang="en-US" sz="1900" b="1" err="1">
                <a:ea typeface="Segoe UI"/>
                <a:cs typeface="Segoe UI"/>
              </a:rPr>
              <a:t>económicas</a:t>
            </a:r>
            <a:r>
              <a:rPr lang="en-US" sz="1900" b="1">
                <a:ea typeface="Segoe UI"/>
                <a:cs typeface="Segoe UI"/>
              </a:rPr>
              <a:t> y </a:t>
            </a:r>
            <a:r>
              <a:rPr lang="en-US" sz="1900" b="1" err="1">
                <a:ea typeface="Segoe UI"/>
                <a:cs typeface="Segoe UI"/>
              </a:rPr>
              <a:t>fiscales</a:t>
            </a:r>
            <a:r>
              <a:rPr lang="en-US" sz="1900" b="1">
                <a:ea typeface="Segoe UI"/>
                <a:cs typeface="Segoe UI"/>
              </a:rPr>
              <a:t> del Distrito </a:t>
            </a:r>
            <a:r>
              <a:rPr lang="en-US" sz="1900" b="1" err="1">
                <a:ea typeface="Segoe UI"/>
                <a:cs typeface="Segoe UI"/>
              </a:rPr>
              <a:t>en</a:t>
            </a:r>
            <a:r>
              <a:rPr lang="en-US" sz="1900" b="1">
                <a:ea typeface="Segoe UI"/>
                <a:cs typeface="Segoe UI"/>
              </a:rPr>
              <a:t> un </a:t>
            </a:r>
            <a:r>
              <a:rPr lang="en-US" sz="1900" b="1" err="1">
                <a:ea typeface="Segoe UI"/>
                <a:cs typeface="Segoe UI"/>
              </a:rPr>
              <a:t>escenario</a:t>
            </a:r>
            <a:r>
              <a:rPr lang="en-US" sz="1900" b="1">
                <a:ea typeface="Segoe UI"/>
                <a:cs typeface="Segoe UI"/>
              </a:rPr>
              <a:t> </a:t>
            </a:r>
            <a:r>
              <a:rPr lang="en-US" sz="1900" b="1" err="1">
                <a:ea typeface="Segoe UI"/>
                <a:cs typeface="Segoe UI"/>
              </a:rPr>
              <a:t>concreto</a:t>
            </a:r>
            <a:r>
              <a:rPr lang="en-US" sz="1900" b="1">
                <a:ea typeface="Segoe UI"/>
                <a:cs typeface="Segoe UI"/>
              </a:rPr>
              <a:t> de </a:t>
            </a:r>
            <a:r>
              <a:rPr lang="en-US" sz="1900" b="1" err="1">
                <a:ea typeface="Segoe UI"/>
                <a:cs typeface="Segoe UI"/>
              </a:rPr>
              <a:t>ingresos</a:t>
            </a:r>
            <a:r>
              <a:rPr lang="en-US" sz="1900" b="1">
                <a:ea typeface="Segoe UI"/>
                <a:cs typeface="Segoe UI"/>
              </a:rPr>
              <a:t>, </a:t>
            </a:r>
            <a:r>
              <a:rPr lang="en-US" sz="1900" b="1" err="1">
                <a:ea typeface="Segoe UI"/>
                <a:cs typeface="Segoe UI"/>
              </a:rPr>
              <a:t>gastos</a:t>
            </a:r>
            <a:r>
              <a:rPr lang="en-US" sz="1900" b="1">
                <a:ea typeface="Segoe UI"/>
                <a:cs typeface="Segoe UI"/>
              </a:rPr>
              <a:t>, </a:t>
            </a:r>
            <a:r>
              <a:rPr lang="en-US" sz="1900" b="1" err="1">
                <a:ea typeface="Segoe UI"/>
                <a:cs typeface="Segoe UI"/>
              </a:rPr>
              <a:t>financiamiento</a:t>
            </a:r>
            <a:r>
              <a:rPr lang="en-US" sz="1900" b="1">
                <a:ea typeface="Segoe UI"/>
                <a:cs typeface="Segoe UI"/>
              </a:rPr>
              <a:t> y balance fiscal.</a:t>
            </a:r>
          </a:p>
          <a:p>
            <a:endParaRPr lang="en-US" sz="1900" b="1">
              <a:ea typeface="Segoe UI"/>
              <a:cs typeface="Segoe UI"/>
            </a:endParaRPr>
          </a:p>
          <a:p>
            <a:pPr marL="342900" indent="-342900">
              <a:buFont typeface="Wingdings" panose="05000000000000000000" pitchFamily="2" charset="2"/>
              <a:buChar char="Ø"/>
            </a:pPr>
            <a:r>
              <a:rPr lang="en-US" sz="1900" err="1">
                <a:ea typeface="Segoe UI"/>
                <a:cs typeface="Segoe UI"/>
              </a:rPr>
              <a:t>Constituye</a:t>
            </a:r>
            <a:r>
              <a:rPr lang="en-US" sz="1900">
                <a:ea typeface="Segoe UI"/>
                <a:cs typeface="Segoe UI"/>
              </a:rPr>
              <a:t> la base para la </a:t>
            </a:r>
            <a:r>
              <a:rPr lang="en-US" sz="1900" err="1">
                <a:ea typeface="Segoe UI"/>
                <a:cs typeface="Segoe UI"/>
              </a:rPr>
              <a:t>elaboración</a:t>
            </a:r>
            <a:r>
              <a:rPr lang="en-US" sz="1900">
                <a:ea typeface="Segoe UI"/>
                <a:cs typeface="Segoe UI"/>
              </a:rPr>
              <a:t> del </a:t>
            </a:r>
            <a:r>
              <a:rPr lang="en-US" sz="1900" err="1">
                <a:ea typeface="Segoe UI"/>
                <a:cs typeface="Segoe UI"/>
              </a:rPr>
              <a:t>presupuesto</a:t>
            </a:r>
            <a:r>
              <a:rPr lang="en-US" sz="1900">
                <a:ea typeface="Segoe UI"/>
                <a:cs typeface="Segoe UI"/>
              </a:rPr>
              <a:t> </a:t>
            </a:r>
            <a:r>
              <a:rPr lang="en-US" sz="1900" err="1">
                <a:ea typeface="Segoe UI"/>
                <a:cs typeface="Segoe UI"/>
              </a:rPr>
              <a:t>anual</a:t>
            </a:r>
            <a:r>
              <a:rPr lang="en-US" sz="1900">
                <a:ea typeface="Segoe UI"/>
                <a:cs typeface="Segoe UI"/>
              </a:rPr>
              <a:t> y es uno de </a:t>
            </a:r>
            <a:r>
              <a:rPr lang="en-US" sz="1900" err="1">
                <a:ea typeface="Segoe UI"/>
                <a:cs typeface="Segoe UI"/>
              </a:rPr>
              <a:t>los</a:t>
            </a:r>
            <a:r>
              <a:rPr lang="en-US" sz="1900">
                <a:ea typeface="Segoe UI"/>
                <a:cs typeface="Segoe UI"/>
              </a:rPr>
              <a:t> </a:t>
            </a:r>
            <a:r>
              <a:rPr lang="en-US" sz="1900" err="1">
                <a:ea typeface="Segoe UI"/>
                <a:cs typeface="Segoe UI"/>
              </a:rPr>
              <a:t>principales</a:t>
            </a:r>
            <a:r>
              <a:rPr lang="en-US" sz="1900">
                <a:ea typeface="Segoe UI"/>
                <a:cs typeface="Segoe UI"/>
              </a:rPr>
              <a:t> </a:t>
            </a:r>
            <a:r>
              <a:rPr lang="en-US" sz="1900" err="1">
                <a:ea typeface="Segoe UI"/>
                <a:cs typeface="Segoe UI"/>
              </a:rPr>
              <a:t>componentes</a:t>
            </a:r>
            <a:r>
              <a:rPr lang="en-US" sz="1900">
                <a:ea typeface="Segoe UI"/>
                <a:cs typeface="Segoe UI"/>
              </a:rPr>
              <a:t> del Marco Fiscal de Mediano </a:t>
            </a:r>
            <a:r>
              <a:rPr lang="en-US" sz="1900" err="1">
                <a:ea typeface="Segoe UI"/>
                <a:cs typeface="Segoe UI"/>
              </a:rPr>
              <a:t>Plazo</a:t>
            </a:r>
            <a:r>
              <a:rPr lang="en-US" sz="1900">
                <a:ea typeface="Segoe UI"/>
                <a:cs typeface="Segoe UI"/>
              </a:rPr>
              <a:t>.</a:t>
            </a:r>
            <a:endParaRPr lang="en-US" sz="1900"/>
          </a:p>
        </p:txBody>
      </p:sp>
      <p:sp>
        <p:nvSpPr>
          <p:cNvPr id="5" name="TextBox 2">
            <a:extLst>
              <a:ext uri="{FF2B5EF4-FFF2-40B4-BE49-F238E27FC236}">
                <a16:creationId xmlns:a16="http://schemas.microsoft.com/office/drawing/2014/main" id="{BFEE9DC6-F789-0867-0B5B-BE58323E5462}"/>
              </a:ext>
            </a:extLst>
          </p:cNvPr>
          <p:cNvSpPr txBox="1"/>
          <p:nvPr/>
        </p:nvSpPr>
        <p:spPr>
          <a:xfrm>
            <a:off x="391624" y="2752726"/>
            <a:ext cx="7714884"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rgbClr val="C00000"/>
                </a:solidFill>
              </a:rPr>
              <a:t>El Plan Financiero </a:t>
            </a:r>
            <a:r>
              <a:rPr lang="en-US" b="1" u="sng" err="1">
                <a:solidFill>
                  <a:srgbClr val="C00000"/>
                </a:solidFill>
              </a:rPr>
              <a:t>sirve</a:t>
            </a:r>
            <a:r>
              <a:rPr lang="en-US" b="1" u="sng">
                <a:solidFill>
                  <a:srgbClr val="C00000"/>
                </a:solidFill>
              </a:rPr>
              <a:t> para:</a:t>
            </a:r>
          </a:p>
          <a:p>
            <a:pPr marL="285750" indent="-285750">
              <a:buFont typeface="Wingdings" panose="05000000000000000000" pitchFamily="2" charset="2"/>
              <a:buChar char="ü"/>
            </a:pPr>
            <a:endParaRPr lang="en-US"/>
          </a:p>
          <a:p>
            <a:pPr marL="285750" indent="-285750">
              <a:buFont typeface="Wingdings" panose="05000000000000000000" pitchFamily="2" charset="2"/>
              <a:buChar char="ü"/>
            </a:pPr>
            <a:r>
              <a:rPr lang="en-US" err="1"/>
              <a:t>Estimar</a:t>
            </a:r>
            <a:r>
              <a:rPr lang="en-US"/>
              <a:t> </a:t>
            </a:r>
            <a:r>
              <a:rPr lang="en-US" err="1"/>
              <a:t>los</a:t>
            </a:r>
            <a:r>
              <a:rPr lang="en-US"/>
              <a:t> </a:t>
            </a:r>
            <a:r>
              <a:rPr lang="en-US" err="1"/>
              <a:t>recursos</a:t>
            </a:r>
            <a:r>
              <a:rPr lang="en-US"/>
              <a:t> con </a:t>
            </a:r>
            <a:r>
              <a:rPr lang="en-US" err="1"/>
              <a:t>que</a:t>
            </a:r>
            <a:r>
              <a:rPr lang="en-US"/>
              <a:t> </a:t>
            </a:r>
            <a:r>
              <a:rPr lang="en-US" err="1"/>
              <a:t>contará</a:t>
            </a:r>
            <a:r>
              <a:rPr lang="en-US"/>
              <a:t> el Distrito </a:t>
            </a:r>
            <a:r>
              <a:rPr lang="en-US" err="1"/>
              <a:t>en</a:t>
            </a:r>
            <a:r>
              <a:rPr lang="en-US"/>
              <a:t> las </a:t>
            </a:r>
            <a:r>
              <a:rPr lang="en-US" err="1"/>
              <a:t>siguientes</a:t>
            </a:r>
            <a:r>
              <a:rPr lang="en-US"/>
              <a:t> </a:t>
            </a:r>
            <a:r>
              <a:rPr lang="en-US" err="1"/>
              <a:t>vigencias</a:t>
            </a:r>
            <a:r>
              <a:rPr lang="en-US"/>
              <a:t>.</a:t>
            </a:r>
          </a:p>
          <a:p>
            <a:pPr marL="285750" indent="-285750">
              <a:buFont typeface="Wingdings" panose="05000000000000000000" pitchFamily="2" charset="2"/>
              <a:buChar char="ü"/>
            </a:pPr>
            <a:endParaRPr lang="en-US"/>
          </a:p>
          <a:p>
            <a:pPr marL="285750" indent="-285750">
              <a:buFont typeface="Wingdings" panose="05000000000000000000" pitchFamily="2" charset="2"/>
              <a:buChar char="ü"/>
            </a:pPr>
            <a:r>
              <a:rPr lang="en-US" err="1"/>
              <a:t>Proyectar</a:t>
            </a:r>
            <a:r>
              <a:rPr lang="en-US"/>
              <a:t> </a:t>
            </a:r>
            <a:r>
              <a:rPr lang="en-US" err="1"/>
              <a:t>los</a:t>
            </a:r>
            <a:r>
              <a:rPr lang="en-US"/>
              <a:t> </a:t>
            </a:r>
            <a:r>
              <a:rPr lang="en-US" err="1"/>
              <a:t>gastos</a:t>
            </a:r>
            <a:r>
              <a:rPr lang="en-US"/>
              <a:t> de </a:t>
            </a:r>
            <a:r>
              <a:rPr lang="en-US" err="1"/>
              <a:t>funcionamiento</a:t>
            </a:r>
            <a:r>
              <a:rPr lang="en-US"/>
              <a:t>, </a:t>
            </a:r>
            <a:r>
              <a:rPr lang="en-US" err="1"/>
              <a:t>inversión</a:t>
            </a:r>
            <a:r>
              <a:rPr lang="en-US"/>
              <a:t> y </a:t>
            </a:r>
            <a:r>
              <a:rPr lang="en-US" err="1"/>
              <a:t>servicio</a:t>
            </a:r>
            <a:r>
              <a:rPr lang="en-US"/>
              <a:t> de la </a:t>
            </a:r>
            <a:r>
              <a:rPr lang="en-US" err="1"/>
              <a:t>deuda</a:t>
            </a:r>
            <a:r>
              <a:rPr lang="en-US"/>
              <a:t>.</a:t>
            </a:r>
          </a:p>
          <a:p>
            <a:pPr marL="285750" indent="-285750">
              <a:buFont typeface="Wingdings" panose="05000000000000000000" pitchFamily="2" charset="2"/>
              <a:buChar char="ü"/>
            </a:pPr>
            <a:endParaRPr lang="en-US"/>
          </a:p>
          <a:p>
            <a:pPr marL="285750" indent="-285750">
              <a:buFont typeface="Wingdings" panose="05000000000000000000" pitchFamily="2" charset="2"/>
              <a:buChar char="ü"/>
            </a:pPr>
            <a:r>
              <a:rPr lang="en-US" err="1"/>
              <a:t>Determinar</a:t>
            </a:r>
            <a:r>
              <a:rPr lang="en-US"/>
              <a:t> las </a:t>
            </a:r>
            <a:r>
              <a:rPr lang="en-US" err="1"/>
              <a:t>necesidades</a:t>
            </a:r>
            <a:r>
              <a:rPr lang="en-US"/>
              <a:t> de </a:t>
            </a:r>
            <a:r>
              <a:rPr lang="en-US" err="1"/>
              <a:t>financiamiento</a:t>
            </a:r>
            <a:r>
              <a:rPr lang="en-US"/>
              <a:t> y </a:t>
            </a:r>
            <a:r>
              <a:rPr lang="en-US" err="1"/>
              <a:t>endeudamiento</a:t>
            </a:r>
            <a:r>
              <a:rPr lang="en-US"/>
              <a:t>.</a:t>
            </a:r>
          </a:p>
          <a:p>
            <a:pPr marL="285750" indent="-285750">
              <a:buFont typeface="Wingdings" panose="05000000000000000000" pitchFamily="2" charset="2"/>
              <a:buChar char="ü"/>
            </a:pPr>
            <a:endParaRPr lang="en-US"/>
          </a:p>
          <a:p>
            <a:pPr marL="285750" indent="-285750">
              <a:buFont typeface="Wingdings" panose="05000000000000000000" pitchFamily="2" charset="2"/>
              <a:buChar char="ü"/>
            </a:pPr>
            <a:r>
              <a:rPr lang="en-US" err="1"/>
              <a:t>Mantener</a:t>
            </a:r>
            <a:r>
              <a:rPr lang="en-US"/>
              <a:t> la </a:t>
            </a:r>
            <a:r>
              <a:rPr lang="en-US" err="1"/>
              <a:t>sostenibilidad</a:t>
            </a:r>
            <a:r>
              <a:rPr lang="en-US"/>
              <a:t> fiscal y el </a:t>
            </a:r>
            <a:r>
              <a:rPr lang="en-US" err="1"/>
              <a:t>equilibrio</a:t>
            </a:r>
            <a:r>
              <a:rPr lang="en-US"/>
              <a:t> de las </a:t>
            </a:r>
            <a:r>
              <a:rPr lang="en-US" err="1"/>
              <a:t>finanzas</a:t>
            </a:r>
            <a:r>
              <a:rPr lang="en-US"/>
              <a:t> </a:t>
            </a:r>
            <a:r>
              <a:rPr lang="en-US" err="1"/>
              <a:t>públicas</a:t>
            </a:r>
            <a:r>
              <a:rPr lang="en-US"/>
              <a:t>.</a:t>
            </a:r>
          </a:p>
          <a:p>
            <a:pPr marL="285750" indent="-285750">
              <a:buFont typeface="Wingdings" panose="05000000000000000000" pitchFamily="2" charset="2"/>
              <a:buChar char="ü"/>
            </a:pPr>
            <a:endParaRPr lang="en-US"/>
          </a:p>
          <a:p>
            <a:pPr marL="285750" indent="-285750">
              <a:buFont typeface="Wingdings" panose="05000000000000000000" pitchFamily="2" charset="2"/>
              <a:buChar char="ü"/>
            </a:pPr>
            <a:r>
              <a:rPr lang="en-US" err="1"/>
              <a:t>Servir</a:t>
            </a:r>
            <a:r>
              <a:rPr lang="en-US"/>
              <a:t> </a:t>
            </a:r>
            <a:r>
              <a:rPr lang="en-US" err="1"/>
              <a:t>como</a:t>
            </a:r>
            <a:r>
              <a:rPr lang="en-US"/>
              <a:t> </a:t>
            </a:r>
            <a:r>
              <a:rPr lang="en-US" err="1"/>
              <a:t>referencia</a:t>
            </a:r>
            <a:r>
              <a:rPr lang="en-US"/>
              <a:t> para la </a:t>
            </a:r>
            <a:r>
              <a:rPr lang="en-US" err="1"/>
              <a:t>programación</a:t>
            </a:r>
            <a:r>
              <a:rPr lang="en-US"/>
              <a:t> </a:t>
            </a:r>
            <a:r>
              <a:rPr lang="en-US" err="1"/>
              <a:t>presupuestal</a:t>
            </a:r>
            <a:r>
              <a:rPr lang="en-US"/>
              <a:t> de las </a:t>
            </a:r>
            <a:r>
              <a:rPr lang="en-US" err="1"/>
              <a:t>entidades</a:t>
            </a:r>
            <a:r>
              <a:rPr lang="en-US"/>
              <a:t>.</a:t>
            </a:r>
          </a:p>
        </p:txBody>
      </p:sp>
      <p:pic>
        <p:nvPicPr>
          <p:cNvPr id="6" name="Imagen 5" descr="Planificación financiera Personal: más que un plan a medida ...">
            <a:extLst>
              <a:ext uri="{FF2B5EF4-FFF2-40B4-BE49-F238E27FC236}">
                <a16:creationId xmlns:a16="http://schemas.microsoft.com/office/drawing/2014/main" id="{0FC32394-180A-5E8A-A80A-626DA8DACE02}"/>
              </a:ext>
            </a:extLst>
          </p:cNvPr>
          <p:cNvPicPr>
            <a:picLocks noChangeAspect="1"/>
          </p:cNvPicPr>
          <p:nvPr/>
        </p:nvPicPr>
        <p:blipFill>
          <a:blip r:embed="rId2"/>
          <a:stretch>
            <a:fillRect/>
          </a:stretch>
        </p:blipFill>
        <p:spPr>
          <a:xfrm>
            <a:off x="8857254" y="3762374"/>
            <a:ext cx="2777521" cy="1895817"/>
          </a:xfrm>
          <a:prstGeom prst="rect">
            <a:avLst/>
          </a:prstGeom>
        </p:spPr>
      </p:pic>
      <p:grpSp>
        <p:nvGrpSpPr>
          <p:cNvPr id="3" name="Grupo 2">
            <a:extLst>
              <a:ext uri="{FF2B5EF4-FFF2-40B4-BE49-F238E27FC236}">
                <a16:creationId xmlns:a16="http://schemas.microsoft.com/office/drawing/2014/main" id="{BB51B407-17FE-706B-C41D-8D163AE00FC0}"/>
              </a:ext>
            </a:extLst>
          </p:cNvPr>
          <p:cNvGrpSpPr/>
          <p:nvPr/>
        </p:nvGrpSpPr>
        <p:grpSpPr>
          <a:xfrm>
            <a:off x="11277600" y="5962650"/>
            <a:ext cx="914399" cy="898518"/>
            <a:chOff x="11005264" y="5632077"/>
            <a:chExt cx="1186735" cy="1229091"/>
          </a:xfrm>
        </p:grpSpPr>
        <p:pic>
          <p:nvPicPr>
            <p:cNvPr id="7" name="Imagen 6">
              <a:extLst>
                <a:ext uri="{FF2B5EF4-FFF2-40B4-BE49-F238E27FC236}">
                  <a16:creationId xmlns:a16="http://schemas.microsoft.com/office/drawing/2014/main" id="{B8266E6A-DA22-EAB6-31B3-CBBE780A8F18}"/>
                </a:ext>
              </a:extLst>
            </p:cNvPr>
            <p:cNvPicPr>
              <a:picLocks noChangeAspect="1"/>
            </p:cNvPicPr>
            <p:nvPr/>
          </p:nvPicPr>
          <p:blipFill>
            <a:blip r:embed="rId3"/>
            <a:srcRect/>
            <a:stretch/>
          </p:blipFill>
          <p:spPr>
            <a:xfrm>
              <a:off x="11005264" y="5984244"/>
              <a:ext cx="1186735" cy="876924"/>
            </a:xfrm>
            <a:prstGeom prst="rect">
              <a:avLst/>
            </a:prstGeom>
          </p:spPr>
        </p:pic>
        <p:grpSp>
          <p:nvGrpSpPr>
            <p:cNvPr id="8" name="Group 12">
              <a:extLst>
                <a:ext uri="{FF2B5EF4-FFF2-40B4-BE49-F238E27FC236}">
                  <a16:creationId xmlns:a16="http://schemas.microsoft.com/office/drawing/2014/main" id="{AB2DF1D7-CC1B-7CE2-F984-E2093A7AF630}"/>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9" name="Rectangle 8">
                <a:extLst>
                  <a:ext uri="{FF2B5EF4-FFF2-40B4-BE49-F238E27FC236}">
                    <a16:creationId xmlns:a16="http://schemas.microsoft.com/office/drawing/2014/main" id="{CC6A67B8-5CEC-B685-13F7-3C8D0BF4CBB3}"/>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8668CC-692B-CD83-BA7D-0004118153B1}"/>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465289A-0FE9-8919-F1AB-AAEC81FABA47}"/>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1399D22-70AF-C05B-C2AF-89275737DE0D}"/>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138325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B5D31-4462-E1B2-E044-7F724A762A0F}"/>
            </a:ext>
          </a:extLst>
        </p:cNvPr>
        <p:cNvGrpSpPr/>
        <p:nvPr/>
      </p:nvGrpSpPr>
      <p:grpSpPr>
        <a:xfrm>
          <a:off x="0" y="0"/>
          <a:ext cx="0" cy="0"/>
          <a:chOff x="0" y="0"/>
          <a:chExt cx="0" cy="0"/>
        </a:xfrm>
      </p:grpSpPr>
      <p:sp>
        <p:nvSpPr>
          <p:cNvPr id="4" name="Título 12">
            <a:extLst>
              <a:ext uri="{FF2B5EF4-FFF2-40B4-BE49-F238E27FC236}">
                <a16:creationId xmlns:a16="http://schemas.microsoft.com/office/drawing/2014/main" id="{CEB24CA0-C64C-3C30-7E83-FB9FACBC7BAC}"/>
              </a:ext>
            </a:extLst>
          </p:cNvPr>
          <p:cNvSpPr txBox="1">
            <a:spLocks/>
          </p:cNvSpPr>
          <p:nvPr/>
        </p:nvSpPr>
        <p:spPr>
          <a:xfrm>
            <a:off x="1105158" y="145225"/>
            <a:ext cx="4990842"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3. Plan Financiero</a:t>
            </a:r>
          </a:p>
        </p:txBody>
      </p:sp>
      <p:sp>
        <p:nvSpPr>
          <p:cNvPr id="3" name="TextBox 4">
            <a:extLst>
              <a:ext uri="{FF2B5EF4-FFF2-40B4-BE49-F238E27FC236}">
                <a16:creationId xmlns:a16="http://schemas.microsoft.com/office/drawing/2014/main" id="{DFB22393-B1DA-6382-CD1B-B4FCE66333D4}"/>
              </a:ext>
            </a:extLst>
          </p:cNvPr>
          <p:cNvSpPr txBox="1"/>
          <p:nvPr/>
        </p:nvSpPr>
        <p:spPr>
          <a:xfrm>
            <a:off x="440172" y="4328162"/>
            <a:ext cx="501053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2060"/>
                </a:solidFill>
              </a:rPr>
              <a:t>RELACIÓN CON OTROS INSTRUMENTOS:</a:t>
            </a:r>
            <a:endParaRPr lang="en-US">
              <a:solidFill>
                <a:srgbClr val="002060"/>
              </a:solidFill>
            </a:endParaRPr>
          </a:p>
        </p:txBody>
      </p:sp>
      <p:graphicFrame>
        <p:nvGraphicFramePr>
          <p:cNvPr id="7" name="Diagrama 6">
            <a:extLst>
              <a:ext uri="{FF2B5EF4-FFF2-40B4-BE49-F238E27FC236}">
                <a16:creationId xmlns:a16="http://schemas.microsoft.com/office/drawing/2014/main" id="{E73DE373-B1F4-8F0C-3E8B-F1EC4D965927}"/>
              </a:ext>
            </a:extLst>
          </p:cNvPr>
          <p:cNvGraphicFramePr/>
          <p:nvPr>
            <p:extLst>
              <p:ext uri="{D42A27DB-BD31-4B8C-83A1-F6EECF244321}">
                <p14:modId xmlns:p14="http://schemas.microsoft.com/office/powerpoint/2010/main" val="3558819671"/>
              </p:ext>
            </p:extLst>
          </p:nvPr>
        </p:nvGraphicFramePr>
        <p:xfrm>
          <a:off x="1302187" y="826791"/>
          <a:ext cx="8302454" cy="3230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a 7">
            <a:extLst>
              <a:ext uri="{FF2B5EF4-FFF2-40B4-BE49-F238E27FC236}">
                <a16:creationId xmlns:a16="http://schemas.microsoft.com/office/drawing/2014/main" id="{CC5CECCD-1D13-0DE2-7EE6-D5F0CEDA4C9A}"/>
              </a:ext>
            </a:extLst>
          </p:cNvPr>
          <p:cNvGraphicFramePr/>
          <p:nvPr>
            <p:extLst>
              <p:ext uri="{D42A27DB-BD31-4B8C-83A1-F6EECF244321}">
                <p14:modId xmlns:p14="http://schemas.microsoft.com/office/powerpoint/2010/main" val="3383521321"/>
              </p:ext>
            </p:extLst>
          </p:nvPr>
        </p:nvGraphicFramePr>
        <p:xfrm>
          <a:off x="816191" y="4830895"/>
          <a:ext cx="10559620" cy="47707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5" name="Diagrama 4">
            <a:extLst>
              <a:ext uri="{FF2B5EF4-FFF2-40B4-BE49-F238E27FC236}">
                <a16:creationId xmlns:a16="http://schemas.microsoft.com/office/drawing/2014/main" id="{954F5956-526D-3837-3C18-CE19E8243FD5}"/>
              </a:ext>
            </a:extLst>
          </p:cNvPr>
          <p:cNvGraphicFramePr/>
          <p:nvPr>
            <p:extLst>
              <p:ext uri="{D42A27DB-BD31-4B8C-83A1-F6EECF244321}">
                <p14:modId xmlns:p14="http://schemas.microsoft.com/office/powerpoint/2010/main" val="2730437976"/>
              </p:ext>
            </p:extLst>
          </p:nvPr>
        </p:nvGraphicFramePr>
        <p:xfrm>
          <a:off x="816190" y="5456255"/>
          <a:ext cx="10559620" cy="115864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6" name="Diagrama de flujo: conector fuera de página 5">
            <a:extLst>
              <a:ext uri="{FF2B5EF4-FFF2-40B4-BE49-F238E27FC236}">
                <a16:creationId xmlns:a16="http://schemas.microsoft.com/office/drawing/2014/main" id="{C47EB6D4-8F96-1AF1-CA33-E2F478989775}"/>
              </a:ext>
            </a:extLst>
          </p:cNvPr>
          <p:cNvSpPr/>
          <p:nvPr/>
        </p:nvSpPr>
        <p:spPr>
          <a:xfrm>
            <a:off x="1977080" y="5335212"/>
            <a:ext cx="580767" cy="316228"/>
          </a:xfrm>
          <a:prstGeom prst="flowChartOffpageConnector">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Diagrama de flujo: conector fuera de página 11">
            <a:extLst>
              <a:ext uri="{FF2B5EF4-FFF2-40B4-BE49-F238E27FC236}">
                <a16:creationId xmlns:a16="http://schemas.microsoft.com/office/drawing/2014/main" id="{4AF995B0-A037-780F-0C1B-C06A33A7DD93}"/>
              </a:ext>
            </a:extLst>
          </p:cNvPr>
          <p:cNvSpPr/>
          <p:nvPr/>
        </p:nvSpPr>
        <p:spPr>
          <a:xfrm>
            <a:off x="4613188" y="5335212"/>
            <a:ext cx="580767" cy="316228"/>
          </a:xfrm>
          <a:prstGeom prst="flowChartOffpageConnector">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Diagrama de flujo: conector fuera de página 13">
            <a:extLst>
              <a:ext uri="{FF2B5EF4-FFF2-40B4-BE49-F238E27FC236}">
                <a16:creationId xmlns:a16="http://schemas.microsoft.com/office/drawing/2014/main" id="{BB2D9D5E-1199-CFFE-5611-0792359B6AF9}"/>
              </a:ext>
            </a:extLst>
          </p:cNvPr>
          <p:cNvSpPr/>
          <p:nvPr/>
        </p:nvSpPr>
        <p:spPr>
          <a:xfrm>
            <a:off x="7236938" y="5335212"/>
            <a:ext cx="580767" cy="316228"/>
          </a:xfrm>
          <a:prstGeom prst="flowChartOffpageConnector">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Diagrama de flujo: conector fuera de página 15">
            <a:extLst>
              <a:ext uri="{FF2B5EF4-FFF2-40B4-BE49-F238E27FC236}">
                <a16:creationId xmlns:a16="http://schemas.microsoft.com/office/drawing/2014/main" id="{B171A18A-DAFD-D679-A2ED-CB8819A88F9D}"/>
              </a:ext>
            </a:extLst>
          </p:cNvPr>
          <p:cNvSpPr/>
          <p:nvPr/>
        </p:nvSpPr>
        <p:spPr>
          <a:xfrm>
            <a:off x="9646508" y="5335212"/>
            <a:ext cx="580767" cy="316228"/>
          </a:xfrm>
          <a:prstGeom prst="flowChartOffpageConnector">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7" name="Grupo 16">
            <a:extLst>
              <a:ext uri="{FF2B5EF4-FFF2-40B4-BE49-F238E27FC236}">
                <a16:creationId xmlns:a16="http://schemas.microsoft.com/office/drawing/2014/main" id="{89791A56-9A3F-7A50-17B1-3BA217215ED8}"/>
              </a:ext>
            </a:extLst>
          </p:cNvPr>
          <p:cNvGrpSpPr/>
          <p:nvPr/>
        </p:nvGrpSpPr>
        <p:grpSpPr>
          <a:xfrm>
            <a:off x="11375810" y="5981700"/>
            <a:ext cx="816189" cy="879468"/>
            <a:chOff x="11005264" y="5632077"/>
            <a:chExt cx="1186735" cy="1229091"/>
          </a:xfrm>
        </p:grpSpPr>
        <p:pic>
          <p:nvPicPr>
            <p:cNvPr id="18" name="Imagen 17">
              <a:extLst>
                <a:ext uri="{FF2B5EF4-FFF2-40B4-BE49-F238E27FC236}">
                  <a16:creationId xmlns:a16="http://schemas.microsoft.com/office/drawing/2014/main" id="{D561217A-51A8-F153-88EC-8BD5ED268E34}"/>
                </a:ext>
              </a:extLst>
            </p:cNvPr>
            <p:cNvPicPr>
              <a:picLocks noChangeAspect="1"/>
            </p:cNvPicPr>
            <p:nvPr/>
          </p:nvPicPr>
          <p:blipFill>
            <a:blip r:embed="rId17"/>
            <a:srcRect/>
            <a:stretch/>
          </p:blipFill>
          <p:spPr>
            <a:xfrm>
              <a:off x="11005264" y="5984244"/>
              <a:ext cx="1186735" cy="876924"/>
            </a:xfrm>
            <a:prstGeom prst="rect">
              <a:avLst/>
            </a:prstGeom>
          </p:spPr>
        </p:pic>
        <p:grpSp>
          <p:nvGrpSpPr>
            <p:cNvPr id="19" name="Group 12">
              <a:extLst>
                <a:ext uri="{FF2B5EF4-FFF2-40B4-BE49-F238E27FC236}">
                  <a16:creationId xmlns:a16="http://schemas.microsoft.com/office/drawing/2014/main" id="{78E83F7B-C487-C602-6E0C-B09FA924D3A8}"/>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20" name="Rectangle 8">
                <a:extLst>
                  <a:ext uri="{FF2B5EF4-FFF2-40B4-BE49-F238E27FC236}">
                    <a16:creationId xmlns:a16="http://schemas.microsoft.com/office/drawing/2014/main" id="{7A768969-DFD6-C14E-4B89-03E6121FDA89}"/>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9">
                <a:extLst>
                  <a:ext uri="{FF2B5EF4-FFF2-40B4-BE49-F238E27FC236}">
                    <a16:creationId xmlns:a16="http://schemas.microsoft.com/office/drawing/2014/main" id="{AE75B200-E5BC-CC42-6446-D0BEAFFF5F84}"/>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0">
                <a:extLst>
                  <a:ext uri="{FF2B5EF4-FFF2-40B4-BE49-F238E27FC236}">
                    <a16:creationId xmlns:a16="http://schemas.microsoft.com/office/drawing/2014/main" id="{0F1E2D3F-0020-FD10-B0E5-4515018C06A7}"/>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1">
                <a:extLst>
                  <a:ext uri="{FF2B5EF4-FFF2-40B4-BE49-F238E27FC236}">
                    <a16:creationId xmlns:a16="http://schemas.microsoft.com/office/drawing/2014/main" id="{CFEE5B56-8C85-1D51-8D2F-221135FCC581}"/>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073003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3B89E-FFDB-D0E3-ABB1-C05EA73ECC3B}"/>
            </a:ext>
          </a:extLst>
        </p:cNvPr>
        <p:cNvGrpSpPr/>
        <p:nvPr/>
      </p:nvGrpSpPr>
      <p:grpSpPr>
        <a:xfrm>
          <a:off x="0" y="0"/>
          <a:ext cx="0" cy="0"/>
          <a:chOff x="0" y="0"/>
          <a:chExt cx="0" cy="0"/>
        </a:xfrm>
      </p:grpSpPr>
      <p:sp>
        <p:nvSpPr>
          <p:cNvPr id="4" name="Título 12">
            <a:extLst>
              <a:ext uri="{FF2B5EF4-FFF2-40B4-BE49-F238E27FC236}">
                <a16:creationId xmlns:a16="http://schemas.microsoft.com/office/drawing/2014/main" id="{2908A76B-A577-95C4-3F73-08A92CF8D73C}"/>
              </a:ext>
            </a:extLst>
          </p:cNvPr>
          <p:cNvSpPr txBox="1">
            <a:spLocks/>
          </p:cNvSpPr>
          <p:nvPr/>
        </p:nvSpPr>
        <p:spPr>
          <a:xfrm>
            <a:off x="1105158" y="145225"/>
            <a:ext cx="4990842"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3. Plan Financiero</a:t>
            </a:r>
          </a:p>
        </p:txBody>
      </p:sp>
      <p:pic>
        <p:nvPicPr>
          <p:cNvPr id="5" name="Imagen 4">
            <a:extLst>
              <a:ext uri="{FF2B5EF4-FFF2-40B4-BE49-F238E27FC236}">
                <a16:creationId xmlns:a16="http://schemas.microsoft.com/office/drawing/2014/main" id="{066F06E5-244E-0C9B-11BB-E6AD7B822067}"/>
              </a:ext>
            </a:extLst>
          </p:cNvPr>
          <p:cNvPicPr>
            <a:picLocks noChangeAspect="1"/>
          </p:cNvPicPr>
          <p:nvPr/>
        </p:nvPicPr>
        <p:blipFill>
          <a:blip r:embed="rId2"/>
          <a:stretch>
            <a:fillRect/>
          </a:stretch>
        </p:blipFill>
        <p:spPr>
          <a:xfrm>
            <a:off x="1390430" y="752475"/>
            <a:ext cx="9930262" cy="5648326"/>
          </a:xfrm>
          <a:prstGeom prst="rect">
            <a:avLst/>
          </a:prstGeom>
        </p:spPr>
      </p:pic>
      <p:grpSp>
        <p:nvGrpSpPr>
          <p:cNvPr id="2" name="Grupo 1">
            <a:extLst>
              <a:ext uri="{FF2B5EF4-FFF2-40B4-BE49-F238E27FC236}">
                <a16:creationId xmlns:a16="http://schemas.microsoft.com/office/drawing/2014/main" id="{FAA2DC0B-FBF4-B59A-524B-919B62AF4E08}"/>
              </a:ext>
            </a:extLst>
          </p:cNvPr>
          <p:cNvGrpSpPr/>
          <p:nvPr/>
        </p:nvGrpSpPr>
        <p:grpSpPr>
          <a:xfrm>
            <a:off x="11134726" y="5867400"/>
            <a:ext cx="1057274" cy="993768"/>
            <a:chOff x="11005264" y="5632077"/>
            <a:chExt cx="1186735" cy="1229091"/>
          </a:xfrm>
        </p:grpSpPr>
        <p:pic>
          <p:nvPicPr>
            <p:cNvPr id="3" name="Imagen 2">
              <a:extLst>
                <a:ext uri="{FF2B5EF4-FFF2-40B4-BE49-F238E27FC236}">
                  <a16:creationId xmlns:a16="http://schemas.microsoft.com/office/drawing/2014/main" id="{824C1B9B-AFB4-8BB7-85CD-24A223C95042}"/>
                </a:ext>
              </a:extLst>
            </p:cNvPr>
            <p:cNvPicPr>
              <a:picLocks noChangeAspect="1"/>
            </p:cNvPicPr>
            <p:nvPr/>
          </p:nvPicPr>
          <p:blipFill>
            <a:blip r:embed="rId3"/>
            <a:srcRect/>
            <a:stretch/>
          </p:blipFill>
          <p:spPr>
            <a:xfrm>
              <a:off x="11005264" y="5984244"/>
              <a:ext cx="1186735" cy="876924"/>
            </a:xfrm>
            <a:prstGeom prst="rect">
              <a:avLst/>
            </a:prstGeom>
          </p:spPr>
        </p:pic>
        <p:grpSp>
          <p:nvGrpSpPr>
            <p:cNvPr id="6" name="Group 12">
              <a:extLst>
                <a:ext uri="{FF2B5EF4-FFF2-40B4-BE49-F238E27FC236}">
                  <a16:creationId xmlns:a16="http://schemas.microsoft.com/office/drawing/2014/main" id="{A5A5D464-D96C-9C01-556C-41370FF4096A}"/>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7" name="Rectangle 8">
                <a:extLst>
                  <a:ext uri="{FF2B5EF4-FFF2-40B4-BE49-F238E27FC236}">
                    <a16:creationId xmlns:a16="http://schemas.microsoft.com/office/drawing/2014/main" id="{30006FB6-1585-D56D-E382-C2FDAF3F5B68}"/>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9">
                <a:extLst>
                  <a:ext uri="{FF2B5EF4-FFF2-40B4-BE49-F238E27FC236}">
                    <a16:creationId xmlns:a16="http://schemas.microsoft.com/office/drawing/2014/main" id="{177CE9C0-61A2-CE14-BA41-DDCD1FB5D1C0}"/>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0">
                <a:extLst>
                  <a:ext uri="{FF2B5EF4-FFF2-40B4-BE49-F238E27FC236}">
                    <a16:creationId xmlns:a16="http://schemas.microsoft.com/office/drawing/2014/main" id="{8A58C78A-1B42-CDF8-E082-BD7590603F2B}"/>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1">
                <a:extLst>
                  <a:ext uri="{FF2B5EF4-FFF2-40B4-BE49-F238E27FC236}">
                    <a16:creationId xmlns:a16="http://schemas.microsoft.com/office/drawing/2014/main" id="{CBE23EA8-1A93-0429-FE87-773635D967B3}"/>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936318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9F6C2-A172-9394-6311-1462F137F87A}"/>
            </a:ext>
          </a:extLst>
        </p:cNvPr>
        <p:cNvGrpSpPr/>
        <p:nvPr/>
      </p:nvGrpSpPr>
      <p:grpSpPr>
        <a:xfrm>
          <a:off x="0" y="0"/>
          <a:ext cx="0" cy="0"/>
          <a:chOff x="0" y="0"/>
          <a:chExt cx="0" cy="0"/>
        </a:xfrm>
      </p:grpSpPr>
      <p:grpSp>
        <p:nvGrpSpPr>
          <p:cNvPr id="13" name="Grupo 12">
            <a:extLst>
              <a:ext uri="{FF2B5EF4-FFF2-40B4-BE49-F238E27FC236}">
                <a16:creationId xmlns:a16="http://schemas.microsoft.com/office/drawing/2014/main" id="{28CDD4F1-E653-8CC6-4B42-5330430679CF}"/>
              </a:ext>
            </a:extLst>
          </p:cNvPr>
          <p:cNvGrpSpPr/>
          <p:nvPr/>
        </p:nvGrpSpPr>
        <p:grpSpPr>
          <a:xfrm>
            <a:off x="11005264" y="5632077"/>
            <a:ext cx="1186735" cy="1229091"/>
            <a:chOff x="11005264" y="5632077"/>
            <a:chExt cx="1186735" cy="1229091"/>
          </a:xfrm>
        </p:grpSpPr>
        <p:pic>
          <p:nvPicPr>
            <p:cNvPr id="14" name="Imagen 13">
              <a:extLst>
                <a:ext uri="{FF2B5EF4-FFF2-40B4-BE49-F238E27FC236}">
                  <a16:creationId xmlns:a16="http://schemas.microsoft.com/office/drawing/2014/main" id="{DD07D076-E87C-2B7F-5AB4-F3DA1D64107E}"/>
                </a:ext>
              </a:extLst>
            </p:cNvPr>
            <p:cNvPicPr>
              <a:picLocks noChangeAspect="1"/>
            </p:cNvPicPr>
            <p:nvPr/>
          </p:nvPicPr>
          <p:blipFill>
            <a:blip r:embed="rId2"/>
            <a:srcRect/>
            <a:stretch/>
          </p:blipFill>
          <p:spPr>
            <a:xfrm>
              <a:off x="11005264" y="5984244"/>
              <a:ext cx="1186735" cy="876924"/>
            </a:xfrm>
            <a:prstGeom prst="rect">
              <a:avLst/>
            </a:prstGeom>
          </p:spPr>
        </p:pic>
        <p:grpSp>
          <p:nvGrpSpPr>
            <p:cNvPr id="15" name="Group 12">
              <a:extLst>
                <a:ext uri="{FF2B5EF4-FFF2-40B4-BE49-F238E27FC236}">
                  <a16:creationId xmlns:a16="http://schemas.microsoft.com/office/drawing/2014/main" id="{0762FC76-68EE-DAA2-CF54-607B82CDCDD6}"/>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16" name="Rectangle 8">
                <a:extLst>
                  <a:ext uri="{FF2B5EF4-FFF2-40B4-BE49-F238E27FC236}">
                    <a16:creationId xmlns:a16="http://schemas.microsoft.com/office/drawing/2014/main" id="{5F5BB409-0CB8-EA9B-2F66-E7F31AC5F028}"/>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D7FBF49-5AF8-573A-627C-D5D045CE50A4}"/>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AF40DBE5-E35C-EB33-1D22-3C21D2C8941A}"/>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FE66A1BE-09ED-B12D-E414-26F514C4D4F2}"/>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83" name="TextBox 282">
            <a:extLst>
              <a:ext uri="{FF2B5EF4-FFF2-40B4-BE49-F238E27FC236}">
                <a16:creationId xmlns:a16="http://schemas.microsoft.com/office/drawing/2014/main" id="{BB3D4FD0-55B2-D2B8-FD40-CF3CA21DF222}"/>
              </a:ext>
            </a:extLst>
          </p:cNvPr>
          <p:cNvSpPr txBox="1"/>
          <p:nvPr/>
        </p:nvSpPr>
        <p:spPr>
          <a:xfrm>
            <a:off x="1262743" y="112486"/>
            <a:ext cx="3722915"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000">
                <a:solidFill>
                  <a:srgbClr val="002060"/>
                </a:solidFill>
                <a:latin typeface="Oswald Medium"/>
              </a:rPr>
              <a:t>3. Plan</a:t>
            </a:r>
            <a:r>
              <a:rPr lang="es-ES" sz="2000" b="0" i="0" u="none" strike="noStrike" baseline="0">
                <a:solidFill>
                  <a:srgbClr val="002060"/>
                </a:solidFill>
                <a:latin typeface="Oswald Medium"/>
              </a:rPr>
              <a:t> Financiero</a:t>
            </a:r>
            <a:r>
              <a:rPr sz="2000" b="0" i="0">
                <a:solidFill>
                  <a:srgbClr val="000000"/>
                </a:solidFill>
                <a:latin typeface="Oswald Medium"/>
                <a:ea typeface="Oswald Medium"/>
                <a:cs typeface="Oswald Medium"/>
              </a:rPr>
              <a:t>​</a:t>
            </a:r>
            <a:endParaRPr lang="en-US"/>
          </a:p>
          <a:p>
            <a:pPr algn="ctr"/>
            <a:endParaRPr lang="en-US"/>
          </a:p>
        </p:txBody>
      </p:sp>
      <p:graphicFrame>
        <p:nvGraphicFramePr>
          <p:cNvPr id="7" name="Diagrama 6">
            <a:extLst>
              <a:ext uri="{FF2B5EF4-FFF2-40B4-BE49-F238E27FC236}">
                <a16:creationId xmlns:a16="http://schemas.microsoft.com/office/drawing/2014/main" id="{6A766BBC-7E64-F1D9-3F8C-1781D4162F81}"/>
              </a:ext>
            </a:extLst>
          </p:cNvPr>
          <p:cNvGraphicFramePr/>
          <p:nvPr>
            <p:extLst>
              <p:ext uri="{D42A27DB-BD31-4B8C-83A1-F6EECF244321}">
                <p14:modId xmlns:p14="http://schemas.microsoft.com/office/powerpoint/2010/main" val="2710381918"/>
              </p:ext>
            </p:extLst>
          </p:nvPr>
        </p:nvGraphicFramePr>
        <p:xfrm>
          <a:off x="1240174" y="1036173"/>
          <a:ext cx="9540000" cy="55090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lipse 7">
            <a:extLst>
              <a:ext uri="{FF2B5EF4-FFF2-40B4-BE49-F238E27FC236}">
                <a16:creationId xmlns:a16="http://schemas.microsoft.com/office/drawing/2014/main" id="{B090B06C-0E83-94C0-AEDC-64B64217368C}"/>
              </a:ext>
            </a:extLst>
          </p:cNvPr>
          <p:cNvSpPr/>
          <p:nvPr/>
        </p:nvSpPr>
        <p:spPr>
          <a:xfrm>
            <a:off x="4738411" y="3010485"/>
            <a:ext cx="2417764" cy="1540565"/>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s-ES" sz="2000" b="1">
                <a:solidFill>
                  <a:srgbClr val="002060"/>
                </a:solidFill>
              </a:rPr>
              <a:t>Alineación de la programación presupuestal</a:t>
            </a:r>
            <a:endParaRPr lang="es-CO" sz="2000" b="1">
              <a:solidFill>
                <a:srgbClr val="002060"/>
              </a:solidFill>
            </a:endParaRPr>
          </a:p>
        </p:txBody>
      </p:sp>
    </p:spTree>
    <p:extLst>
      <p:ext uri="{BB962C8B-B14F-4D97-AF65-F5344CB8AC3E}">
        <p14:creationId xmlns:p14="http://schemas.microsoft.com/office/powerpoint/2010/main" val="2871158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EABFA-7761-E9AB-FCA3-AA37C534B216}"/>
            </a:ext>
          </a:extLst>
        </p:cNvPr>
        <p:cNvGrpSpPr/>
        <p:nvPr/>
      </p:nvGrpSpPr>
      <p:grpSpPr>
        <a:xfrm>
          <a:off x="0" y="0"/>
          <a:ext cx="0" cy="0"/>
          <a:chOff x="0" y="0"/>
          <a:chExt cx="0" cy="0"/>
        </a:xfrm>
      </p:grpSpPr>
      <p:grpSp>
        <p:nvGrpSpPr>
          <p:cNvPr id="13" name="Grupo 12">
            <a:extLst>
              <a:ext uri="{FF2B5EF4-FFF2-40B4-BE49-F238E27FC236}">
                <a16:creationId xmlns:a16="http://schemas.microsoft.com/office/drawing/2014/main" id="{33B9FC36-ED26-5E7B-A745-748B71915FA1}"/>
              </a:ext>
            </a:extLst>
          </p:cNvPr>
          <p:cNvGrpSpPr/>
          <p:nvPr/>
        </p:nvGrpSpPr>
        <p:grpSpPr>
          <a:xfrm>
            <a:off x="10344150" y="5248275"/>
            <a:ext cx="1695449" cy="1508119"/>
            <a:chOff x="11005264" y="5632077"/>
            <a:chExt cx="1186735" cy="1229091"/>
          </a:xfrm>
        </p:grpSpPr>
        <p:pic>
          <p:nvPicPr>
            <p:cNvPr id="14" name="Imagen 13">
              <a:extLst>
                <a:ext uri="{FF2B5EF4-FFF2-40B4-BE49-F238E27FC236}">
                  <a16:creationId xmlns:a16="http://schemas.microsoft.com/office/drawing/2014/main" id="{F4CAEFF5-89EB-9F3F-EDE2-D0F9307546D2}"/>
                </a:ext>
              </a:extLst>
            </p:cNvPr>
            <p:cNvPicPr>
              <a:picLocks noChangeAspect="1"/>
            </p:cNvPicPr>
            <p:nvPr/>
          </p:nvPicPr>
          <p:blipFill>
            <a:blip r:embed="rId2"/>
            <a:srcRect/>
            <a:stretch/>
          </p:blipFill>
          <p:spPr>
            <a:xfrm>
              <a:off x="11005264" y="5984244"/>
              <a:ext cx="1186735" cy="876924"/>
            </a:xfrm>
            <a:prstGeom prst="rect">
              <a:avLst/>
            </a:prstGeom>
          </p:spPr>
        </p:pic>
        <p:grpSp>
          <p:nvGrpSpPr>
            <p:cNvPr id="15" name="Group 12">
              <a:extLst>
                <a:ext uri="{FF2B5EF4-FFF2-40B4-BE49-F238E27FC236}">
                  <a16:creationId xmlns:a16="http://schemas.microsoft.com/office/drawing/2014/main" id="{021FE7B5-8E8E-AB4D-A06E-AFA7601F4EFF}"/>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16" name="Rectangle 8">
                <a:extLst>
                  <a:ext uri="{FF2B5EF4-FFF2-40B4-BE49-F238E27FC236}">
                    <a16:creationId xmlns:a16="http://schemas.microsoft.com/office/drawing/2014/main" id="{3779D17E-60C9-B796-65ED-54D6E041136A}"/>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1860675-0DBE-C798-10C5-B56FC699BE42}"/>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7CE2EEA8-FA28-7E3F-718D-722644E50E3B}"/>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184ACFBB-9C85-BBBA-AEDB-D121B3605523}"/>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83" name="TextBox 282">
            <a:extLst>
              <a:ext uri="{FF2B5EF4-FFF2-40B4-BE49-F238E27FC236}">
                <a16:creationId xmlns:a16="http://schemas.microsoft.com/office/drawing/2014/main" id="{534B1BA2-56C5-7D9E-ED83-5D8F47EF211C}"/>
              </a:ext>
            </a:extLst>
          </p:cNvPr>
          <p:cNvSpPr txBox="1"/>
          <p:nvPr/>
        </p:nvSpPr>
        <p:spPr>
          <a:xfrm>
            <a:off x="3186793" y="2569936"/>
            <a:ext cx="4894526"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4000">
                <a:solidFill>
                  <a:srgbClr val="002060"/>
                </a:solidFill>
                <a:latin typeface="Oswald Medium"/>
              </a:rPr>
              <a:t>1. Aspectos Normativos</a:t>
            </a:r>
            <a:endParaRPr lang="es-ES" sz="3600"/>
          </a:p>
          <a:p>
            <a:pPr algn="ctr"/>
            <a:endParaRPr lang="es-ES" sz="3600"/>
          </a:p>
        </p:txBody>
      </p:sp>
    </p:spTree>
    <p:extLst>
      <p:ext uri="{BB962C8B-B14F-4D97-AF65-F5344CB8AC3E}">
        <p14:creationId xmlns:p14="http://schemas.microsoft.com/office/powerpoint/2010/main" val="11562619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003DF-139D-BDC7-3F0B-60A560E0CADE}"/>
            </a:ext>
          </a:extLst>
        </p:cNvPr>
        <p:cNvGrpSpPr/>
        <p:nvPr/>
      </p:nvGrpSpPr>
      <p:grpSpPr>
        <a:xfrm>
          <a:off x="0" y="0"/>
          <a:ext cx="0" cy="0"/>
          <a:chOff x="0" y="0"/>
          <a:chExt cx="0" cy="0"/>
        </a:xfrm>
      </p:grpSpPr>
      <p:pic>
        <p:nvPicPr>
          <p:cNvPr id="39" name="Imagen 38">
            <a:extLst>
              <a:ext uri="{FF2B5EF4-FFF2-40B4-BE49-F238E27FC236}">
                <a16:creationId xmlns:a16="http://schemas.microsoft.com/office/drawing/2014/main" id="{CF113929-36E6-9AF7-21D1-A56EAB3E95F9}"/>
              </a:ext>
            </a:extLst>
          </p:cNvPr>
          <p:cNvPicPr>
            <a:picLocks noChangeAspect="1"/>
          </p:cNvPicPr>
          <p:nvPr/>
        </p:nvPicPr>
        <p:blipFill>
          <a:blip r:embed="rId3"/>
          <a:stretch>
            <a:fillRect/>
          </a:stretch>
        </p:blipFill>
        <p:spPr>
          <a:xfrm>
            <a:off x="10982325" y="5963958"/>
            <a:ext cx="1200149" cy="886835"/>
          </a:xfrm>
          <a:prstGeom prst="rect">
            <a:avLst/>
          </a:prstGeom>
        </p:spPr>
      </p:pic>
      <p:graphicFrame>
        <p:nvGraphicFramePr>
          <p:cNvPr id="5" name="Diagrama 4">
            <a:extLst>
              <a:ext uri="{FF2B5EF4-FFF2-40B4-BE49-F238E27FC236}">
                <a16:creationId xmlns:a16="http://schemas.microsoft.com/office/drawing/2014/main" id="{BD9E8E02-A7BC-EF3A-07CD-562132290552}"/>
              </a:ext>
            </a:extLst>
          </p:cNvPr>
          <p:cNvGraphicFramePr/>
          <p:nvPr>
            <p:extLst>
              <p:ext uri="{D42A27DB-BD31-4B8C-83A1-F6EECF244321}">
                <p14:modId xmlns:p14="http://schemas.microsoft.com/office/powerpoint/2010/main" val="1203140412"/>
              </p:ext>
            </p:extLst>
          </p:nvPr>
        </p:nvGraphicFramePr>
        <p:xfrm>
          <a:off x="308917" y="1366709"/>
          <a:ext cx="11416358" cy="48912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2">
            <a:extLst>
              <a:ext uri="{FF2B5EF4-FFF2-40B4-BE49-F238E27FC236}">
                <a16:creationId xmlns:a16="http://schemas.microsoft.com/office/drawing/2014/main" id="{D43B454E-A7AF-5CA6-172D-E50B45FE2968}"/>
              </a:ext>
            </a:extLst>
          </p:cNvPr>
          <p:cNvSpPr txBox="1"/>
          <p:nvPr/>
        </p:nvSpPr>
        <p:spPr>
          <a:xfrm>
            <a:off x="710729" y="887735"/>
            <a:ext cx="10338429" cy="3851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lnSpc>
                <a:spcPts val="2175"/>
              </a:lnSpc>
            </a:pPr>
            <a:r>
              <a:rPr lang="en-US" sz="2400" b="1" u="sng" err="1">
                <a:solidFill>
                  <a:srgbClr val="002060"/>
                </a:solidFill>
                <a:ea typeface="Arial"/>
                <a:cs typeface="Segoe UI"/>
              </a:rPr>
              <a:t>Enfoque</a:t>
            </a:r>
            <a:r>
              <a:rPr lang="en-US" sz="2400" b="1" i="0" u="sng" strike="noStrike" baseline="0">
                <a:solidFill>
                  <a:srgbClr val="002060"/>
                </a:solidFill>
                <a:ea typeface="Arial"/>
                <a:cs typeface="Segoe UI"/>
              </a:rPr>
              <a:t> de la </a:t>
            </a:r>
            <a:r>
              <a:rPr lang="en-US" sz="2400" b="1" i="0" u="sng" strike="noStrike" baseline="0" err="1">
                <a:solidFill>
                  <a:srgbClr val="002060"/>
                </a:solidFill>
                <a:ea typeface="Arial"/>
                <a:cs typeface="Segoe UI"/>
              </a:rPr>
              <a:t>programación</a:t>
            </a:r>
            <a:r>
              <a:rPr lang="en-US" sz="2400" b="1" i="0" u="sng" strike="noStrike" baseline="0">
                <a:solidFill>
                  <a:srgbClr val="002060"/>
                </a:solidFill>
                <a:ea typeface="Arial"/>
                <a:cs typeface="Segoe UI"/>
              </a:rPr>
              <a:t> </a:t>
            </a:r>
            <a:r>
              <a:rPr lang="en-US" sz="2400" b="1" i="0" u="sng" strike="noStrike" baseline="0" err="1">
                <a:solidFill>
                  <a:srgbClr val="002060"/>
                </a:solidFill>
                <a:ea typeface="Arial"/>
                <a:cs typeface="Segoe UI"/>
              </a:rPr>
              <a:t>presupuestal</a:t>
            </a:r>
            <a:r>
              <a:rPr lang="en-US" sz="2400" b="1" i="0" u="sng" strike="noStrike" baseline="0">
                <a:solidFill>
                  <a:srgbClr val="002060"/>
                </a:solidFill>
                <a:ea typeface="Arial"/>
                <a:cs typeface="Segoe UI"/>
              </a:rPr>
              <a:t> 2027</a:t>
            </a:r>
            <a:r>
              <a:rPr lang="en-US" sz="2400" b="0" i="0" u="sng">
                <a:solidFill>
                  <a:srgbClr val="002060"/>
                </a:solidFill>
                <a:ea typeface="Arial"/>
                <a:cs typeface="Segoe UI"/>
              </a:rPr>
              <a:t>​</a:t>
            </a:r>
            <a:endParaRPr lang="en-US" sz="2400" u="sng">
              <a:solidFill>
                <a:srgbClr val="002060"/>
              </a:solidFill>
            </a:endParaRPr>
          </a:p>
        </p:txBody>
      </p:sp>
      <p:sp>
        <p:nvSpPr>
          <p:cNvPr id="8" name="TextBox 282">
            <a:extLst>
              <a:ext uri="{FF2B5EF4-FFF2-40B4-BE49-F238E27FC236}">
                <a16:creationId xmlns:a16="http://schemas.microsoft.com/office/drawing/2014/main" id="{8F6A3893-F524-89B2-3A55-2F15AB3A0D82}"/>
              </a:ext>
            </a:extLst>
          </p:cNvPr>
          <p:cNvSpPr txBox="1"/>
          <p:nvPr/>
        </p:nvSpPr>
        <p:spPr>
          <a:xfrm>
            <a:off x="1262743" y="112486"/>
            <a:ext cx="3722915"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000">
                <a:solidFill>
                  <a:srgbClr val="002060"/>
                </a:solidFill>
                <a:latin typeface="Oswald Medium"/>
              </a:rPr>
              <a:t>3. Plan</a:t>
            </a:r>
            <a:r>
              <a:rPr lang="es-ES" sz="2000" b="0" i="0" u="none" strike="noStrike" baseline="0">
                <a:solidFill>
                  <a:srgbClr val="002060"/>
                </a:solidFill>
                <a:latin typeface="Oswald Medium"/>
              </a:rPr>
              <a:t> Financiero</a:t>
            </a:r>
            <a:r>
              <a:rPr sz="2000" b="0" i="0">
                <a:solidFill>
                  <a:srgbClr val="000000"/>
                </a:solidFill>
                <a:latin typeface="Oswald Medium"/>
                <a:ea typeface="Oswald Medium"/>
                <a:cs typeface="Oswald Medium"/>
              </a:rPr>
              <a:t>​</a:t>
            </a:r>
            <a:endParaRPr lang="en-US"/>
          </a:p>
          <a:p>
            <a:pPr algn="ctr"/>
            <a:endParaRPr lang="en-US"/>
          </a:p>
        </p:txBody>
      </p:sp>
    </p:spTree>
    <p:extLst>
      <p:ext uri="{BB962C8B-B14F-4D97-AF65-F5344CB8AC3E}">
        <p14:creationId xmlns:p14="http://schemas.microsoft.com/office/powerpoint/2010/main" val="3507383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B3C8D-E3E8-7977-1318-AE381E8D9FB4}"/>
            </a:ext>
          </a:extLst>
        </p:cNvPr>
        <p:cNvGrpSpPr/>
        <p:nvPr/>
      </p:nvGrpSpPr>
      <p:grpSpPr>
        <a:xfrm>
          <a:off x="0" y="0"/>
          <a:ext cx="0" cy="0"/>
          <a:chOff x="0" y="0"/>
          <a:chExt cx="0" cy="0"/>
        </a:xfrm>
      </p:grpSpPr>
      <p:sp>
        <p:nvSpPr>
          <p:cNvPr id="283" name="TextBox 282">
            <a:extLst>
              <a:ext uri="{FF2B5EF4-FFF2-40B4-BE49-F238E27FC236}">
                <a16:creationId xmlns:a16="http://schemas.microsoft.com/office/drawing/2014/main" id="{937839E4-6557-3F6F-2415-C0F4B2E3628D}"/>
              </a:ext>
            </a:extLst>
          </p:cNvPr>
          <p:cNvSpPr txBox="1"/>
          <p:nvPr/>
        </p:nvSpPr>
        <p:spPr>
          <a:xfrm>
            <a:off x="1705232" y="2569936"/>
            <a:ext cx="8563233"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4000">
                <a:solidFill>
                  <a:srgbClr val="002060"/>
                </a:solidFill>
                <a:latin typeface="Oswald Medium"/>
              </a:rPr>
              <a:t>4. Como se hará la asignación presupuestal 2027 con el MGMP </a:t>
            </a:r>
            <a:endParaRPr lang="es-ES" sz="3600"/>
          </a:p>
          <a:p>
            <a:pPr algn="ctr"/>
            <a:endParaRPr lang="es-ES" sz="3600"/>
          </a:p>
        </p:txBody>
      </p:sp>
      <p:grpSp>
        <p:nvGrpSpPr>
          <p:cNvPr id="2" name="Grupo 1">
            <a:extLst>
              <a:ext uri="{FF2B5EF4-FFF2-40B4-BE49-F238E27FC236}">
                <a16:creationId xmlns:a16="http://schemas.microsoft.com/office/drawing/2014/main" id="{37BA3AEB-AB36-AA4D-5C5E-27186DA410F8}"/>
              </a:ext>
            </a:extLst>
          </p:cNvPr>
          <p:cNvGrpSpPr/>
          <p:nvPr/>
        </p:nvGrpSpPr>
        <p:grpSpPr>
          <a:xfrm>
            <a:off x="10344150" y="5248275"/>
            <a:ext cx="1695449" cy="1508119"/>
            <a:chOff x="11005264" y="5632077"/>
            <a:chExt cx="1186735" cy="1229091"/>
          </a:xfrm>
        </p:grpSpPr>
        <p:pic>
          <p:nvPicPr>
            <p:cNvPr id="3" name="Imagen 2">
              <a:extLst>
                <a:ext uri="{FF2B5EF4-FFF2-40B4-BE49-F238E27FC236}">
                  <a16:creationId xmlns:a16="http://schemas.microsoft.com/office/drawing/2014/main" id="{79EBBE90-4860-FCF1-563C-FF1573660662}"/>
                </a:ext>
              </a:extLst>
            </p:cNvPr>
            <p:cNvPicPr>
              <a:picLocks noChangeAspect="1"/>
            </p:cNvPicPr>
            <p:nvPr/>
          </p:nvPicPr>
          <p:blipFill>
            <a:blip r:embed="rId2"/>
            <a:srcRect/>
            <a:stretch/>
          </p:blipFill>
          <p:spPr>
            <a:xfrm>
              <a:off x="11005264" y="5984244"/>
              <a:ext cx="1186735" cy="876924"/>
            </a:xfrm>
            <a:prstGeom prst="rect">
              <a:avLst/>
            </a:prstGeom>
          </p:spPr>
        </p:pic>
        <p:grpSp>
          <p:nvGrpSpPr>
            <p:cNvPr id="4" name="Group 12">
              <a:extLst>
                <a:ext uri="{FF2B5EF4-FFF2-40B4-BE49-F238E27FC236}">
                  <a16:creationId xmlns:a16="http://schemas.microsoft.com/office/drawing/2014/main" id="{62AFC2FF-F6FF-F869-4B31-82A4E4BD4B2C}"/>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5" name="Rectangle 8">
                <a:extLst>
                  <a:ext uri="{FF2B5EF4-FFF2-40B4-BE49-F238E27FC236}">
                    <a16:creationId xmlns:a16="http://schemas.microsoft.com/office/drawing/2014/main" id="{01D4BC13-703A-9F55-AF4C-818E22401D32}"/>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FF5B4223-3C85-8A54-FCB2-042EED38FDE2}"/>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3A1989D4-388F-7593-6FF6-A68431BA7985}"/>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D0EA3373-F715-FB39-02CF-AB622BE67AC6}"/>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96445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08FC59C4-4642-9DB0-0E26-CD984180FB7E}"/>
              </a:ext>
            </a:extLst>
          </p:cNvPr>
          <p:cNvGrpSpPr/>
          <p:nvPr/>
        </p:nvGrpSpPr>
        <p:grpSpPr>
          <a:xfrm>
            <a:off x="11005264" y="5632077"/>
            <a:ext cx="1186735" cy="1229091"/>
            <a:chOff x="11005264" y="5632077"/>
            <a:chExt cx="1186735" cy="1229091"/>
          </a:xfrm>
        </p:grpSpPr>
        <p:pic>
          <p:nvPicPr>
            <p:cNvPr id="8" name="Imagen 7">
              <a:extLst>
                <a:ext uri="{FF2B5EF4-FFF2-40B4-BE49-F238E27FC236}">
                  <a16:creationId xmlns:a16="http://schemas.microsoft.com/office/drawing/2014/main" id="{AD792646-686B-D07C-BF43-22B597EC19A2}"/>
                </a:ext>
              </a:extLst>
            </p:cNvPr>
            <p:cNvPicPr>
              <a:picLocks noChangeAspect="1"/>
            </p:cNvPicPr>
            <p:nvPr/>
          </p:nvPicPr>
          <p:blipFill>
            <a:blip r:embed="rId2"/>
            <a:srcRect/>
            <a:stretch/>
          </p:blipFill>
          <p:spPr>
            <a:xfrm>
              <a:off x="11005264" y="5984244"/>
              <a:ext cx="1186735" cy="876924"/>
            </a:xfrm>
            <a:prstGeom prst="rect">
              <a:avLst/>
            </a:prstGeom>
          </p:spPr>
        </p:pic>
        <p:grpSp>
          <p:nvGrpSpPr>
            <p:cNvPr id="9" name="Group 12">
              <a:extLst>
                <a:ext uri="{FF2B5EF4-FFF2-40B4-BE49-F238E27FC236}">
                  <a16:creationId xmlns:a16="http://schemas.microsoft.com/office/drawing/2014/main" id="{39A94E61-8EDC-5194-F176-8FC320174F36}"/>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10" name="Rectangle 8">
                <a:extLst>
                  <a:ext uri="{FF2B5EF4-FFF2-40B4-BE49-F238E27FC236}">
                    <a16:creationId xmlns:a16="http://schemas.microsoft.com/office/drawing/2014/main" id="{EE9F8DB3-9EAB-35C0-076C-2B3E3BF58F11}"/>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9">
                <a:extLst>
                  <a:ext uri="{FF2B5EF4-FFF2-40B4-BE49-F238E27FC236}">
                    <a16:creationId xmlns:a16="http://schemas.microsoft.com/office/drawing/2014/main" id="{2FA82659-EF6F-505F-C339-4670707B6824}"/>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0">
                <a:extLst>
                  <a:ext uri="{FF2B5EF4-FFF2-40B4-BE49-F238E27FC236}">
                    <a16:creationId xmlns:a16="http://schemas.microsoft.com/office/drawing/2014/main" id="{29EAB8FE-2488-58D4-8EB4-C4E239D8A184}"/>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1">
                <a:extLst>
                  <a:ext uri="{FF2B5EF4-FFF2-40B4-BE49-F238E27FC236}">
                    <a16:creationId xmlns:a16="http://schemas.microsoft.com/office/drawing/2014/main" id="{CA85AB94-6C02-AE34-1CCC-830FE00F67FE}"/>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 name="Título 12">
            <a:extLst>
              <a:ext uri="{FF2B5EF4-FFF2-40B4-BE49-F238E27FC236}">
                <a16:creationId xmlns:a16="http://schemas.microsoft.com/office/drawing/2014/main" id="{48566857-0347-297C-A8B8-444F5108A399}"/>
              </a:ext>
            </a:extLst>
          </p:cNvPr>
          <p:cNvSpPr txBox="1">
            <a:spLocks/>
          </p:cNvSpPr>
          <p:nvPr/>
        </p:nvSpPr>
        <p:spPr>
          <a:xfrm>
            <a:off x="1105157" y="145225"/>
            <a:ext cx="8088269"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4. Como se hará la asignación presupuestal 2027 con el MGMP </a:t>
            </a:r>
          </a:p>
        </p:txBody>
      </p:sp>
      <p:sp>
        <p:nvSpPr>
          <p:cNvPr id="5" name="Título 12">
            <a:extLst>
              <a:ext uri="{FF2B5EF4-FFF2-40B4-BE49-F238E27FC236}">
                <a16:creationId xmlns:a16="http://schemas.microsoft.com/office/drawing/2014/main" id="{53A9A49C-3FB5-3DD8-2D2D-8B8F301A3073}"/>
              </a:ext>
            </a:extLst>
          </p:cNvPr>
          <p:cNvSpPr txBox="1">
            <a:spLocks/>
          </p:cNvSpPr>
          <p:nvPr/>
        </p:nvSpPr>
        <p:spPr>
          <a:xfrm>
            <a:off x="574978" y="909158"/>
            <a:ext cx="10997897" cy="2070067"/>
          </a:xfrm>
        </p:spPr>
        <p:txBody>
          <a:bodyPr/>
          <a:lstStyle>
            <a:lvl1pPr>
              <a:lnSpc>
                <a:spcPct val="90000"/>
              </a:lnSpc>
              <a:spcBef>
                <a:spcPct val="0"/>
              </a:spcBef>
              <a:buNone/>
              <a:defRPr sz="3600">
                <a:latin typeface="+mj-lt"/>
                <a:ea typeface="+mj-ea"/>
                <a:cs typeface="+mj-cs"/>
              </a:defRPr>
            </a:lvl1pPr>
          </a:lstStyle>
          <a:p>
            <a:pPr algn="just"/>
            <a:r>
              <a:rPr lang="es-CO" sz="1800" b="1">
                <a:solidFill>
                  <a:srgbClr val="002060"/>
                </a:solidFill>
                <a:latin typeface="+mn-lt"/>
              </a:rPr>
              <a:t>El Marco de Gasto de Mediano Plazo del Distrito </a:t>
            </a:r>
            <a:r>
              <a:rPr lang="es-ES" sz="1800">
                <a:latin typeface="+mn-lt"/>
                <a:cs typeface="Segoe UI"/>
              </a:rPr>
              <a:t>es un instrumento de planificación financiera y presupuestal plurianual que </a:t>
            </a:r>
            <a:r>
              <a:rPr lang="es-ES" sz="1800" b="1">
                <a:latin typeface="+mn-lt"/>
                <a:cs typeface="Segoe UI"/>
              </a:rPr>
              <a:t>establece los niveles máximos de gasto del Distrito Capital</a:t>
            </a:r>
            <a:r>
              <a:rPr lang="es-ES" sz="1800">
                <a:latin typeface="+mn-lt"/>
                <a:cs typeface="Segoe UI"/>
              </a:rPr>
              <a:t>, distribuido por sectores y tipos de gasto del Presupuesto Anual del Distrito, compatibles con las proyecciones macroeconómicas y fiscales, para un período de </a:t>
            </a:r>
            <a:r>
              <a:rPr lang="es-ES" sz="1800" b="1">
                <a:latin typeface="+mn-lt"/>
                <a:cs typeface="Segoe UI"/>
              </a:rPr>
              <a:t>cuatro (4) años</a:t>
            </a:r>
            <a:r>
              <a:rPr lang="es-ES" sz="1800">
                <a:latin typeface="+mn-lt"/>
                <a:cs typeface="Segoe UI"/>
              </a:rPr>
              <a:t>, en consistencia con el Marco Fiscal de Mediano Plazo, el Plan Distrital de Desarrollo vigente y las actividades misionales propias de cada entidad.</a:t>
            </a:r>
          </a:p>
          <a:p>
            <a:pPr algn="just"/>
            <a:endParaRPr lang="es-ES" sz="1800">
              <a:latin typeface="+mn-lt"/>
              <a:cs typeface="Segoe UI"/>
            </a:endParaRPr>
          </a:p>
          <a:p>
            <a:pPr algn="just"/>
            <a:r>
              <a:rPr lang="es-ES" sz="1800" b="1">
                <a:latin typeface="+mn-lt"/>
                <a:cs typeface="Segoe UI"/>
              </a:rPr>
              <a:t>Su propósito es orientar las decisiones presupuestales más allá de una sola vigencia fiscal, garantizando sostenibilidad y consistencia en la asignación de recursos.</a:t>
            </a:r>
            <a:endParaRPr lang="en-US" sz="1800" b="1">
              <a:latin typeface="+mn-lt"/>
              <a:cs typeface="Segoe UI"/>
            </a:endParaRPr>
          </a:p>
        </p:txBody>
      </p:sp>
      <p:sp>
        <p:nvSpPr>
          <p:cNvPr id="6" name="TextBox 2">
            <a:extLst>
              <a:ext uri="{FF2B5EF4-FFF2-40B4-BE49-F238E27FC236}">
                <a16:creationId xmlns:a16="http://schemas.microsoft.com/office/drawing/2014/main" id="{FF8AC82A-FC0F-1223-7945-656819D2DE35}"/>
              </a:ext>
            </a:extLst>
          </p:cNvPr>
          <p:cNvSpPr txBox="1"/>
          <p:nvPr/>
        </p:nvSpPr>
        <p:spPr>
          <a:xfrm>
            <a:off x="917878" y="3371763"/>
            <a:ext cx="4873322"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panose="05000000000000000000" pitchFamily="2" charset="2"/>
              <a:buChar char="ü"/>
            </a:pPr>
            <a:r>
              <a:rPr lang="en-US" b="0" i="0">
                <a:ea typeface="Segoe UI"/>
                <a:cs typeface="Segoe UI"/>
              </a:rPr>
              <a:t>Define </a:t>
            </a:r>
            <a:r>
              <a:rPr lang="en-US" b="0" i="0" err="1">
                <a:ea typeface="Segoe UI"/>
                <a:cs typeface="Segoe UI"/>
              </a:rPr>
              <a:t>los</a:t>
            </a:r>
            <a:r>
              <a:rPr lang="en-US" b="0" i="0">
                <a:ea typeface="Segoe UI"/>
                <a:cs typeface="Segoe UI"/>
              </a:rPr>
              <a:t> </a:t>
            </a:r>
            <a:r>
              <a:rPr lang="en-US" b="1" i="0" err="1">
                <a:ea typeface="Segoe UI"/>
                <a:cs typeface="Segoe UI"/>
              </a:rPr>
              <a:t>niveles</a:t>
            </a:r>
            <a:r>
              <a:rPr lang="en-US" b="1" i="0">
                <a:ea typeface="Segoe UI"/>
                <a:cs typeface="Segoe UI"/>
              </a:rPr>
              <a:t> </a:t>
            </a:r>
            <a:r>
              <a:rPr lang="en-US" b="1" i="0" err="1">
                <a:ea typeface="Segoe UI"/>
                <a:cs typeface="Segoe UI"/>
              </a:rPr>
              <a:t>máximos</a:t>
            </a:r>
            <a:r>
              <a:rPr lang="en-US" b="1" i="0">
                <a:ea typeface="Segoe UI"/>
                <a:cs typeface="Segoe UI"/>
              </a:rPr>
              <a:t> de </a:t>
            </a:r>
            <a:r>
              <a:rPr lang="en-US" b="1" i="0" err="1">
                <a:ea typeface="Segoe UI"/>
                <a:cs typeface="Segoe UI"/>
              </a:rPr>
              <a:t>gasto</a:t>
            </a:r>
            <a:r>
              <a:rPr lang="en-US" b="0" i="0">
                <a:ea typeface="Segoe UI"/>
                <a:cs typeface="Segoe UI"/>
              </a:rPr>
              <a:t> </a:t>
            </a:r>
            <a:r>
              <a:rPr lang="en-US" b="0" i="0" err="1">
                <a:ea typeface="Segoe UI"/>
                <a:cs typeface="Segoe UI"/>
              </a:rPr>
              <a:t>que</a:t>
            </a:r>
            <a:r>
              <a:rPr lang="en-US" b="0" i="0">
                <a:ea typeface="Segoe UI"/>
                <a:cs typeface="Segoe UI"/>
              </a:rPr>
              <a:t> </a:t>
            </a:r>
            <a:r>
              <a:rPr lang="en-US" b="0" i="0" err="1">
                <a:ea typeface="Segoe UI"/>
                <a:cs typeface="Segoe UI"/>
              </a:rPr>
              <a:t>puede</a:t>
            </a:r>
            <a:r>
              <a:rPr lang="en-US" b="0" i="0">
                <a:ea typeface="Segoe UI"/>
                <a:cs typeface="Segoe UI"/>
              </a:rPr>
              <a:t> </a:t>
            </a:r>
            <a:r>
              <a:rPr lang="en-US" b="0" i="0" err="1">
                <a:ea typeface="Segoe UI"/>
                <a:cs typeface="Segoe UI"/>
              </a:rPr>
              <a:t>asumir</a:t>
            </a:r>
            <a:r>
              <a:rPr lang="en-US" b="0" i="0">
                <a:ea typeface="Segoe UI"/>
                <a:cs typeface="Segoe UI"/>
              </a:rPr>
              <a:t> la ciudad </a:t>
            </a:r>
            <a:r>
              <a:rPr lang="en-US" b="0" i="0" err="1">
                <a:ea typeface="Segoe UI"/>
                <a:cs typeface="Segoe UI"/>
              </a:rPr>
              <a:t>en</a:t>
            </a:r>
            <a:r>
              <a:rPr lang="en-US" b="0" i="0">
                <a:ea typeface="Segoe UI"/>
                <a:cs typeface="Segoe UI"/>
              </a:rPr>
              <a:t> el </a:t>
            </a:r>
            <a:r>
              <a:rPr lang="en-US" b="0" i="0" err="1">
                <a:ea typeface="Segoe UI"/>
                <a:cs typeface="Segoe UI"/>
              </a:rPr>
              <a:t>mediano</a:t>
            </a:r>
            <a:r>
              <a:rPr lang="en-US" b="0" i="0">
                <a:ea typeface="Segoe UI"/>
                <a:cs typeface="Segoe UI"/>
              </a:rPr>
              <a:t> </a:t>
            </a:r>
            <a:r>
              <a:rPr lang="en-US" b="0" i="0" err="1">
                <a:ea typeface="Segoe UI"/>
                <a:cs typeface="Segoe UI"/>
              </a:rPr>
              <a:t>plazo</a:t>
            </a:r>
            <a:r>
              <a:rPr lang="en-US" b="0" i="0">
                <a:ea typeface="Segoe UI"/>
                <a:cs typeface="Segoe UI"/>
              </a:rPr>
              <a:t>.</a:t>
            </a:r>
          </a:p>
          <a:p>
            <a:pPr marL="342900" indent="-342900">
              <a:buFont typeface="Wingdings" panose="05000000000000000000" pitchFamily="2" charset="2"/>
              <a:buChar char="ü"/>
            </a:pPr>
            <a:endParaRPr lang="en-US" b="0" i="0">
              <a:ea typeface="Segoe UI"/>
              <a:cs typeface="Segoe UI"/>
            </a:endParaRPr>
          </a:p>
          <a:p>
            <a:pPr marL="342900" indent="-342900">
              <a:buFont typeface="Wingdings" panose="05000000000000000000" pitchFamily="2" charset="2"/>
              <a:buChar char="ü"/>
            </a:pPr>
            <a:r>
              <a:rPr lang="en-US" b="0" i="0" err="1">
                <a:ea typeface="Segoe UI"/>
                <a:cs typeface="Segoe UI"/>
              </a:rPr>
              <a:t>Permite</a:t>
            </a:r>
            <a:r>
              <a:rPr lang="en-US" b="0" i="0">
                <a:ea typeface="Segoe UI"/>
                <a:cs typeface="Segoe UI"/>
              </a:rPr>
              <a:t> </a:t>
            </a:r>
            <a:r>
              <a:rPr lang="en-US" b="0" i="0" err="1">
                <a:ea typeface="Segoe UI"/>
                <a:cs typeface="Segoe UI"/>
              </a:rPr>
              <a:t>proyectar</a:t>
            </a:r>
            <a:r>
              <a:rPr lang="en-US" b="0" i="0">
                <a:ea typeface="Segoe UI"/>
                <a:cs typeface="Segoe UI"/>
              </a:rPr>
              <a:t> y </a:t>
            </a:r>
            <a:r>
              <a:rPr lang="en-US" b="0" i="0" err="1">
                <a:ea typeface="Segoe UI"/>
                <a:cs typeface="Segoe UI"/>
              </a:rPr>
              <a:t>priorizar</a:t>
            </a:r>
            <a:r>
              <a:rPr lang="en-US" b="0" i="0">
                <a:ea typeface="Segoe UI"/>
                <a:cs typeface="Segoe UI"/>
              </a:rPr>
              <a:t> </a:t>
            </a:r>
            <a:r>
              <a:rPr lang="en-US" b="0" i="0" err="1">
                <a:ea typeface="Segoe UI"/>
                <a:cs typeface="Segoe UI"/>
              </a:rPr>
              <a:t>los</a:t>
            </a:r>
            <a:r>
              <a:rPr lang="en-US" b="0" i="0">
                <a:ea typeface="Segoe UI"/>
                <a:cs typeface="Segoe UI"/>
              </a:rPr>
              <a:t> </a:t>
            </a:r>
            <a:r>
              <a:rPr lang="en-US" b="0" i="0" err="1">
                <a:ea typeface="Segoe UI"/>
                <a:cs typeface="Segoe UI"/>
              </a:rPr>
              <a:t>gastos</a:t>
            </a:r>
            <a:r>
              <a:rPr lang="en-US" b="0" i="0">
                <a:ea typeface="Segoe UI"/>
                <a:cs typeface="Segoe UI"/>
              </a:rPr>
              <a:t> de </a:t>
            </a:r>
            <a:r>
              <a:rPr lang="en-US" b="1" i="0" err="1">
                <a:ea typeface="Segoe UI"/>
                <a:cs typeface="Segoe UI"/>
              </a:rPr>
              <a:t>funcionamiento</a:t>
            </a:r>
            <a:r>
              <a:rPr lang="en-US" b="1" i="0">
                <a:ea typeface="Segoe UI"/>
                <a:cs typeface="Segoe UI"/>
              </a:rPr>
              <a:t>, </a:t>
            </a:r>
            <a:r>
              <a:rPr lang="en-US" b="1" i="0" err="1">
                <a:ea typeface="Segoe UI"/>
                <a:cs typeface="Segoe UI"/>
              </a:rPr>
              <a:t>inversión</a:t>
            </a:r>
            <a:r>
              <a:rPr lang="en-US" b="1" i="0">
                <a:ea typeface="Segoe UI"/>
                <a:cs typeface="Segoe UI"/>
              </a:rPr>
              <a:t> y </a:t>
            </a:r>
            <a:r>
              <a:rPr lang="en-US" b="1" i="0" err="1">
                <a:ea typeface="Segoe UI"/>
                <a:cs typeface="Segoe UI"/>
              </a:rPr>
              <a:t>servicio</a:t>
            </a:r>
            <a:r>
              <a:rPr lang="en-US" b="1" i="0">
                <a:ea typeface="Segoe UI"/>
                <a:cs typeface="Segoe UI"/>
              </a:rPr>
              <a:t> de la </a:t>
            </a:r>
            <a:r>
              <a:rPr lang="en-US" b="1" i="0" err="1">
                <a:ea typeface="Segoe UI"/>
                <a:cs typeface="Segoe UI"/>
              </a:rPr>
              <a:t>deuda</a:t>
            </a:r>
            <a:r>
              <a:rPr lang="en-US" b="0" i="0">
                <a:ea typeface="Segoe UI"/>
                <a:cs typeface="Segoe UI"/>
              </a:rPr>
              <a:t> </a:t>
            </a:r>
            <a:r>
              <a:rPr lang="en-US" b="0" i="0" err="1">
                <a:ea typeface="Segoe UI"/>
                <a:cs typeface="Segoe UI"/>
              </a:rPr>
              <a:t>por</a:t>
            </a:r>
            <a:r>
              <a:rPr lang="en-US" b="0" i="0">
                <a:ea typeface="Segoe UI"/>
                <a:cs typeface="Segoe UI"/>
              </a:rPr>
              <a:t> </a:t>
            </a:r>
            <a:r>
              <a:rPr lang="en-US" b="0" i="0" err="1">
                <a:ea typeface="Segoe UI"/>
                <a:cs typeface="Segoe UI"/>
              </a:rPr>
              <a:t>sectores</a:t>
            </a:r>
            <a:r>
              <a:rPr lang="en-US" b="0" i="0">
                <a:ea typeface="Segoe UI"/>
                <a:cs typeface="Segoe UI"/>
              </a:rPr>
              <a:t>.</a:t>
            </a:r>
          </a:p>
          <a:p>
            <a:pPr marL="342900" indent="-342900">
              <a:buFont typeface="Wingdings" panose="05000000000000000000" pitchFamily="2" charset="2"/>
              <a:buChar char="ü"/>
            </a:pPr>
            <a:endParaRPr lang="en-US" b="0" i="0">
              <a:ea typeface="Segoe UI"/>
              <a:cs typeface="Segoe UI"/>
            </a:endParaRPr>
          </a:p>
          <a:p>
            <a:pPr marL="342900" indent="-342900">
              <a:buFont typeface="Wingdings" panose="05000000000000000000" pitchFamily="2" charset="2"/>
              <a:buChar char="ü"/>
            </a:pPr>
            <a:r>
              <a:rPr lang="en-US" b="0" i="0" err="1">
                <a:ea typeface="Segoe UI"/>
                <a:cs typeface="Segoe UI"/>
              </a:rPr>
              <a:t>Busca</a:t>
            </a:r>
            <a:r>
              <a:rPr lang="en-US" b="0" i="0">
                <a:ea typeface="Segoe UI"/>
                <a:cs typeface="Segoe UI"/>
              </a:rPr>
              <a:t> </a:t>
            </a:r>
            <a:r>
              <a:rPr lang="en-US" b="1" i="0" err="1">
                <a:ea typeface="Segoe UI"/>
                <a:cs typeface="Segoe UI"/>
              </a:rPr>
              <a:t>evitar</a:t>
            </a:r>
            <a:r>
              <a:rPr lang="en-US" b="1" i="0">
                <a:ea typeface="Segoe UI"/>
                <a:cs typeface="Segoe UI"/>
              </a:rPr>
              <a:t> </a:t>
            </a:r>
            <a:r>
              <a:rPr lang="en-US" b="1" i="0" err="1">
                <a:ea typeface="Segoe UI"/>
                <a:cs typeface="Segoe UI"/>
              </a:rPr>
              <a:t>decisiones</a:t>
            </a:r>
            <a:r>
              <a:rPr lang="en-US" b="1" i="0">
                <a:ea typeface="Segoe UI"/>
                <a:cs typeface="Segoe UI"/>
              </a:rPr>
              <a:t> de </a:t>
            </a:r>
            <a:r>
              <a:rPr lang="en-US" b="1" i="0" err="1">
                <a:ea typeface="Segoe UI"/>
                <a:cs typeface="Segoe UI"/>
              </a:rPr>
              <a:t>gasto</a:t>
            </a:r>
            <a:r>
              <a:rPr lang="en-US" b="1" i="0">
                <a:ea typeface="Segoe UI"/>
                <a:cs typeface="Segoe UI"/>
              </a:rPr>
              <a:t> </a:t>
            </a:r>
            <a:r>
              <a:rPr lang="en-US" b="0" i="0">
                <a:ea typeface="Segoe UI"/>
                <a:cs typeface="Segoe UI"/>
              </a:rPr>
              <a:t>de corto </a:t>
            </a:r>
            <a:r>
              <a:rPr lang="en-US" b="0" i="0" err="1">
                <a:ea typeface="Segoe UI"/>
                <a:cs typeface="Segoe UI"/>
              </a:rPr>
              <a:t>plazo</a:t>
            </a:r>
            <a:r>
              <a:rPr lang="en-US" b="0" i="0">
                <a:ea typeface="Segoe UI"/>
                <a:cs typeface="Segoe UI"/>
              </a:rPr>
              <a:t> </a:t>
            </a:r>
            <a:r>
              <a:rPr lang="en-US" b="1" i="0" err="1">
                <a:ea typeface="Segoe UI"/>
                <a:cs typeface="Segoe UI"/>
              </a:rPr>
              <a:t>que</a:t>
            </a:r>
            <a:r>
              <a:rPr lang="en-US" b="1" i="0">
                <a:ea typeface="Segoe UI"/>
                <a:cs typeface="Segoe UI"/>
              </a:rPr>
              <a:t> no </a:t>
            </a:r>
            <a:r>
              <a:rPr lang="en-US" b="1" i="0" err="1">
                <a:ea typeface="Segoe UI"/>
                <a:cs typeface="Segoe UI"/>
              </a:rPr>
              <a:t>tengan</a:t>
            </a:r>
            <a:r>
              <a:rPr lang="en-US" b="1" i="0">
                <a:ea typeface="Segoe UI"/>
                <a:cs typeface="Segoe UI"/>
              </a:rPr>
              <a:t> </a:t>
            </a:r>
            <a:r>
              <a:rPr lang="en-US" b="1" i="0" err="1">
                <a:ea typeface="Segoe UI"/>
                <a:cs typeface="Segoe UI"/>
              </a:rPr>
              <a:t>respaldo</a:t>
            </a:r>
            <a:r>
              <a:rPr lang="en-US" b="1" i="0">
                <a:ea typeface="Segoe UI"/>
                <a:cs typeface="Segoe UI"/>
              </a:rPr>
              <a:t> fiscal.</a:t>
            </a:r>
          </a:p>
        </p:txBody>
      </p:sp>
      <p:sp>
        <p:nvSpPr>
          <p:cNvPr id="17" name="TextBox 2">
            <a:extLst>
              <a:ext uri="{FF2B5EF4-FFF2-40B4-BE49-F238E27FC236}">
                <a16:creationId xmlns:a16="http://schemas.microsoft.com/office/drawing/2014/main" id="{6459A524-EC17-7BD4-89A7-90FAF0E59089}"/>
              </a:ext>
            </a:extLst>
          </p:cNvPr>
          <p:cNvSpPr txBox="1"/>
          <p:nvPr/>
        </p:nvSpPr>
        <p:spPr>
          <a:xfrm>
            <a:off x="5806770" y="3371763"/>
            <a:ext cx="5455669"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panose="05000000000000000000" pitchFamily="2" charset="2"/>
              <a:buChar char="ü"/>
            </a:pPr>
            <a:r>
              <a:rPr lang="en-US" b="0" i="0" err="1">
                <a:ea typeface="Segoe UI"/>
                <a:cs typeface="Segoe UI"/>
              </a:rPr>
              <a:t>Articula</a:t>
            </a:r>
            <a:r>
              <a:rPr lang="en-US" b="0" i="0">
                <a:ea typeface="Segoe UI"/>
                <a:cs typeface="Segoe UI"/>
              </a:rPr>
              <a:t> el </a:t>
            </a:r>
            <a:r>
              <a:rPr lang="en-US" b="0" i="0" err="1">
                <a:ea typeface="Segoe UI"/>
                <a:cs typeface="Segoe UI"/>
              </a:rPr>
              <a:t>presupuesto</a:t>
            </a:r>
            <a:r>
              <a:rPr lang="en-US" b="0" i="0">
                <a:ea typeface="Segoe UI"/>
                <a:cs typeface="Segoe UI"/>
              </a:rPr>
              <a:t> </a:t>
            </a:r>
            <a:r>
              <a:rPr lang="en-US" b="0" i="0" err="1">
                <a:ea typeface="Segoe UI"/>
                <a:cs typeface="Segoe UI"/>
              </a:rPr>
              <a:t>anual</a:t>
            </a:r>
            <a:r>
              <a:rPr lang="en-US" b="0" i="0">
                <a:ea typeface="Segoe UI"/>
                <a:cs typeface="Segoe UI"/>
              </a:rPr>
              <a:t> con </a:t>
            </a:r>
            <a:r>
              <a:rPr lang="en-US" b="0" i="0" err="1">
                <a:ea typeface="Segoe UI"/>
                <a:cs typeface="Segoe UI"/>
              </a:rPr>
              <a:t>una</a:t>
            </a:r>
            <a:r>
              <a:rPr lang="en-US" b="0" i="0">
                <a:ea typeface="Segoe UI"/>
                <a:cs typeface="Segoe UI"/>
              </a:rPr>
              <a:t> </a:t>
            </a:r>
            <a:r>
              <a:rPr lang="en-US" b="0" i="0" err="1">
                <a:ea typeface="Segoe UI"/>
                <a:cs typeface="Segoe UI"/>
              </a:rPr>
              <a:t>trayectoria</a:t>
            </a:r>
            <a:r>
              <a:rPr lang="en-US" b="0" i="0">
                <a:ea typeface="Segoe UI"/>
                <a:cs typeface="Segoe UI"/>
              </a:rPr>
              <a:t> de </a:t>
            </a:r>
            <a:r>
              <a:rPr lang="en-US" b="1" i="0" err="1">
                <a:ea typeface="Segoe UI"/>
                <a:cs typeface="Segoe UI"/>
              </a:rPr>
              <a:t>gasto</a:t>
            </a:r>
            <a:r>
              <a:rPr lang="en-US" b="1" i="0">
                <a:ea typeface="Segoe UI"/>
                <a:cs typeface="Segoe UI"/>
              </a:rPr>
              <a:t> </a:t>
            </a:r>
            <a:r>
              <a:rPr lang="en-US" b="1" i="0" err="1">
                <a:ea typeface="Segoe UI"/>
                <a:cs typeface="Segoe UI"/>
              </a:rPr>
              <a:t>sostenible</a:t>
            </a:r>
            <a:r>
              <a:rPr lang="en-US" b="1" i="0">
                <a:ea typeface="Segoe UI"/>
                <a:cs typeface="Segoe UI"/>
              </a:rPr>
              <a:t> a cuatro </a:t>
            </a:r>
            <a:r>
              <a:rPr lang="en-US" b="1" i="0" err="1">
                <a:ea typeface="Segoe UI"/>
                <a:cs typeface="Segoe UI"/>
              </a:rPr>
              <a:t>años</a:t>
            </a:r>
            <a:r>
              <a:rPr lang="en-US" b="0" i="0">
                <a:ea typeface="Segoe UI"/>
                <a:cs typeface="Segoe UI"/>
              </a:rPr>
              <a:t>.</a:t>
            </a:r>
          </a:p>
          <a:p>
            <a:pPr marL="342900" indent="-342900">
              <a:buFont typeface="Wingdings" panose="05000000000000000000" pitchFamily="2" charset="2"/>
              <a:buChar char="ü"/>
            </a:pPr>
            <a:endParaRPr lang="en-US" b="0" i="0">
              <a:ea typeface="Segoe UI"/>
              <a:cs typeface="Segoe UI"/>
            </a:endParaRPr>
          </a:p>
          <a:p>
            <a:pPr marL="342900" indent="-342900">
              <a:buFont typeface="Wingdings" panose="05000000000000000000" pitchFamily="2" charset="2"/>
              <a:buChar char="ü"/>
            </a:pPr>
            <a:r>
              <a:rPr lang="en-US" b="0" i="0" err="1">
                <a:ea typeface="Segoe UI"/>
                <a:cs typeface="Segoe UI"/>
              </a:rPr>
              <a:t>Facilita</a:t>
            </a:r>
            <a:r>
              <a:rPr lang="en-US" b="0" i="0">
                <a:ea typeface="Segoe UI"/>
                <a:cs typeface="Segoe UI"/>
              </a:rPr>
              <a:t> la </a:t>
            </a:r>
            <a:r>
              <a:rPr lang="en-US" b="1" i="0" err="1">
                <a:ea typeface="Segoe UI"/>
                <a:cs typeface="Segoe UI"/>
              </a:rPr>
              <a:t>priorización</a:t>
            </a:r>
            <a:r>
              <a:rPr lang="en-US" b="1" i="0">
                <a:ea typeface="Segoe UI"/>
                <a:cs typeface="Segoe UI"/>
              </a:rPr>
              <a:t> de </a:t>
            </a:r>
            <a:r>
              <a:rPr lang="en-US" b="1" i="0" err="1">
                <a:ea typeface="Segoe UI"/>
                <a:cs typeface="Segoe UI"/>
              </a:rPr>
              <a:t>recursos</a:t>
            </a:r>
            <a:r>
              <a:rPr lang="en-US" b="1" i="0">
                <a:ea typeface="Segoe UI"/>
                <a:cs typeface="Segoe UI"/>
              </a:rPr>
              <a:t> </a:t>
            </a:r>
            <a:r>
              <a:rPr lang="en-US" b="0" i="0">
                <a:ea typeface="Segoe UI"/>
                <a:cs typeface="Segoe UI"/>
              </a:rPr>
              <a:t>entre </a:t>
            </a:r>
            <a:r>
              <a:rPr lang="en-US" b="0" i="0" err="1">
                <a:ea typeface="Segoe UI"/>
                <a:cs typeface="Segoe UI"/>
              </a:rPr>
              <a:t>sectores</a:t>
            </a:r>
            <a:r>
              <a:rPr lang="en-US" b="0" i="0">
                <a:ea typeface="Segoe UI"/>
                <a:cs typeface="Segoe UI"/>
              </a:rPr>
              <a:t> y </a:t>
            </a:r>
            <a:r>
              <a:rPr lang="en-US" b="0" i="0" err="1">
                <a:ea typeface="Segoe UI"/>
                <a:cs typeface="Segoe UI"/>
              </a:rPr>
              <a:t>programas</a:t>
            </a:r>
            <a:r>
              <a:rPr lang="en-US" b="0" i="0">
                <a:ea typeface="Segoe UI"/>
                <a:cs typeface="Segoe UI"/>
              </a:rPr>
              <a:t> </a:t>
            </a:r>
            <a:r>
              <a:rPr lang="en-US" b="0" i="0" err="1">
                <a:ea typeface="Segoe UI"/>
                <a:cs typeface="Segoe UI"/>
              </a:rPr>
              <a:t>estratégicos</a:t>
            </a:r>
            <a:r>
              <a:rPr lang="en-US" b="0" i="0">
                <a:ea typeface="Segoe UI"/>
                <a:cs typeface="Segoe UI"/>
              </a:rPr>
              <a:t> del Plan </a:t>
            </a:r>
            <a:r>
              <a:rPr lang="en-US" b="0" i="0" err="1">
                <a:ea typeface="Segoe UI"/>
                <a:cs typeface="Segoe UI"/>
              </a:rPr>
              <a:t>Distrital</a:t>
            </a:r>
            <a:r>
              <a:rPr lang="en-US" b="0" i="0">
                <a:ea typeface="Segoe UI"/>
                <a:cs typeface="Segoe UI"/>
              </a:rPr>
              <a:t> de Desarrollo.</a:t>
            </a:r>
            <a:endParaRPr lang="en-US">
              <a:ea typeface="Segoe UI"/>
              <a:cs typeface="Segoe UI"/>
            </a:endParaRPr>
          </a:p>
          <a:p>
            <a:pPr marL="342900" indent="-342900">
              <a:buFont typeface="Wingdings" panose="05000000000000000000" pitchFamily="2" charset="2"/>
              <a:buChar char="ü"/>
            </a:pPr>
            <a:endParaRPr lang="en-US" b="0" i="0">
              <a:ea typeface="Segoe UI"/>
              <a:cs typeface="Segoe UI"/>
            </a:endParaRPr>
          </a:p>
          <a:p>
            <a:pPr marL="342900" indent="-342900">
              <a:buFont typeface="Wingdings" panose="05000000000000000000" pitchFamily="2" charset="2"/>
              <a:buChar char="ü"/>
            </a:pPr>
            <a:r>
              <a:rPr lang="en-US" b="0" i="0" err="1">
                <a:ea typeface="Segoe UI"/>
                <a:cs typeface="Segoe UI"/>
              </a:rPr>
              <a:t>Incorpora</a:t>
            </a:r>
            <a:r>
              <a:rPr lang="en-US" b="0" i="0">
                <a:ea typeface="Segoe UI"/>
                <a:cs typeface="Segoe UI"/>
              </a:rPr>
              <a:t> </a:t>
            </a:r>
            <a:r>
              <a:rPr lang="en-US" b="1" i="0" err="1">
                <a:ea typeface="Segoe UI"/>
                <a:cs typeface="Segoe UI"/>
              </a:rPr>
              <a:t>principios</a:t>
            </a:r>
            <a:r>
              <a:rPr lang="en-US" b="1" i="0">
                <a:ea typeface="Segoe UI"/>
                <a:cs typeface="Segoe UI"/>
              </a:rPr>
              <a:t> de </a:t>
            </a:r>
            <a:r>
              <a:rPr lang="en-US" b="1" i="0" err="1">
                <a:ea typeface="Segoe UI"/>
                <a:cs typeface="Segoe UI"/>
              </a:rPr>
              <a:t>sostenibilidad</a:t>
            </a:r>
            <a:r>
              <a:rPr lang="en-US" b="1" i="0">
                <a:ea typeface="Segoe UI"/>
                <a:cs typeface="Segoe UI"/>
              </a:rPr>
              <a:t> fiscal, </a:t>
            </a:r>
            <a:r>
              <a:rPr lang="en-US" b="1" i="0" err="1">
                <a:ea typeface="Segoe UI"/>
                <a:cs typeface="Segoe UI"/>
              </a:rPr>
              <a:t>eficiencia</a:t>
            </a:r>
            <a:r>
              <a:rPr lang="en-US" b="1" i="0">
                <a:ea typeface="Segoe UI"/>
                <a:cs typeface="Segoe UI"/>
              </a:rPr>
              <a:t>, </a:t>
            </a:r>
            <a:r>
              <a:rPr lang="en-US" b="1" err="1">
                <a:ea typeface="Segoe UI"/>
                <a:cs typeface="Segoe UI"/>
              </a:rPr>
              <a:t>transparencia</a:t>
            </a:r>
            <a:r>
              <a:rPr lang="en-US" b="1">
                <a:ea typeface="Segoe UI"/>
                <a:cs typeface="Segoe UI"/>
              </a:rPr>
              <a:t> y </a:t>
            </a:r>
            <a:r>
              <a:rPr lang="en-US" b="1" err="1">
                <a:ea typeface="Segoe UI"/>
                <a:cs typeface="Segoe UI"/>
              </a:rPr>
              <a:t>programación</a:t>
            </a:r>
            <a:r>
              <a:rPr lang="en-US" b="1" i="0">
                <a:ea typeface="Segoe UI"/>
                <a:cs typeface="Segoe UI"/>
              </a:rPr>
              <a:t> integral.</a:t>
            </a:r>
            <a:endParaRPr lang="en-US" b="1"/>
          </a:p>
        </p:txBody>
      </p:sp>
    </p:spTree>
    <p:extLst>
      <p:ext uri="{BB962C8B-B14F-4D97-AF65-F5344CB8AC3E}">
        <p14:creationId xmlns:p14="http://schemas.microsoft.com/office/powerpoint/2010/main" val="27481427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D297F-9D86-E75E-92AD-A3D4EF3D40AA}"/>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FC192AF2-FD69-DDF4-0900-D8F65BF4FA02}"/>
              </a:ext>
            </a:extLst>
          </p:cNvPr>
          <p:cNvSpPr txBox="1">
            <a:spLocks/>
          </p:cNvSpPr>
          <p:nvPr/>
        </p:nvSpPr>
        <p:spPr>
          <a:xfrm>
            <a:off x="1743332" y="2745550"/>
            <a:ext cx="8200768" cy="1054925"/>
          </a:xfrm>
          <a:prstGeom prst="rect">
            <a:avLst/>
          </a:prstGeom>
        </p:spPr>
        <p:txBody>
          <a:bodyPr lIns="91440" tIns="45720" rIns="91440" bIns="45720" anchor="t"/>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4000">
                <a:solidFill>
                  <a:srgbClr val="002060"/>
                </a:solidFill>
              </a:rPr>
              <a:t>5. Principales aspectos para el cierre presupuestal vigencia 2026 </a:t>
            </a:r>
          </a:p>
        </p:txBody>
      </p:sp>
      <p:grpSp>
        <p:nvGrpSpPr>
          <p:cNvPr id="2" name="Grupo 1">
            <a:extLst>
              <a:ext uri="{FF2B5EF4-FFF2-40B4-BE49-F238E27FC236}">
                <a16:creationId xmlns:a16="http://schemas.microsoft.com/office/drawing/2014/main" id="{6ECB9D3C-4754-548E-7877-A1C7F03746CC}"/>
              </a:ext>
            </a:extLst>
          </p:cNvPr>
          <p:cNvGrpSpPr/>
          <p:nvPr/>
        </p:nvGrpSpPr>
        <p:grpSpPr>
          <a:xfrm>
            <a:off x="10344150" y="5248275"/>
            <a:ext cx="1695449" cy="1508119"/>
            <a:chOff x="11005264" y="5632077"/>
            <a:chExt cx="1186735" cy="1229091"/>
          </a:xfrm>
        </p:grpSpPr>
        <p:pic>
          <p:nvPicPr>
            <p:cNvPr id="3" name="Imagen 2">
              <a:extLst>
                <a:ext uri="{FF2B5EF4-FFF2-40B4-BE49-F238E27FC236}">
                  <a16:creationId xmlns:a16="http://schemas.microsoft.com/office/drawing/2014/main" id="{FEDF9F48-6227-D735-A07D-FEE424E431D9}"/>
                </a:ext>
              </a:extLst>
            </p:cNvPr>
            <p:cNvPicPr>
              <a:picLocks noChangeAspect="1"/>
            </p:cNvPicPr>
            <p:nvPr/>
          </p:nvPicPr>
          <p:blipFill>
            <a:blip r:embed="rId3"/>
            <a:srcRect/>
            <a:stretch/>
          </p:blipFill>
          <p:spPr>
            <a:xfrm>
              <a:off x="11005264" y="5984244"/>
              <a:ext cx="1186735" cy="876924"/>
            </a:xfrm>
            <a:prstGeom prst="rect">
              <a:avLst/>
            </a:prstGeom>
          </p:spPr>
        </p:pic>
        <p:grpSp>
          <p:nvGrpSpPr>
            <p:cNvPr id="4" name="Group 12">
              <a:extLst>
                <a:ext uri="{FF2B5EF4-FFF2-40B4-BE49-F238E27FC236}">
                  <a16:creationId xmlns:a16="http://schemas.microsoft.com/office/drawing/2014/main" id="{442C36CE-3530-36AC-6BE7-405DCD4D0726}"/>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5" name="Rectangle 8">
                <a:extLst>
                  <a:ext uri="{FF2B5EF4-FFF2-40B4-BE49-F238E27FC236}">
                    <a16:creationId xmlns:a16="http://schemas.microsoft.com/office/drawing/2014/main" id="{9F48DF31-A95F-5E8D-5F26-8FB27703CE19}"/>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F14AE22A-9BA7-5632-50F2-1CC419642F23}"/>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D1D6D72B-70E4-82BD-F092-84EAB765510E}"/>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3DBF5483-7CB9-A015-9E4D-2ADBDA0A7103}"/>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3066563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687B1-A2DD-DD38-0C28-64C8EE5408A4}"/>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5F4C0C31-6FEE-1916-DE51-016DDDB9211D}"/>
              </a:ext>
            </a:extLst>
          </p:cNvPr>
          <p:cNvSpPr txBox="1">
            <a:spLocks/>
          </p:cNvSpPr>
          <p:nvPr/>
        </p:nvSpPr>
        <p:spPr>
          <a:xfrm>
            <a:off x="1105157" y="145225"/>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5. </a:t>
            </a:r>
            <a:r>
              <a:rPr lang="es-MX" sz="2000">
                <a:solidFill>
                  <a:srgbClr val="002060"/>
                </a:solidFill>
              </a:rPr>
              <a:t>Principales aspectos para el cierre presupuestal vigencia 2026 </a:t>
            </a:r>
            <a:endParaRPr lang="es-ES" sz="2000">
              <a:solidFill>
                <a:srgbClr val="002060"/>
              </a:solidFill>
            </a:endParaRPr>
          </a:p>
        </p:txBody>
      </p:sp>
      <p:pic>
        <p:nvPicPr>
          <p:cNvPr id="39" name="Imagen 38">
            <a:extLst>
              <a:ext uri="{FF2B5EF4-FFF2-40B4-BE49-F238E27FC236}">
                <a16:creationId xmlns:a16="http://schemas.microsoft.com/office/drawing/2014/main" id="{F45B671A-182F-C572-46E4-3941101356DA}"/>
              </a:ext>
            </a:extLst>
          </p:cNvPr>
          <p:cNvPicPr>
            <a:picLocks noChangeAspect="1"/>
          </p:cNvPicPr>
          <p:nvPr/>
        </p:nvPicPr>
        <p:blipFill>
          <a:blip r:embed="rId3"/>
          <a:stretch>
            <a:fillRect/>
          </a:stretch>
        </p:blipFill>
        <p:spPr>
          <a:xfrm>
            <a:off x="10982325" y="5963958"/>
            <a:ext cx="1200149" cy="886835"/>
          </a:xfrm>
          <a:prstGeom prst="rect">
            <a:avLst/>
          </a:prstGeom>
        </p:spPr>
      </p:pic>
      <p:sp>
        <p:nvSpPr>
          <p:cNvPr id="100" name="Pill Izquierda"/>
          <p:cNvSpPr/>
          <p:nvPr/>
        </p:nvSpPr>
        <p:spPr>
          <a:xfrm>
            <a:off x="400000" y="1240000"/>
            <a:ext cx="5546000" cy="520000"/>
          </a:xfrm>
          <a:prstGeom prst="roundRect">
            <a:avLst>
              <a:gd name="adj" fmla="val 22000"/>
            </a:avLst>
          </a:prstGeom>
          <a:solidFill>
            <a:srgbClr val="002060"/>
          </a:solidFill>
          <a:ln>
            <a:noFill/>
          </a:ln>
        </p:spPr>
        <p:txBody>
          <a:bodyPr rtlCol="0" anchor="ctr">
            <a:normAutofit/>
          </a:bodyPr>
          <a:lstStyle/>
          <a:p>
            <a:pPr algn="ctr"/>
            <a:r>
              <a:rPr lang="es-CO" sz="1600" b="1">
                <a:solidFill>
                  <a:srgbClr val="FFFFFF"/>
                </a:solidFill>
              </a:rPr>
              <a:t>Cierre de la vigencia 2026</a:t>
            </a:r>
          </a:p>
        </p:txBody>
      </p:sp>
      <p:sp>
        <p:nvSpPr>
          <p:cNvPr id="101" name="Pill Derecha"/>
          <p:cNvSpPr/>
          <p:nvPr/>
        </p:nvSpPr>
        <p:spPr>
          <a:xfrm>
            <a:off x="6246000" y="1240000"/>
            <a:ext cx="5546000" cy="520000"/>
          </a:xfrm>
          <a:prstGeom prst="roundRect">
            <a:avLst>
              <a:gd name="adj" fmla="val 22000"/>
            </a:avLst>
          </a:prstGeom>
          <a:solidFill>
            <a:srgbClr val="002060"/>
          </a:solidFill>
          <a:ln>
            <a:noFill/>
          </a:ln>
        </p:spPr>
        <p:txBody>
          <a:bodyPr rtlCol="0" anchor="ctr">
            <a:normAutofit/>
          </a:bodyPr>
          <a:lstStyle/>
          <a:p>
            <a:pPr algn="ctr"/>
            <a:r>
              <a:rPr lang="es-CO" sz="1600" b="1">
                <a:solidFill>
                  <a:srgbClr val="FFFFFF"/>
                </a:solidFill>
              </a:rPr>
              <a:t>Gestión de pagos y cuentas por pagar</a:t>
            </a:r>
          </a:p>
        </p:txBody>
      </p:sp>
      <p:sp>
        <p:nvSpPr>
          <p:cNvPr id="110" name="Card L1"/>
          <p:cNvSpPr/>
          <p:nvPr/>
        </p:nvSpPr>
        <p:spPr>
          <a:xfrm>
            <a:off x="400000" y="1900000"/>
            <a:ext cx="5546000" cy="1650278"/>
          </a:xfrm>
          <a:prstGeom prst="roundRect">
            <a:avLst>
              <a:gd name="adj" fmla="val 6000"/>
            </a:avLst>
          </a:prstGeom>
          <a:solidFill>
            <a:srgbClr val="F2F5FA"/>
          </a:solidFill>
          <a:ln w="12700">
            <a:solidFill>
              <a:srgbClr val="D6DEEC"/>
            </a:solidFill>
          </a:ln>
        </p:spPr>
        <p:txBody>
          <a:bodyPr lIns="900000" tIns="91440" rIns="120000" bIns="91440" rtlCol="0" anchor="ctr"/>
          <a:lstStyle/>
          <a:p>
            <a:pPr algn="l"/>
            <a:r>
              <a:rPr lang="es-CO" sz="1600">
                <a:solidFill>
                  <a:srgbClr val="333333"/>
                </a:solidFill>
              </a:rPr>
              <a:t>Realizar pre cierre a más tardar el 18 de diciembre de 2026, validando integralmente la información del presupuesto (ingresos, gastos, inversiones y reservas) y generando los reportes completos de ejecución presupuestal</a:t>
            </a:r>
          </a:p>
        </p:txBody>
      </p:sp>
      <p:sp>
        <p:nvSpPr>
          <p:cNvPr id="111" name="Badge L1"/>
          <p:cNvSpPr/>
          <p:nvPr/>
        </p:nvSpPr>
        <p:spPr>
          <a:xfrm>
            <a:off x="590000" y="2381304"/>
            <a:ext cx="540000" cy="540000"/>
          </a:xfrm>
          <a:prstGeom prst="ellipse">
            <a:avLst/>
          </a:prstGeom>
          <a:solidFill>
            <a:srgbClr val="F5C157"/>
          </a:solidFill>
          <a:ln>
            <a:noFill/>
          </a:ln>
        </p:spPr>
        <p:txBody>
          <a:bodyPr rtlCol="0" anchor="ctr"/>
          <a:lstStyle/>
          <a:p>
            <a:pPr algn="ctr"/>
            <a:r>
              <a:rPr lang="es-CO" sz="1800" b="1">
                <a:solidFill>
                  <a:srgbClr val="002060"/>
                </a:solidFill>
              </a:rPr>
              <a:t>1</a:t>
            </a:r>
          </a:p>
        </p:txBody>
      </p:sp>
      <p:sp>
        <p:nvSpPr>
          <p:cNvPr id="112" name="Card L2"/>
          <p:cNvSpPr/>
          <p:nvPr/>
        </p:nvSpPr>
        <p:spPr>
          <a:xfrm>
            <a:off x="400000" y="3639318"/>
            <a:ext cx="5546000" cy="1250000"/>
          </a:xfrm>
          <a:prstGeom prst="roundRect">
            <a:avLst>
              <a:gd name="adj" fmla="val 6000"/>
            </a:avLst>
          </a:prstGeom>
          <a:solidFill>
            <a:srgbClr val="F2F5FA"/>
          </a:solidFill>
          <a:ln w="12700">
            <a:solidFill>
              <a:srgbClr val="D6DEEC"/>
            </a:solidFill>
          </a:ln>
        </p:spPr>
        <p:txBody>
          <a:bodyPr lIns="900000" tIns="91440" rIns="120000" bIns="91440" rtlCol="0" anchor="ctr"/>
          <a:lstStyle/>
          <a:p>
            <a:pPr algn="l"/>
            <a:r>
              <a:rPr lang="es-CO" sz="1600">
                <a:solidFill>
                  <a:srgbClr val="333333"/>
                </a:solidFill>
              </a:rPr>
              <a:t>Los establecimientos públicos deben registrar los reconocimientos y verificar que queden en los reportes de cierre</a:t>
            </a:r>
          </a:p>
        </p:txBody>
      </p:sp>
      <p:sp>
        <p:nvSpPr>
          <p:cNvPr id="113" name="Badge L2"/>
          <p:cNvSpPr/>
          <p:nvPr/>
        </p:nvSpPr>
        <p:spPr>
          <a:xfrm>
            <a:off x="590000" y="3949798"/>
            <a:ext cx="540000" cy="540000"/>
          </a:xfrm>
          <a:prstGeom prst="ellipse">
            <a:avLst/>
          </a:prstGeom>
          <a:solidFill>
            <a:srgbClr val="F5C157"/>
          </a:solidFill>
          <a:ln>
            <a:noFill/>
          </a:ln>
        </p:spPr>
        <p:txBody>
          <a:bodyPr rtlCol="0" anchor="ctr"/>
          <a:lstStyle/>
          <a:p>
            <a:pPr algn="ctr"/>
            <a:r>
              <a:rPr lang="es-CO" sz="1800" b="1">
                <a:solidFill>
                  <a:srgbClr val="002060"/>
                </a:solidFill>
              </a:rPr>
              <a:t>2</a:t>
            </a:r>
          </a:p>
        </p:txBody>
      </p:sp>
      <p:sp>
        <p:nvSpPr>
          <p:cNvPr id="120" name="Card R1"/>
          <p:cNvSpPr/>
          <p:nvPr/>
        </p:nvSpPr>
        <p:spPr>
          <a:xfrm>
            <a:off x="6246000" y="1900000"/>
            <a:ext cx="5546000" cy="1080000"/>
          </a:xfrm>
          <a:prstGeom prst="roundRect">
            <a:avLst>
              <a:gd name="adj" fmla="val 6000"/>
            </a:avLst>
          </a:prstGeom>
          <a:solidFill>
            <a:srgbClr val="F2F5FA"/>
          </a:solidFill>
          <a:ln w="12700">
            <a:solidFill>
              <a:srgbClr val="D6DEEC"/>
            </a:solidFill>
          </a:ln>
        </p:spPr>
        <p:txBody>
          <a:bodyPr lIns="900000" tIns="91440" rIns="120000" bIns="91440" rtlCol="0" anchor="ctr"/>
          <a:lstStyle/>
          <a:p>
            <a:pPr algn="l"/>
            <a:r>
              <a:rPr lang="es-CO" sz="1600">
                <a:solidFill>
                  <a:srgbClr val="333333"/>
                </a:solidFill>
              </a:rPr>
              <a:t>Verificar que los giros y los rechazos de diciembre cumplan el ciclo completo de aprobación en el sistema de información.</a:t>
            </a:r>
          </a:p>
        </p:txBody>
      </p:sp>
      <p:sp>
        <p:nvSpPr>
          <p:cNvPr id="121" name="Badge R1"/>
          <p:cNvSpPr/>
          <p:nvPr/>
        </p:nvSpPr>
        <p:spPr>
          <a:xfrm>
            <a:off x="6436000" y="2110000"/>
            <a:ext cx="540000" cy="540000"/>
          </a:xfrm>
          <a:prstGeom prst="ellipse">
            <a:avLst/>
          </a:prstGeom>
          <a:solidFill>
            <a:srgbClr val="F5C157"/>
          </a:solidFill>
          <a:ln>
            <a:noFill/>
          </a:ln>
        </p:spPr>
        <p:txBody>
          <a:bodyPr rtlCol="0" anchor="ctr"/>
          <a:lstStyle/>
          <a:p>
            <a:pPr algn="ctr"/>
            <a:r>
              <a:rPr lang="es-CO" sz="1800" b="1">
                <a:solidFill>
                  <a:srgbClr val="002060"/>
                </a:solidFill>
              </a:rPr>
              <a:t>1</a:t>
            </a:r>
          </a:p>
        </p:txBody>
      </p:sp>
      <p:sp>
        <p:nvSpPr>
          <p:cNvPr id="122" name="Card R2"/>
          <p:cNvSpPr/>
          <p:nvPr/>
        </p:nvSpPr>
        <p:spPr>
          <a:xfrm>
            <a:off x="6246000" y="3110000"/>
            <a:ext cx="5546000" cy="1230000"/>
          </a:xfrm>
          <a:prstGeom prst="roundRect">
            <a:avLst>
              <a:gd name="adj" fmla="val 6000"/>
            </a:avLst>
          </a:prstGeom>
          <a:solidFill>
            <a:srgbClr val="F2F5FA"/>
          </a:solidFill>
          <a:ln w="12700">
            <a:solidFill>
              <a:srgbClr val="D6DEEC"/>
            </a:solidFill>
          </a:ln>
        </p:spPr>
        <p:txBody>
          <a:bodyPr lIns="900000" tIns="91440" rIns="120000" bIns="91440" rtlCol="0" anchor="ctr"/>
          <a:lstStyle/>
          <a:p>
            <a:pPr algn="l"/>
            <a:r>
              <a:rPr lang="es-CO" sz="1600">
                <a:solidFill>
                  <a:srgbClr val="333333"/>
                </a:solidFill>
              </a:rPr>
              <a:t>Revisar órdenes de pago no radicadas en la Tesorería para definir su anulación (y constitución de reserva) o conversión en cuenta por pagar (CxP)</a:t>
            </a:r>
          </a:p>
        </p:txBody>
      </p:sp>
      <p:sp>
        <p:nvSpPr>
          <p:cNvPr id="123" name="Badge R2"/>
          <p:cNvSpPr/>
          <p:nvPr/>
        </p:nvSpPr>
        <p:spPr>
          <a:xfrm>
            <a:off x="6436000" y="3420480"/>
            <a:ext cx="540000" cy="540000"/>
          </a:xfrm>
          <a:prstGeom prst="ellipse">
            <a:avLst/>
          </a:prstGeom>
          <a:solidFill>
            <a:srgbClr val="F5C157"/>
          </a:solidFill>
          <a:ln>
            <a:noFill/>
          </a:ln>
        </p:spPr>
        <p:txBody>
          <a:bodyPr rtlCol="0" anchor="ctr"/>
          <a:lstStyle/>
          <a:p>
            <a:pPr algn="ctr"/>
            <a:r>
              <a:rPr lang="es-CO" sz="1800" b="1">
                <a:solidFill>
                  <a:srgbClr val="002060"/>
                </a:solidFill>
              </a:rPr>
              <a:t>2</a:t>
            </a:r>
          </a:p>
        </p:txBody>
      </p:sp>
      <p:sp>
        <p:nvSpPr>
          <p:cNvPr id="124" name="Card R3"/>
          <p:cNvSpPr/>
          <p:nvPr/>
        </p:nvSpPr>
        <p:spPr>
          <a:xfrm>
            <a:off x="6246000" y="4469999"/>
            <a:ext cx="5546000" cy="1669543"/>
          </a:xfrm>
          <a:prstGeom prst="roundRect">
            <a:avLst>
              <a:gd name="adj" fmla="val 6000"/>
            </a:avLst>
          </a:prstGeom>
          <a:solidFill>
            <a:srgbClr val="F2F5FA"/>
          </a:solidFill>
          <a:ln w="12700">
            <a:solidFill>
              <a:srgbClr val="D6DEEC"/>
            </a:solidFill>
          </a:ln>
        </p:spPr>
        <p:txBody>
          <a:bodyPr lIns="900000" tIns="82296" rIns="120000" bIns="82296" rtlCol="0" anchor="ctr"/>
          <a:lstStyle/>
          <a:p>
            <a:pPr algn="l"/>
            <a:r>
              <a:rPr lang="es-CO" sz="1600">
                <a:solidFill>
                  <a:srgbClr val="333333"/>
                </a:solidFill>
              </a:rPr>
              <a:t>En el caso de los rechazos generados durante la última semana de diciembre, las entidades deberán gestionarlos y, cuando se identifique la necesidad de su reordenación, deberán dejarlos constituidos como Cuentas por Pagar en poder del Tesorero (y volverlas a tramitar por el sistema)</a:t>
            </a:r>
          </a:p>
        </p:txBody>
      </p:sp>
      <p:sp>
        <p:nvSpPr>
          <p:cNvPr id="125" name="Badge R3"/>
          <p:cNvSpPr/>
          <p:nvPr/>
        </p:nvSpPr>
        <p:spPr>
          <a:xfrm>
            <a:off x="6436000" y="4921156"/>
            <a:ext cx="540000" cy="540000"/>
          </a:xfrm>
          <a:prstGeom prst="ellipse">
            <a:avLst/>
          </a:prstGeom>
          <a:solidFill>
            <a:srgbClr val="F5C157"/>
          </a:solidFill>
          <a:ln>
            <a:noFill/>
          </a:ln>
        </p:spPr>
        <p:txBody>
          <a:bodyPr rtlCol="0" anchor="ctr"/>
          <a:lstStyle/>
          <a:p>
            <a:pPr algn="ctr"/>
            <a:r>
              <a:rPr lang="es-CO" sz="1800" b="1">
                <a:solidFill>
                  <a:srgbClr val="002060"/>
                </a:solidFill>
              </a:rPr>
              <a:t>3</a:t>
            </a:r>
          </a:p>
        </p:txBody>
      </p:sp>
    </p:spTree>
    <p:extLst>
      <p:ext uri="{BB962C8B-B14F-4D97-AF65-F5344CB8AC3E}">
        <p14:creationId xmlns:p14="http://schemas.microsoft.com/office/powerpoint/2010/main" val="32881033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7E169-7AB2-B408-CF8B-BA793BC8B5AF}"/>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77469D1B-BF5F-076F-7E6C-7B0E59348CED}"/>
              </a:ext>
            </a:extLst>
          </p:cNvPr>
          <p:cNvSpPr txBox="1">
            <a:spLocks/>
          </p:cNvSpPr>
          <p:nvPr/>
        </p:nvSpPr>
        <p:spPr>
          <a:xfrm>
            <a:off x="1105157" y="145225"/>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5. </a:t>
            </a:r>
            <a:r>
              <a:rPr lang="es-MX" sz="2000">
                <a:solidFill>
                  <a:srgbClr val="002060"/>
                </a:solidFill>
              </a:rPr>
              <a:t>Principales aspectos para el cierre presupuestal vigencia 2026 </a:t>
            </a:r>
            <a:endParaRPr lang="es-ES" sz="2000">
              <a:solidFill>
                <a:srgbClr val="002060"/>
              </a:solidFill>
            </a:endParaRPr>
          </a:p>
        </p:txBody>
      </p:sp>
      <p:pic>
        <p:nvPicPr>
          <p:cNvPr id="39" name="Imagen 38">
            <a:extLst>
              <a:ext uri="{FF2B5EF4-FFF2-40B4-BE49-F238E27FC236}">
                <a16:creationId xmlns:a16="http://schemas.microsoft.com/office/drawing/2014/main" id="{9EA0C4C6-ECEC-2702-DC64-E8FF4A0CF453}"/>
              </a:ext>
            </a:extLst>
          </p:cNvPr>
          <p:cNvPicPr>
            <a:picLocks noChangeAspect="1"/>
          </p:cNvPicPr>
          <p:nvPr/>
        </p:nvPicPr>
        <p:blipFill>
          <a:blip r:embed="rId3"/>
          <a:stretch>
            <a:fillRect/>
          </a:stretch>
        </p:blipFill>
        <p:spPr>
          <a:xfrm>
            <a:off x="10982325" y="5963958"/>
            <a:ext cx="1200149" cy="886835"/>
          </a:xfrm>
          <a:prstGeom prst="rect">
            <a:avLst/>
          </a:prstGeom>
        </p:spPr>
      </p:pic>
      <p:sp>
        <p:nvSpPr>
          <p:cNvPr id="100" name="Pill Izquierda">
            <a:extLst>
              <a:ext uri="{FF2B5EF4-FFF2-40B4-BE49-F238E27FC236}">
                <a16:creationId xmlns:a16="http://schemas.microsoft.com/office/drawing/2014/main" id="{17C5EC85-D153-4813-BC6A-8E4DF004CF0F}"/>
              </a:ext>
            </a:extLst>
          </p:cNvPr>
          <p:cNvSpPr/>
          <p:nvPr/>
        </p:nvSpPr>
        <p:spPr>
          <a:xfrm>
            <a:off x="400000" y="1240000"/>
            <a:ext cx="5546000" cy="520000"/>
          </a:xfrm>
          <a:prstGeom prst="roundRect">
            <a:avLst>
              <a:gd name="adj" fmla="val 22000"/>
            </a:avLst>
          </a:prstGeom>
          <a:solidFill>
            <a:srgbClr val="002060"/>
          </a:solidFill>
          <a:ln>
            <a:noFill/>
          </a:ln>
        </p:spPr>
        <p:txBody>
          <a:bodyPr rtlCol="0" anchor="ctr">
            <a:normAutofit/>
          </a:bodyPr>
          <a:lstStyle/>
          <a:p>
            <a:pPr algn="ctr"/>
            <a:r>
              <a:rPr lang="es-ES" sz="1600" b="1">
                <a:solidFill>
                  <a:srgbClr val="FFFFFF"/>
                </a:solidFill>
              </a:rPr>
              <a:t>Reservas presupuestales (módulo de ejecución de reservas)</a:t>
            </a:r>
          </a:p>
        </p:txBody>
      </p:sp>
      <p:sp>
        <p:nvSpPr>
          <p:cNvPr id="101" name="Pill Derecha">
            <a:extLst>
              <a:ext uri="{FF2B5EF4-FFF2-40B4-BE49-F238E27FC236}">
                <a16:creationId xmlns:a16="http://schemas.microsoft.com/office/drawing/2014/main" id="{DD3768E3-CA47-F25F-D923-4B09D78CB821}"/>
              </a:ext>
            </a:extLst>
          </p:cNvPr>
          <p:cNvSpPr/>
          <p:nvPr/>
        </p:nvSpPr>
        <p:spPr>
          <a:xfrm>
            <a:off x="6246000" y="1240000"/>
            <a:ext cx="5546000" cy="520000"/>
          </a:xfrm>
          <a:prstGeom prst="roundRect">
            <a:avLst>
              <a:gd name="adj" fmla="val 22000"/>
            </a:avLst>
          </a:prstGeom>
          <a:solidFill>
            <a:srgbClr val="002060"/>
          </a:solidFill>
          <a:ln>
            <a:noFill/>
          </a:ln>
        </p:spPr>
        <p:txBody>
          <a:bodyPr rtlCol="0" anchor="ctr">
            <a:normAutofit/>
          </a:bodyPr>
          <a:lstStyle/>
          <a:p>
            <a:pPr algn="ctr"/>
            <a:r>
              <a:rPr lang="es-CO" sz="1600" b="1">
                <a:solidFill>
                  <a:srgbClr val="FFFFFF"/>
                </a:solidFill>
              </a:rPr>
              <a:t>Excedentes financieros Establecimientos Públicos</a:t>
            </a:r>
          </a:p>
        </p:txBody>
      </p:sp>
      <p:sp>
        <p:nvSpPr>
          <p:cNvPr id="110" name="Card L1">
            <a:extLst>
              <a:ext uri="{FF2B5EF4-FFF2-40B4-BE49-F238E27FC236}">
                <a16:creationId xmlns:a16="http://schemas.microsoft.com/office/drawing/2014/main" id="{B37EB49A-A05C-82B0-2061-FFCA3D5915B3}"/>
              </a:ext>
            </a:extLst>
          </p:cNvPr>
          <p:cNvSpPr/>
          <p:nvPr/>
        </p:nvSpPr>
        <p:spPr>
          <a:xfrm>
            <a:off x="400000" y="1900000"/>
            <a:ext cx="5546000" cy="1080000"/>
          </a:xfrm>
          <a:prstGeom prst="roundRect">
            <a:avLst>
              <a:gd name="adj" fmla="val 6000"/>
            </a:avLst>
          </a:prstGeom>
          <a:solidFill>
            <a:srgbClr val="F2F5FA"/>
          </a:solidFill>
          <a:ln w="12700">
            <a:solidFill>
              <a:srgbClr val="D6DEEC"/>
            </a:solidFill>
          </a:ln>
        </p:spPr>
        <p:txBody>
          <a:bodyPr lIns="900000" tIns="91440" rIns="120000" bIns="91440" rtlCol="0" anchor="ctr"/>
          <a:lstStyle/>
          <a:p>
            <a:pPr algn="l"/>
            <a:r>
              <a:rPr lang="es-ES" sz="1600">
                <a:solidFill>
                  <a:srgbClr val="333333"/>
                </a:solidFill>
              </a:rPr>
              <a:t>Verificar registro en </a:t>
            </a:r>
            <a:r>
              <a:rPr lang="es-ES" sz="1600" err="1">
                <a:solidFill>
                  <a:srgbClr val="333333"/>
                </a:solidFill>
              </a:rPr>
              <a:t>Bogdata</a:t>
            </a:r>
            <a:r>
              <a:rPr lang="es-ES" sz="1600">
                <a:solidFill>
                  <a:srgbClr val="333333"/>
                </a:solidFill>
              </a:rPr>
              <a:t> de cancelación o anulación de reservas. </a:t>
            </a:r>
          </a:p>
        </p:txBody>
      </p:sp>
      <p:sp>
        <p:nvSpPr>
          <p:cNvPr id="111" name="Badge L1">
            <a:extLst>
              <a:ext uri="{FF2B5EF4-FFF2-40B4-BE49-F238E27FC236}">
                <a16:creationId xmlns:a16="http://schemas.microsoft.com/office/drawing/2014/main" id="{FA93E74A-D8B3-9F22-B40B-42E752615FC5}"/>
              </a:ext>
            </a:extLst>
          </p:cNvPr>
          <p:cNvSpPr/>
          <p:nvPr/>
        </p:nvSpPr>
        <p:spPr>
          <a:xfrm>
            <a:off x="590000" y="2110000"/>
            <a:ext cx="540000" cy="540000"/>
          </a:xfrm>
          <a:prstGeom prst="ellipse">
            <a:avLst/>
          </a:prstGeom>
          <a:solidFill>
            <a:srgbClr val="F5C157"/>
          </a:solidFill>
          <a:ln>
            <a:noFill/>
          </a:ln>
        </p:spPr>
        <p:txBody>
          <a:bodyPr rtlCol="0" anchor="ctr"/>
          <a:lstStyle/>
          <a:p>
            <a:pPr algn="ctr"/>
            <a:r>
              <a:rPr lang="es-CO" sz="1800" b="1">
                <a:solidFill>
                  <a:srgbClr val="002060"/>
                </a:solidFill>
              </a:rPr>
              <a:t>1</a:t>
            </a:r>
          </a:p>
        </p:txBody>
      </p:sp>
      <p:sp>
        <p:nvSpPr>
          <p:cNvPr id="112" name="Card L2">
            <a:extLst>
              <a:ext uri="{FF2B5EF4-FFF2-40B4-BE49-F238E27FC236}">
                <a16:creationId xmlns:a16="http://schemas.microsoft.com/office/drawing/2014/main" id="{11AF8447-EF64-5C46-CC48-A101FF01E398}"/>
              </a:ext>
            </a:extLst>
          </p:cNvPr>
          <p:cNvSpPr/>
          <p:nvPr/>
        </p:nvSpPr>
        <p:spPr>
          <a:xfrm>
            <a:off x="400000" y="3096719"/>
            <a:ext cx="5546000" cy="1250000"/>
          </a:xfrm>
          <a:prstGeom prst="roundRect">
            <a:avLst>
              <a:gd name="adj" fmla="val 6000"/>
            </a:avLst>
          </a:prstGeom>
          <a:solidFill>
            <a:srgbClr val="F2F5FA"/>
          </a:solidFill>
          <a:ln w="12700">
            <a:solidFill>
              <a:srgbClr val="D6DEEC"/>
            </a:solidFill>
          </a:ln>
        </p:spPr>
        <p:txBody>
          <a:bodyPr lIns="900000" tIns="91440" rIns="120000" bIns="91440" rtlCol="0" anchor="ctr"/>
          <a:lstStyle/>
          <a:p>
            <a:r>
              <a:rPr lang="es-ES" sz="1600">
                <a:solidFill>
                  <a:srgbClr val="333333"/>
                </a:solidFill>
              </a:rPr>
              <a:t>Los formatos de acta de fenecimiento y de cancelación y/o anulación de reservas presupuestales deberán reposar en cada entidad </a:t>
            </a:r>
          </a:p>
          <a:p>
            <a:r>
              <a:rPr lang="es-ES" sz="1600">
                <a:solidFill>
                  <a:srgbClr val="333333"/>
                </a:solidFill>
              </a:rPr>
              <a:t>(Formato 108-F.10 y Formato 108-F.11)</a:t>
            </a:r>
          </a:p>
        </p:txBody>
      </p:sp>
      <p:sp>
        <p:nvSpPr>
          <p:cNvPr id="113" name="Badge L2">
            <a:extLst>
              <a:ext uri="{FF2B5EF4-FFF2-40B4-BE49-F238E27FC236}">
                <a16:creationId xmlns:a16="http://schemas.microsoft.com/office/drawing/2014/main" id="{18F6ECF0-B59E-6F48-6B5E-B3FA3D2F8445}"/>
              </a:ext>
            </a:extLst>
          </p:cNvPr>
          <p:cNvSpPr/>
          <p:nvPr/>
        </p:nvSpPr>
        <p:spPr>
          <a:xfrm>
            <a:off x="590000" y="3306719"/>
            <a:ext cx="540000" cy="540000"/>
          </a:xfrm>
          <a:prstGeom prst="ellipse">
            <a:avLst/>
          </a:prstGeom>
          <a:solidFill>
            <a:srgbClr val="F5C157"/>
          </a:solidFill>
          <a:ln>
            <a:noFill/>
          </a:ln>
        </p:spPr>
        <p:txBody>
          <a:bodyPr rtlCol="0" anchor="ctr"/>
          <a:lstStyle/>
          <a:p>
            <a:pPr algn="ctr"/>
            <a:r>
              <a:rPr lang="es-CO" sz="1800" b="1">
                <a:solidFill>
                  <a:srgbClr val="002060"/>
                </a:solidFill>
              </a:rPr>
              <a:t>2</a:t>
            </a:r>
          </a:p>
        </p:txBody>
      </p:sp>
      <p:sp>
        <p:nvSpPr>
          <p:cNvPr id="120" name="Card R1">
            <a:extLst>
              <a:ext uri="{FF2B5EF4-FFF2-40B4-BE49-F238E27FC236}">
                <a16:creationId xmlns:a16="http://schemas.microsoft.com/office/drawing/2014/main" id="{05757B48-33E2-4D36-0005-8CA87808E0E1}"/>
              </a:ext>
            </a:extLst>
          </p:cNvPr>
          <p:cNvSpPr/>
          <p:nvPr/>
        </p:nvSpPr>
        <p:spPr>
          <a:xfrm>
            <a:off x="6246000" y="1900000"/>
            <a:ext cx="5546000" cy="1080000"/>
          </a:xfrm>
          <a:prstGeom prst="roundRect">
            <a:avLst>
              <a:gd name="adj" fmla="val 6000"/>
            </a:avLst>
          </a:prstGeom>
          <a:solidFill>
            <a:srgbClr val="F2F5FA"/>
          </a:solidFill>
          <a:ln w="12700">
            <a:solidFill>
              <a:srgbClr val="D6DEEC"/>
            </a:solidFill>
          </a:ln>
        </p:spPr>
        <p:txBody>
          <a:bodyPr lIns="900000" tIns="91440" rIns="120000" bIns="91440" rtlCol="0" anchor="ctr"/>
          <a:lstStyle/>
          <a:p>
            <a:pPr algn="l"/>
            <a:r>
              <a:rPr lang="es-ES" sz="1600">
                <a:solidFill>
                  <a:srgbClr val="333333"/>
                </a:solidFill>
              </a:rPr>
              <a:t>Durante el primer trimestre de 2027 se llevarán a cabo las mesas de trabajo con las entidades. </a:t>
            </a:r>
          </a:p>
        </p:txBody>
      </p:sp>
      <p:sp>
        <p:nvSpPr>
          <p:cNvPr id="121" name="Badge R1">
            <a:extLst>
              <a:ext uri="{FF2B5EF4-FFF2-40B4-BE49-F238E27FC236}">
                <a16:creationId xmlns:a16="http://schemas.microsoft.com/office/drawing/2014/main" id="{CE1352EF-3B10-7B49-A4CB-522DFBE3F1DD}"/>
              </a:ext>
            </a:extLst>
          </p:cNvPr>
          <p:cNvSpPr/>
          <p:nvPr/>
        </p:nvSpPr>
        <p:spPr>
          <a:xfrm>
            <a:off x="6436000" y="2110000"/>
            <a:ext cx="540000" cy="540000"/>
          </a:xfrm>
          <a:prstGeom prst="ellipse">
            <a:avLst/>
          </a:prstGeom>
          <a:solidFill>
            <a:srgbClr val="F5C157"/>
          </a:solidFill>
          <a:ln>
            <a:noFill/>
          </a:ln>
        </p:spPr>
        <p:txBody>
          <a:bodyPr rtlCol="0" anchor="ctr"/>
          <a:lstStyle/>
          <a:p>
            <a:pPr algn="ctr"/>
            <a:r>
              <a:rPr lang="es-CO" sz="1800" b="1">
                <a:solidFill>
                  <a:srgbClr val="002060"/>
                </a:solidFill>
              </a:rPr>
              <a:t>1</a:t>
            </a:r>
          </a:p>
        </p:txBody>
      </p:sp>
      <p:sp>
        <p:nvSpPr>
          <p:cNvPr id="122" name="Card R2">
            <a:extLst>
              <a:ext uri="{FF2B5EF4-FFF2-40B4-BE49-F238E27FC236}">
                <a16:creationId xmlns:a16="http://schemas.microsoft.com/office/drawing/2014/main" id="{3682E660-51EF-BBC0-99B1-0C2BE06CD2E7}"/>
              </a:ext>
            </a:extLst>
          </p:cNvPr>
          <p:cNvSpPr/>
          <p:nvPr/>
        </p:nvSpPr>
        <p:spPr>
          <a:xfrm>
            <a:off x="6246000" y="3110000"/>
            <a:ext cx="5546000" cy="2075000"/>
          </a:xfrm>
          <a:prstGeom prst="roundRect">
            <a:avLst>
              <a:gd name="adj" fmla="val 6000"/>
            </a:avLst>
          </a:prstGeom>
          <a:solidFill>
            <a:srgbClr val="F2F5FA"/>
          </a:solidFill>
          <a:ln w="12700">
            <a:solidFill>
              <a:srgbClr val="D6DEEC"/>
            </a:solidFill>
          </a:ln>
        </p:spPr>
        <p:txBody>
          <a:bodyPr lIns="900000" tIns="91440" rIns="120000" bIns="91440" rtlCol="0" anchor="ctr"/>
          <a:lstStyle/>
          <a:p>
            <a:pPr algn="l"/>
            <a:r>
              <a:rPr lang="es-ES" sz="1600">
                <a:solidFill>
                  <a:srgbClr val="333333"/>
                </a:solidFill>
              </a:rPr>
              <a:t>Una vez realizadas las mesas de trabajo, los establecimientos públicos deberán radicar: El informe y soporte legal de los excedentes financieros debidamente firmados, adjuntando el documento explicativo correspondiente, junto con los Formatos 108-F.08 “Situación Fiscal o excedente Financiero” (Anexo 3) y 108-F.09 “Acta de liquidación de excedentes” (Anexo 4)</a:t>
            </a:r>
          </a:p>
        </p:txBody>
      </p:sp>
      <p:sp>
        <p:nvSpPr>
          <p:cNvPr id="123" name="Badge R2">
            <a:extLst>
              <a:ext uri="{FF2B5EF4-FFF2-40B4-BE49-F238E27FC236}">
                <a16:creationId xmlns:a16="http://schemas.microsoft.com/office/drawing/2014/main" id="{E5F0C236-075F-AA0D-8319-22E8604A71F6}"/>
              </a:ext>
            </a:extLst>
          </p:cNvPr>
          <p:cNvSpPr/>
          <p:nvPr/>
        </p:nvSpPr>
        <p:spPr>
          <a:xfrm>
            <a:off x="6436000" y="3701835"/>
            <a:ext cx="540000" cy="540000"/>
          </a:xfrm>
          <a:prstGeom prst="ellipse">
            <a:avLst/>
          </a:prstGeom>
          <a:solidFill>
            <a:srgbClr val="F5C157"/>
          </a:solidFill>
          <a:ln>
            <a:noFill/>
          </a:ln>
        </p:spPr>
        <p:txBody>
          <a:bodyPr rtlCol="0" anchor="ctr"/>
          <a:lstStyle/>
          <a:p>
            <a:pPr algn="ctr"/>
            <a:r>
              <a:rPr lang="es-CO" sz="1800" b="1">
                <a:solidFill>
                  <a:srgbClr val="002060"/>
                </a:solidFill>
              </a:rPr>
              <a:t>2</a:t>
            </a:r>
          </a:p>
        </p:txBody>
      </p:sp>
      <p:sp>
        <p:nvSpPr>
          <p:cNvPr id="5" name="Card R3">
            <a:extLst>
              <a:ext uri="{FF2B5EF4-FFF2-40B4-BE49-F238E27FC236}">
                <a16:creationId xmlns:a16="http://schemas.microsoft.com/office/drawing/2014/main" id="{82DD45C3-14DF-323D-46FF-4410284C74C1}"/>
              </a:ext>
            </a:extLst>
          </p:cNvPr>
          <p:cNvSpPr/>
          <p:nvPr/>
        </p:nvSpPr>
        <p:spPr>
          <a:xfrm>
            <a:off x="400000" y="4501719"/>
            <a:ext cx="5546000" cy="1085171"/>
          </a:xfrm>
          <a:prstGeom prst="roundRect">
            <a:avLst>
              <a:gd name="adj" fmla="val 6000"/>
            </a:avLst>
          </a:prstGeom>
          <a:solidFill>
            <a:srgbClr val="F2F5FA"/>
          </a:solidFill>
          <a:ln w="12700">
            <a:solidFill>
              <a:srgbClr val="D6DEEC"/>
            </a:solidFill>
          </a:ln>
        </p:spPr>
        <p:txBody>
          <a:bodyPr lIns="900000" tIns="82296" rIns="120000" bIns="82296" rtlCol="0" anchor="ctr"/>
          <a:lstStyle/>
          <a:p>
            <a:pPr algn="l"/>
            <a:r>
              <a:rPr lang="es-ES" sz="1600">
                <a:solidFill>
                  <a:srgbClr val="333333"/>
                </a:solidFill>
              </a:rPr>
              <a:t>Los Establecimientos Públicos deben remitir formatos y soportes documentales a la DDP con el propósito de validar el cálculo de los excedentes </a:t>
            </a:r>
          </a:p>
        </p:txBody>
      </p:sp>
      <p:sp>
        <p:nvSpPr>
          <p:cNvPr id="7" name="Badge R3">
            <a:extLst>
              <a:ext uri="{FF2B5EF4-FFF2-40B4-BE49-F238E27FC236}">
                <a16:creationId xmlns:a16="http://schemas.microsoft.com/office/drawing/2014/main" id="{7EC30331-4F36-F53C-C080-9BA9349AC01C}"/>
              </a:ext>
            </a:extLst>
          </p:cNvPr>
          <p:cNvSpPr/>
          <p:nvPr/>
        </p:nvSpPr>
        <p:spPr>
          <a:xfrm>
            <a:off x="590000" y="4711719"/>
            <a:ext cx="540000" cy="540000"/>
          </a:xfrm>
          <a:prstGeom prst="ellipse">
            <a:avLst/>
          </a:prstGeom>
          <a:solidFill>
            <a:srgbClr val="F5C157"/>
          </a:solidFill>
          <a:ln>
            <a:noFill/>
          </a:ln>
        </p:spPr>
        <p:txBody>
          <a:bodyPr rtlCol="0" anchor="ctr"/>
          <a:lstStyle/>
          <a:p>
            <a:pPr algn="ctr"/>
            <a:r>
              <a:rPr lang="es-CO" sz="1800" b="1">
                <a:solidFill>
                  <a:srgbClr val="002060"/>
                </a:solidFill>
              </a:rPr>
              <a:t>3</a:t>
            </a:r>
          </a:p>
        </p:txBody>
      </p:sp>
    </p:spTree>
    <p:extLst>
      <p:ext uri="{BB962C8B-B14F-4D97-AF65-F5344CB8AC3E}">
        <p14:creationId xmlns:p14="http://schemas.microsoft.com/office/powerpoint/2010/main" val="29173821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003DF-139D-BDC7-3F0B-60A560E0CADE}"/>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DE8CCCD8-D890-51D3-0433-A0147D9DC207}"/>
              </a:ext>
            </a:extLst>
          </p:cNvPr>
          <p:cNvSpPr txBox="1">
            <a:spLocks/>
          </p:cNvSpPr>
          <p:nvPr/>
        </p:nvSpPr>
        <p:spPr>
          <a:xfrm>
            <a:off x="1743332" y="2745550"/>
            <a:ext cx="8200768" cy="1054925"/>
          </a:xfrm>
          <a:prstGeom prst="rect">
            <a:avLst/>
          </a:prstGeom>
        </p:spPr>
        <p:txBody>
          <a:bodyPr lIns="91440" tIns="45720" rIns="91440" bIns="45720" anchor="t"/>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4000">
                <a:solidFill>
                  <a:srgbClr val="002060"/>
                </a:solidFill>
              </a:rPr>
              <a:t>6. Principales aspectos de la Programación 2027 </a:t>
            </a:r>
          </a:p>
        </p:txBody>
      </p:sp>
      <p:grpSp>
        <p:nvGrpSpPr>
          <p:cNvPr id="2" name="Grupo 1">
            <a:extLst>
              <a:ext uri="{FF2B5EF4-FFF2-40B4-BE49-F238E27FC236}">
                <a16:creationId xmlns:a16="http://schemas.microsoft.com/office/drawing/2014/main" id="{EB0EEF9D-BC54-074A-EB61-DAF0100C453F}"/>
              </a:ext>
            </a:extLst>
          </p:cNvPr>
          <p:cNvGrpSpPr/>
          <p:nvPr/>
        </p:nvGrpSpPr>
        <p:grpSpPr>
          <a:xfrm>
            <a:off x="10344150" y="5248275"/>
            <a:ext cx="1695449" cy="1508119"/>
            <a:chOff x="11005264" y="5632077"/>
            <a:chExt cx="1186735" cy="1229091"/>
          </a:xfrm>
        </p:grpSpPr>
        <p:pic>
          <p:nvPicPr>
            <p:cNvPr id="3" name="Imagen 2">
              <a:extLst>
                <a:ext uri="{FF2B5EF4-FFF2-40B4-BE49-F238E27FC236}">
                  <a16:creationId xmlns:a16="http://schemas.microsoft.com/office/drawing/2014/main" id="{D1937833-E8C5-2A35-3DBA-8074A077E7CE}"/>
                </a:ext>
              </a:extLst>
            </p:cNvPr>
            <p:cNvPicPr>
              <a:picLocks noChangeAspect="1"/>
            </p:cNvPicPr>
            <p:nvPr/>
          </p:nvPicPr>
          <p:blipFill>
            <a:blip r:embed="rId3"/>
            <a:srcRect/>
            <a:stretch/>
          </p:blipFill>
          <p:spPr>
            <a:xfrm>
              <a:off x="11005264" y="5984244"/>
              <a:ext cx="1186735" cy="876924"/>
            </a:xfrm>
            <a:prstGeom prst="rect">
              <a:avLst/>
            </a:prstGeom>
          </p:spPr>
        </p:pic>
        <p:grpSp>
          <p:nvGrpSpPr>
            <p:cNvPr id="4" name="Group 12">
              <a:extLst>
                <a:ext uri="{FF2B5EF4-FFF2-40B4-BE49-F238E27FC236}">
                  <a16:creationId xmlns:a16="http://schemas.microsoft.com/office/drawing/2014/main" id="{B1C75CBB-1C33-FC05-9209-ED7B984A6C0B}"/>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5" name="Rectangle 8">
                <a:extLst>
                  <a:ext uri="{FF2B5EF4-FFF2-40B4-BE49-F238E27FC236}">
                    <a16:creationId xmlns:a16="http://schemas.microsoft.com/office/drawing/2014/main" id="{7E8AEBC8-5E03-5365-AB62-A510F0DA852C}"/>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310F0F53-F0CE-9F6E-82D9-FBC661430F4E}"/>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69D74FA7-0A67-D792-3909-A4A4ABC1D8F8}"/>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4F642287-4E43-131E-C9A0-D45B3CB39E2F}"/>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578597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2">
            <a:extLst>
              <a:ext uri="{FF2B5EF4-FFF2-40B4-BE49-F238E27FC236}">
                <a16:creationId xmlns:a16="http://schemas.microsoft.com/office/drawing/2014/main" id="{6AAADC3D-B4C9-9C1C-CFAA-226341F77645}"/>
              </a:ext>
            </a:extLst>
          </p:cNvPr>
          <p:cNvSpPr txBox="1">
            <a:spLocks/>
          </p:cNvSpPr>
          <p:nvPr/>
        </p:nvSpPr>
        <p:spPr>
          <a:xfrm>
            <a:off x="1253438" y="182296"/>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6. </a:t>
            </a:r>
            <a:r>
              <a:rPr lang="es-MX" sz="2000">
                <a:solidFill>
                  <a:srgbClr val="002060"/>
                </a:solidFill>
              </a:rPr>
              <a:t>Principales Aspectos de la Programación 2027</a:t>
            </a:r>
            <a:endParaRPr lang="es-ES" sz="2000">
              <a:solidFill>
                <a:srgbClr val="002060"/>
              </a:solidFill>
            </a:endParaRPr>
          </a:p>
        </p:txBody>
      </p:sp>
      <p:sp>
        <p:nvSpPr>
          <p:cNvPr id="8" name="CuadroTexto 7">
            <a:extLst>
              <a:ext uri="{FF2B5EF4-FFF2-40B4-BE49-F238E27FC236}">
                <a16:creationId xmlns:a16="http://schemas.microsoft.com/office/drawing/2014/main" id="{D032CC31-A2DE-6239-4E2A-9F261B1DD93B}"/>
              </a:ext>
            </a:extLst>
          </p:cNvPr>
          <p:cNvSpPr txBox="1"/>
          <p:nvPr/>
        </p:nvSpPr>
        <p:spPr>
          <a:xfrm>
            <a:off x="2847181" y="1720840"/>
            <a:ext cx="8829675" cy="3416320"/>
          </a:xfrm>
          <a:prstGeom prst="rect">
            <a:avLst/>
          </a:prstGeom>
          <a:noFill/>
        </p:spPr>
        <p:txBody>
          <a:bodyPr wrap="square">
            <a:spAutoFit/>
          </a:bodyPr>
          <a:lstStyle/>
          <a:p>
            <a:pPr algn="just"/>
            <a:endParaRPr lang="es-CO"/>
          </a:p>
          <a:p>
            <a:pPr algn="just"/>
            <a:endParaRPr lang="es-CO"/>
          </a:p>
          <a:p>
            <a:pPr algn="just"/>
            <a:r>
              <a:rPr lang="es-CO" b="1"/>
              <a:t>Planeación y asignación del gasto</a:t>
            </a:r>
          </a:p>
          <a:p>
            <a:pPr algn="just"/>
            <a:endParaRPr lang="es-CO" b="1"/>
          </a:p>
          <a:p>
            <a:pPr marL="285750" indent="-285750" algn="just">
              <a:buFont typeface="Wingdings" panose="05000000000000000000" pitchFamily="2" charset="2"/>
              <a:buChar char="ü"/>
            </a:pPr>
            <a:r>
              <a:rPr lang="es-CO"/>
              <a:t>Fortalecer la coordinación sectorial (liderazgo de la cabeza de sector) para definir prioridades y distribución del gasto.</a:t>
            </a:r>
          </a:p>
          <a:p>
            <a:pPr marL="285750" indent="-285750" algn="just">
              <a:buFont typeface="Wingdings" panose="05000000000000000000" pitchFamily="2" charset="2"/>
              <a:buChar char="ü"/>
            </a:pPr>
            <a:r>
              <a:rPr lang="es-CO"/>
              <a:t>Programar dentro de los techos del Marco de Gasto de Mediano Plazo (MGMP).</a:t>
            </a:r>
            <a:r>
              <a:rPr lang="es-ES_tradnl"/>
              <a:t> Priorizando </a:t>
            </a:r>
          </a:p>
          <a:p>
            <a:pPr marL="285750" indent="-285750" algn="just">
              <a:buFont typeface="Wingdings" panose="05000000000000000000" pitchFamily="2" charset="2"/>
              <a:buChar char="ü"/>
            </a:pPr>
            <a:endParaRPr lang="es-ES_tradnl"/>
          </a:p>
          <a:p>
            <a:pPr marL="714375" indent="-261938" algn="just">
              <a:buFont typeface="Arial" panose="020B0604020202020204" pitchFamily="34" charset="0"/>
              <a:buChar char="•"/>
            </a:pPr>
            <a:r>
              <a:rPr lang="es-CO"/>
              <a:t>Gastos esenciales de operación</a:t>
            </a:r>
          </a:p>
          <a:p>
            <a:pPr marL="742950" lvl="1" indent="-285750" algn="just">
              <a:buFont typeface="Arial" panose="020B0604020202020204" pitchFamily="34" charset="0"/>
              <a:buChar char="•"/>
            </a:pPr>
            <a:r>
              <a:rPr lang="es-CO"/>
              <a:t>Proyectos en ejecución </a:t>
            </a:r>
          </a:p>
          <a:p>
            <a:pPr marL="742950" lvl="1" indent="-285750" algn="just">
              <a:buFont typeface="Arial" panose="020B0604020202020204" pitchFamily="34" charset="0"/>
              <a:buChar char="•"/>
            </a:pPr>
            <a:r>
              <a:rPr lang="es-CO"/>
              <a:t>Inversiones estratégicas del PDD</a:t>
            </a:r>
          </a:p>
        </p:txBody>
      </p:sp>
      <p:pic>
        <p:nvPicPr>
          <p:cNvPr id="31" name="Imagen 30">
            <a:extLst>
              <a:ext uri="{FF2B5EF4-FFF2-40B4-BE49-F238E27FC236}">
                <a16:creationId xmlns:a16="http://schemas.microsoft.com/office/drawing/2014/main" id="{29560013-48CE-F4CF-903C-71F9A2B1379D}"/>
              </a:ext>
            </a:extLst>
          </p:cNvPr>
          <p:cNvPicPr>
            <a:picLocks noChangeAspect="1"/>
          </p:cNvPicPr>
          <p:nvPr/>
        </p:nvPicPr>
        <p:blipFill>
          <a:blip r:embed="rId2"/>
          <a:stretch>
            <a:fillRect/>
          </a:stretch>
        </p:blipFill>
        <p:spPr>
          <a:xfrm>
            <a:off x="269768" y="2524595"/>
            <a:ext cx="2430534" cy="2015913"/>
          </a:xfrm>
          <a:prstGeom prst="rect">
            <a:avLst/>
          </a:prstGeom>
        </p:spPr>
      </p:pic>
      <p:sp>
        <p:nvSpPr>
          <p:cNvPr id="33" name="CuadroTexto 32">
            <a:extLst>
              <a:ext uri="{FF2B5EF4-FFF2-40B4-BE49-F238E27FC236}">
                <a16:creationId xmlns:a16="http://schemas.microsoft.com/office/drawing/2014/main" id="{E605A19C-E76D-F1A8-A274-1537C1EF6785}"/>
              </a:ext>
            </a:extLst>
          </p:cNvPr>
          <p:cNvSpPr txBox="1"/>
          <p:nvPr/>
        </p:nvSpPr>
        <p:spPr>
          <a:xfrm>
            <a:off x="376237" y="1070313"/>
            <a:ext cx="11439525" cy="923330"/>
          </a:xfrm>
          <a:prstGeom prst="rect">
            <a:avLst/>
          </a:prstGeom>
          <a:noFill/>
        </p:spPr>
        <p:txBody>
          <a:bodyPr wrap="square">
            <a:spAutoFit/>
          </a:bodyPr>
          <a:lstStyle/>
          <a:p>
            <a:pPr marL="285750" indent="-285750" algn="just">
              <a:buFont typeface="Wingdings" panose="05000000000000000000" pitchFamily="2" charset="2"/>
              <a:buChar char="ü"/>
            </a:pPr>
            <a:r>
              <a:rPr lang="es-CO"/>
              <a:t>Último año de gobierno: la programación debe orientarse a cerrar metas del Plan Distrital de Desarrollo, priorizando programas y obras en ejecución y debe ajustarse a las necesidades mínimas para el adecuado funcionamiento.</a:t>
            </a:r>
          </a:p>
          <a:p>
            <a:pPr marL="285750" indent="-285750" algn="just">
              <a:buFont typeface="Wingdings" panose="05000000000000000000" pitchFamily="2" charset="2"/>
              <a:buChar char="ü"/>
            </a:pPr>
            <a:r>
              <a:rPr lang="es-CO"/>
              <a:t>Basarse en supuestos macroeconómicos y disponibilidad real de recursos. </a:t>
            </a:r>
          </a:p>
        </p:txBody>
      </p:sp>
      <p:graphicFrame>
        <p:nvGraphicFramePr>
          <p:cNvPr id="39" name="Diagrama 38">
            <a:extLst>
              <a:ext uri="{FF2B5EF4-FFF2-40B4-BE49-F238E27FC236}">
                <a16:creationId xmlns:a16="http://schemas.microsoft.com/office/drawing/2014/main" id="{2B587E04-E82D-3889-CBBE-31649FC0A8AD}"/>
              </a:ext>
            </a:extLst>
          </p:cNvPr>
          <p:cNvGraphicFramePr/>
          <p:nvPr>
            <p:extLst>
              <p:ext uri="{D42A27DB-BD31-4B8C-83A1-F6EECF244321}">
                <p14:modId xmlns:p14="http://schemas.microsoft.com/office/powerpoint/2010/main" val="2091722831"/>
              </p:ext>
            </p:extLst>
          </p:nvPr>
        </p:nvGraphicFramePr>
        <p:xfrm>
          <a:off x="7262018" y="3790950"/>
          <a:ext cx="4144962" cy="2884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upo 2">
            <a:extLst>
              <a:ext uri="{FF2B5EF4-FFF2-40B4-BE49-F238E27FC236}">
                <a16:creationId xmlns:a16="http://schemas.microsoft.com/office/drawing/2014/main" id="{1B3AB924-7BE0-3F6E-AE38-1210C19655AF}"/>
              </a:ext>
            </a:extLst>
          </p:cNvPr>
          <p:cNvGrpSpPr/>
          <p:nvPr/>
        </p:nvGrpSpPr>
        <p:grpSpPr>
          <a:xfrm>
            <a:off x="11277600" y="5962650"/>
            <a:ext cx="914399" cy="898518"/>
            <a:chOff x="11005264" y="5632077"/>
            <a:chExt cx="1186735" cy="1229091"/>
          </a:xfrm>
        </p:grpSpPr>
        <p:pic>
          <p:nvPicPr>
            <p:cNvPr id="4" name="Imagen 3">
              <a:extLst>
                <a:ext uri="{FF2B5EF4-FFF2-40B4-BE49-F238E27FC236}">
                  <a16:creationId xmlns:a16="http://schemas.microsoft.com/office/drawing/2014/main" id="{6709BEB7-08E8-B688-481C-74D8B3A3A5FB}"/>
                </a:ext>
              </a:extLst>
            </p:cNvPr>
            <p:cNvPicPr>
              <a:picLocks noChangeAspect="1"/>
            </p:cNvPicPr>
            <p:nvPr/>
          </p:nvPicPr>
          <p:blipFill>
            <a:blip r:embed="rId8"/>
            <a:srcRect/>
            <a:stretch/>
          </p:blipFill>
          <p:spPr>
            <a:xfrm>
              <a:off x="11005264" y="5984244"/>
              <a:ext cx="1186735" cy="876924"/>
            </a:xfrm>
            <a:prstGeom prst="rect">
              <a:avLst/>
            </a:prstGeom>
          </p:spPr>
        </p:pic>
        <p:grpSp>
          <p:nvGrpSpPr>
            <p:cNvPr id="5" name="Group 12">
              <a:extLst>
                <a:ext uri="{FF2B5EF4-FFF2-40B4-BE49-F238E27FC236}">
                  <a16:creationId xmlns:a16="http://schemas.microsoft.com/office/drawing/2014/main" id="{48C56914-DE09-8510-A26B-872DF584AC46}"/>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6" name="Rectangle 8">
                <a:extLst>
                  <a:ext uri="{FF2B5EF4-FFF2-40B4-BE49-F238E27FC236}">
                    <a16:creationId xmlns:a16="http://schemas.microsoft.com/office/drawing/2014/main" id="{BF034152-3955-F81E-DBB4-86F19CDBE839}"/>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9">
                <a:extLst>
                  <a:ext uri="{FF2B5EF4-FFF2-40B4-BE49-F238E27FC236}">
                    <a16:creationId xmlns:a16="http://schemas.microsoft.com/office/drawing/2014/main" id="{96C7BA8A-89B6-0BA1-5F4F-EA90AC1F1209}"/>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0">
                <a:extLst>
                  <a:ext uri="{FF2B5EF4-FFF2-40B4-BE49-F238E27FC236}">
                    <a16:creationId xmlns:a16="http://schemas.microsoft.com/office/drawing/2014/main" id="{A09E8365-2030-461A-FDFD-1AC7A74565E2}"/>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1">
                <a:extLst>
                  <a:ext uri="{FF2B5EF4-FFF2-40B4-BE49-F238E27FC236}">
                    <a16:creationId xmlns:a16="http://schemas.microsoft.com/office/drawing/2014/main" id="{E59DA847-68EB-0E96-2EE3-39109EB1FC30}"/>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370730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00830-CD2B-ADA2-70CD-77D6DA48B733}"/>
            </a:ext>
          </a:extLst>
        </p:cNvPr>
        <p:cNvGrpSpPr/>
        <p:nvPr/>
      </p:nvGrpSpPr>
      <p:grpSpPr>
        <a:xfrm>
          <a:off x="0" y="0"/>
          <a:ext cx="0" cy="0"/>
          <a:chOff x="0" y="0"/>
          <a:chExt cx="0" cy="0"/>
        </a:xfrm>
      </p:grpSpPr>
      <p:sp>
        <p:nvSpPr>
          <p:cNvPr id="2" name="Título 12">
            <a:extLst>
              <a:ext uri="{FF2B5EF4-FFF2-40B4-BE49-F238E27FC236}">
                <a16:creationId xmlns:a16="http://schemas.microsoft.com/office/drawing/2014/main" id="{7D5CA8A1-E7C0-51A1-F627-53C1546A3AA1}"/>
              </a:ext>
            </a:extLst>
          </p:cNvPr>
          <p:cNvSpPr txBox="1">
            <a:spLocks/>
          </p:cNvSpPr>
          <p:nvPr/>
        </p:nvSpPr>
        <p:spPr>
          <a:xfrm>
            <a:off x="1253438" y="182296"/>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6. </a:t>
            </a:r>
            <a:r>
              <a:rPr lang="es-MX" sz="2000">
                <a:solidFill>
                  <a:srgbClr val="002060"/>
                </a:solidFill>
              </a:rPr>
              <a:t>Principales Aspectos de la Programación 2027</a:t>
            </a:r>
            <a:endParaRPr lang="es-ES" sz="2000">
              <a:solidFill>
                <a:srgbClr val="002060"/>
              </a:solidFill>
            </a:endParaRPr>
          </a:p>
        </p:txBody>
      </p:sp>
      <p:sp>
        <p:nvSpPr>
          <p:cNvPr id="8" name="CuadroTexto 7">
            <a:extLst>
              <a:ext uri="{FF2B5EF4-FFF2-40B4-BE49-F238E27FC236}">
                <a16:creationId xmlns:a16="http://schemas.microsoft.com/office/drawing/2014/main" id="{DBE882FD-3A75-7F3C-212F-12B4497BF4C1}"/>
              </a:ext>
            </a:extLst>
          </p:cNvPr>
          <p:cNvSpPr txBox="1"/>
          <p:nvPr/>
        </p:nvSpPr>
        <p:spPr>
          <a:xfrm>
            <a:off x="229585" y="1079569"/>
            <a:ext cx="11487150" cy="4201150"/>
          </a:xfrm>
          <a:prstGeom prst="rect">
            <a:avLst/>
          </a:prstGeom>
          <a:noFill/>
        </p:spPr>
        <p:txBody>
          <a:bodyPr wrap="square">
            <a:spAutoFit/>
          </a:bodyPr>
          <a:lstStyle/>
          <a:p>
            <a:pPr algn="just"/>
            <a:r>
              <a:rPr lang="es-CO" b="1"/>
              <a:t>Lineamientos financieros para las proyecciones</a:t>
            </a:r>
          </a:p>
          <a:p>
            <a:pPr marL="285750" indent="-285750" algn="just">
              <a:buFont typeface="Wingdings" panose="05000000000000000000" pitchFamily="2" charset="2"/>
              <a:buChar char="ü"/>
            </a:pPr>
            <a:r>
              <a:rPr lang="es-CO"/>
              <a:t>Gastos de personal: crecimiento proyectado con el IPC estimado al cierre de 2026 tomando como base la apropiación 2026.</a:t>
            </a:r>
          </a:p>
          <a:p>
            <a:pPr marL="285750" indent="-285750" algn="just">
              <a:buFont typeface="Wingdings" panose="05000000000000000000" pitchFamily="2" charset="2"/>
              <a:buChar char="ü"/>
            </a:pPr>
            <a:r>
              <a:rPr lang="es-CO"/>
              <a:t>Adquisición de Bienes y servicios: incremento máximo del 3%, salvo excepciones reguladas.</a:t>
            </a:r>
          </a:p>
          <a:p>
            <a:pPr marL="285750" indent="-285750" algn="just">
              <a:buFont typeface="Wingdings" panose="05000000000000000000" pitchFamily="2" charset="2"/>
              <a:buChar char="ü"/>
            </a:pPr>
            <a:r>
              <a:rPr lang="es-CO"/>
              <a:t>Programación de inversión alineada al límite sectorial y metas institucionales.</a:t>
            </a:r>
          </a:p>
          <a:p>
            <a:pPr marL="285750" indent="-285750" algn="just">
              <a:spcBef>
                <a:spcPts val="600"/>
              </a:spcBef>
              <a:spcAft>
                <a:spcPts val="600"/>
              </a:spcAft>
              <a:buFont typeface="Wingdings" panose="05000000000000000000" pitchFamily="2" charset="2"/>
              <a:buChar char="ü"/>
            </a:pPr>
            <a:endParaRPr lang="es-CO"/>
          </a:p>
          <a:p>
            <a:r>
              <a:rPr lang="es-CO" b="1"/>
              <a:t>Calidad del gasto </a:t>
            </a:r>
          </a:p>
          <a:p>
            <a:r>
              <a:rPr lang="es-CO"/>
              <a:t>Uso obligatorio de las herramientas que sirven de </a:t>
            </a:r>
            <a:r>
              <a:rPr lang="es-ES"/>
              <a:t>insumos para el análisis de la programación presupuestal, y asegurar el cumplimiento de las políticas sectoriales y los compromisos establecidos en el PDD</a:t>
            </a:r>
          </a:p>
          <a:p>
            <a:endParaRPr lang="es-CO" b="1"/>
          </a:p>
          <a:p>
            <a:pPr marL="285750" indent="-285750" fontAlgn="t">
              <a:buFont typeface="Wingdings" panose="05000000000000000000" pitchFamily="2" charset="2"/>
              <a:buChar char="ü"/>
            </a:pPr>
            <a:r>
              <a:rPr lang="es-CO"/>
              <a:t>PMR (Productos, Metas y Resultados)</a:t>
            </a:r>
          </a:p>
          <a:p>
            <a:pPr marL="285750" indent="-285750" fontAlgn="t">
              <a:buFont typeface="Wingdings" panose="05000000000000000000" pitchFamily="2" charset="2"/>
              <a:buChar char="ü"/>
            </a:pPr>
            <a:r>
              <a:rPr lang="es-CO"/>
              <a:t>Trazadores presupuestales</a:t>
            </a:r>
          </a:p>
          <a:p>
            <a:pPr marL="285750" indent="-285750" fontAlgn="t">
              <a:buFont typeface="Wingdings" panose="05000000000000000000" pitchFamily="2" charset="2"/>
              <a:buChar char="ü"/>
            </a:pPr>
            <a:r>
              <a:rPr lang="es-CO"/>
              <a:t>Evaluaciones de gasto EPICO</a:t>
            </a:r>
          </a:p>
          <a:p>
            <a:pPr marL="285750" indent="-285750" algn="just">
              <a:spcBef>
                <a:spcPts val="600"/>
              </a:spcBef>
              <a:spcAft>
                <a:spcPts val="600"/>
              </a:spcAft>
              <a:buFont typeface="Wingdings" panose="05000000000000000000" pitchFamily="2" charset="2"/>
              <a:buChar char="ü"/>
            </a:pPr>
            <a:endParaRPr lang="es-CO"/>
          </a:p>
        </p:txBody>
      </p:sp>
      <p:grpSp>
        <p:nvGrpSpPr>
          <p:cNvPr id="11" name="Grupo 10">
            <a:extLst>
              <a:ext uri="{FF2B5EF4-FFF2-40B4-BE49-F238E27FC236}">
                <a16:creationId xmlns:a16="http://schemas.microsoft.com/office/drawing/2014/main" id="{A0DA3861-8F14-5C23-7F14-11B9187A81FF}"/>
              </a:ext>
            </a:extLst>
          </p:cNvPr>
          <p:cNvGrpSpPr/>
          <p:nvPr/>
        </p:nvGrpSpPr>
        <p:grpSpPr>
          <a:xfrm>
            <a:off x="4771368" y="3958042"/>
            <a:ext cx="5189140" cy="2800440"/>
            <a:chOff x="5276193" y="3967567"/>
            <a:chExt cx="5189140" cy="2800440"/>
          </a:xfrm>
        </p:grpSpPr>
        <p:pic>
          <p:nvPicPr>
            <p:cNvPr id="12" name="Imagen 11">
              <a:extLst>
                <a:ext uri="{FF2B5EF4-FFF2-40B4-BE49-F238E27FC236}">
                  <a16:creationId xmlns:a16="http://schemas.microsoft.com/office/drawing/2014/main" id="{83A731C9-33FC-A551-2127-64D643ECF0E6}"/>
                </a:ext>
              </a:extLst>
            </p:cNvPr>
            <p:cNvPicPr>
              <a:picLocks noChangeAspect="1"/>
            </p:cNvPicPr>
            <p:nvPr/>
          </p:nvPicPr>
          <p:blipFill>
            <a:blip r:embed="rId2"/>
            <a:stretch>
              <a:fillRect/>
            </a:stretch>
          </p:blipFill>
          <p:spPr>
            <a:xfrm>
              <a:off x="6321330" y="3967567"/>
              <a:ext cx="4144003" cy="2800440"/>
            </a:xfrm>
            <a:prstGeom prst="rect">
              <a:avLst/>
            </a:prstGeom>
          </p:spPr>
        </p:pic>
        <p:sp>
          <p:nvSpPr>
            <p:cNvPr id="13" name="CuadroTexto 12">
              <a:extLst>
                <a:ext uri="{FF2B5EF4-FFF2-40B4-BE49-F238E27FC236}">
                  <a16:creationId xmlns:a16="http://schemas.microsoft.com/office/drawing/2014/main" id="{43BFC516-D094-6D73-FE0C-062ED0B26C0B}"/>
                </a:ext>
              </a:extLst>
            </p:cNvPr>
            <p:cNvSpPr txBox="1"/>
            <p:nvPr/>
          </p:nvSpPr>
          <p:spPr>
            <a:xfrm>
              <a:off x="5276193" y="5151150"/>
              <a:ext cx="1543707" cy="1061829"/>
            </a:xfrm>
            <a:prstGeom prst="rect">
              <a:avLst/>
            </a:prstGeom>
            <a:solidFill>
              <a:schemeClr val="bg2">
                <a:lumMod val="95000"/>
              </a:schemeClr>
            </a:solidFill>
          </p:spPr>
          <p:txBody>
            <a:bodyPr wrap="square" rtlCol="0">
              <a:spAutoFit/>
            </a:bodyPr>
            <a:lstStyle/>
            <a:p>
              <a:pPr algn="ctr"/>
              <a:r>
                <a:rPr lang="es-ES" sz="1050" b="1"/>
                <a:t>Aplicación rigurosa del Plan de Austeridad, Incremento en Gastos de Personal  IPC y Adquisición de bienes y servicios 3%</a:t>
              </a:r>
              <a:endParaRPr lang="es-CO" sz="1050" b="1"/>
            </a:p>
          </p:txBody>
        </p:sp>
      </p:grpSp>
      <p:grpSp>
        <p:nvGrpSpPr>
          <p:cNvPr id="3" name="Grupo 2">
            <a:extLst>
              <a:ext uri="{FF2B5EF4-FFF2-40B4-BE49-F238E27FC236}">
                <a16:creationId xmlns:a16="http://schemas.microsoft.com/office/drawing/2014/main" id="{EC83D231-12FA-8D4F-8371-64328430A122}"/>
              </a:ext>
            </a:extLst>
          </p:cNvPr>
          <p:cNvGrpSpPr/>
          <p:nvPr/>
        </p:nvGrpSpPr>
        <p:grpSpPr>
          <a:xfrm>
            <a:off x="11277600" y="5962650"/>
            <a:ext cx="914399" cy="898518"/>
            <a:chOff x="11005264" y="5632077"/>
            <a:chExt cx="1186735" cy="1229091"/>
          </a:xfrm>
        </p:grpSpPr>
        <p:pic>
          <p:nvPicPr>
            <p:cNvPr id="4" name="Imagen 3">
              <a:extLst>
                <a:ext uri="{FF2B5EF4-FFF2-40B4-BE49-F238E27FC236}">
                  <a16:creationId xmlns:a16="http://schemas.microsoft.com/office/drawing/2014/main" id="{2B534170-2C8F-54F6-749C-2AEC20A33240}"/>
                </a:ext>
              </a:extLst>
            </p:cNvPr>
            <p:cNvPicPr>
              <a:picLocks noChangeAspect="1"/>
            </p:cNvPicPr>
            <p:nvPr/>
          </p:nvPicPr>
          <p:blipFill>
            <a:blip r:embed="rId3"/>
            <a:srcRect/>
            <a:stretch/>
          </p:blipFill>
          <p:spPr>
            <a:xfrm>
              <a:off x="11005264" y="5984244"/>
              <a:ext cx="1186735" cy="876924"/>
            </a:xfrm>
            <a:prstGeom prst="rect">
              <a:avLst/>
            </a:prstGeom>
          </p:spPr>
        </p:pic>
        <p:grpSp>
          <p:nvGrpSpPr>
            <p:cNvPr id="5" name="Group 12">
              <a:extLst>
                <a:ext uri="{FF2B5EF4-FFF2-40B4-BE49-F238E27FC236}">
                  <a16:creationId xmlns:a16="http://schemas.microsoft.com/office/drawing/2014/main" id="{B9305625-3624-1174-8617-B058D0013FEC}"/>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6" name="Rectangle 8">
                <a:extLst>
                  <a:ext uri="{FF2B5EF4-FFF2-40B4-BE49-F238E27FC236}">
                    <a16:creationId xmlns:a16="http://schemas.microsoft.com/office/drawing/2014/main" id="{463687CF-2D53-F564-1D83-C073D9014E8C}"/>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9">
                <a:extLst>
                  <a:ext uri="{FF2B5EF4-FFF2-40B4-BE49-F238E27FC236}">
                    <a16:creationId xmlns:a16="http://schemas.microsoft.com/office/drawing/2014/main" id="{4402202B-C695-883B-9448-04B5F940F968}"/>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0">
                <a:extLst>
                  <a:ext uri="{FF2B5EF4-FFF2-40B4-BE49-F238E27FC236}">
                    <a16:creationId xmlns:a16="http://schemas.microsoft.com/office/drawing/2014/main" id="{31DDFB73-A40B-A3BB-BC9A-21D780722797}"/>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1">
                <a:extLst>
                  <a:ext uri="{FF2B5EF4-FFF2-40B4-BE49-F238E27FC236}">
                    <a16:creationId xmlns:a16="http://schemas.microsoft.com/office/drawing/2014/main" id="{67E292C3-226B-3DCA-F4EB-ECC7158AB453}"/>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3466689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CB6E9-E82F-8B00-B3FD-66098DCCD448}"/>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1D073E06-311D-528F-FE38-A65640DB6A5B}"/>
              </a:ext>
            </a:extLst>
          </p:cNvPr>
          <p:cNvSpPr txBox="1"/>
          <p:nvPr/>
        </p:nvSpPr>
        <p:spPr>
          <a:xfrm>
            <a:off x="325493" y="1084004"/>
            <a:ext cx="11487150" cy="5355312"/>
          </a:xfrm>
          <a:prstGeom prst="rect">
            <a:avLst/>
          </a:prstGeom>
          <a:noFill/>
        </p:spPr>
        <p:txBody>
          <a:bodyPr wrap="square">
            <a:spAutoFit/>
          </a:bodyPr>
          <a:lstStyle/>
          <a:p>
            <a:pPr fontAlgn="t"/>
            <a:r>
              <a:rPr lang="es-CO" b="1"/>
              <a:t>Enfoques prioritarios</a:t>
            </a:r>
          </a:p>
          <a:p>
            <a:pPr marL="285750" indent="-285750" fontAlgn="t">
              <a:buFont typeface="Wingdings" panose="05000000000000000000" pitchFamily="2" charset="2"/>
              <a:buChar char="ü"/>
            </a:pPr>
            <a:r>
              <a:rPr lang="es-CO"/>
              <a:t>Asegurar recursos para poblaciones clave:</a:t>
            </a:r>
          </a:p>
          <a:p>
            <a:pPr marL="742950" lvl="1" indent="-285750" fontAlgn="t">
              <a:buFont typeface="Arial" panose="020B0604020202020204" pitchFamily="34" charset="0"/>
              <a:buChar char="•"/>
            </a:pPr>
            <a:r>
              <a:rPr lang="es-CO"/>
              <a:t>Grupos étnicos</a:t>
            </a:r>
          </a:p>
          <a:p>
            <a:pPr marL="742950" lvl="1" indent="-285750" fontAlgn="t">
              <a:buFont typeface="Arial" panose="020B0604020202020204" pitchFamily="34" charset="0"/>
              <a:buChar char="•"/>
            </a:pPr>
            <a:r>
              <a:rPr lang="es-CO"/>
              <a:t>Jóvenes</a:t>
            </a:r>
          </a:p>
          <a:p>
            <a:pPr marL="742950" lvl="1" indent="-285750" fontAlgn="t">
              <a:buFont typeface="Arial" panose="020B0604020202020204" pitchFamily="34" charset="0"/>
              <a:buChar char="•"/>
            </a:pPr>
            <a:r>
              <a:rPr lang="es-CO"/>
              <a:t>Niñez y adolescencia</a:t>
            </a:r>
          </a:p>
          <a:p>
            <a:pPr marL="742950" lvl="1" indent="-285750" fontAlgn="t">
              <a:buFont typeface="Arial" panose="020B0604020202020204" pitchFamily="34" charset="0"/>
              <a:buChar char="•"/>
            </a:pPr>
            <a:r>
              <a:rPr lang="es-CO"/>
              <a:t>Víctimas del conflicto</a:t>
            </a:r>
          </a:p>
          <a:p>
            <a:pPr marL="285750" indent="-285750" fontAlgn="t">
              <a:buFont typeface="Wingdings" panose="05000000000000000000" pitchFamily="2" charset="2"/>
              <a:buChar char="ü"/>
            </a:pPr>
            <a:r>
              <a:rPr lang="es-CO"/>
              <a:t>Incorporar desde la programación los Convenios interadministrativos proyectados para 2027 y Recursos pendientes de ejecutar de convenios 2026 (continuidad financiera)</a:t>
            </a:r>
          </a:p>
          <a:p>
            <a:pPr marL="742950" lvl="1" indent="-285750" fontAlgn="t">
              <a:buFont typeface="Arial" panose="020B0604020202020204" pitchFamily="34" charset="0"/>
              <a:buChar char="•"/>
            </a:pPr>
            <a:endParaRPr lang="es-CO"/>
          </a:p>
          <a:p>
            <a:pPr marL="742950" lvl="1" indent="-285750" fontAlgn="t">
              <a:buFont typeface="Arial" panose="020B0604020202020204" pitchFamily="34" charset="0"/>
              <a:buChar char="•"/>
            </a:pPr>
            <a:endParaRPr lang="es-CO"/>
          </a:p>
          <a:p>
            <a:pPr algn="just"/>
            <a:r>
              <a:rPr lang="es-CO" b="1"/>
              <a:t>Restricciones y consideraciones especiales</a:t>
            </a:r>
          </a:p>
          <a:p>
            <a:pPr algn="just"/>
            <a:endParaRPr lang="es-CO" b="1"/>
          </a:p>
          <a:p>
            <a:pPr marL="285750" indent="-285750">
              <a:buFont typeface="Wingdings" panose="05000000000000000000" pitchFamily="2" charset="2"/>
              <a:buChar char="ü"/>
            </a:pPr>
            <a:r>
              <a:rPr lang="es-CO"/>
              <a:t>Cumplir </a:t>
            </a:r>
            <a:r>
              <a:rPr lang="es-CO" b="1"/>
              <a:t>Ley de Garantías (elecciones 2027)</a:t>
            </a:r>
            <a:r>
              <a:rPr lang="es-CO"/>
              <a:t>. </a:t>
            </a:r>
          </a:p>
          <a:p>
            <a:pPr marL="285750" indent="-285750">
              <a:buFont typeface="Wingdings" panose="05000000000000000000" pitchFamily="2" charset="2"/>
              <a:buChar char="ü"/>
            </a:pPr>
            <a:r>
              <a:rPr lang="es-CO"/>
              <a:t>Programación bajo criterios de: Austeridad, Racionalidad del gasto y Necesidades estrictamente esenciales </a:t>
            </a:r>
            <a:endParaRPr lang="es-CO" b="1"/>
          </a:p>
          <a:p>
            <a:pPr marL="285750" indent="-285750">
              <a:buFont typeface="Wingdings" panose="05000000000000000000" pitchFamily="2" charset="2"/>
              <a:buChar char="ü"/>
            </a:pPr>
            <a:r>
              <a:rPr lang="es-CO" b="1"/>
              <a:t>Vigencias futuras: </a:t>
            </a:r>
            <a:r>
              <a:rPr lang="es-CO"/>
              <a:t>uso restringido a proyectos estratégicos y con respaldo fiscal</a:t>
            </a:r>
          </a:p>
          <a:p>
            <a:pPr marL="285750" lvl="0" indent="-285750">
              <a:buFont typeface="Wingdings" panose="05000000000000000000" pitchFamily="2" charset="2"/>
              <a:buChar char="ü"/>
            </a:pPr>
            <a:r>
              <a:rPr lang="es-CO" b="1"/>
              <a:t>Sentencias y Pasivos:</a:t>
            </a:r>
            <a:r>
              <a:rPr lang="es-CO"/>
              <a:t> Solo se programarán rubros para sentencias con fallos en firme o alta probabilidad de exigibilidad, y se debe reportar detalladamente cualquier pasivo exigible financiado con crédito</a:t>
            </a:r>
          </a:p>
          <a:p>
            <a:pPr marL="285750" indent="-285750" algn="just">
              <a:buFont typeface="Wingdings" panose="05000000000000000000" pitchFamily="2" charset="2"/>
              <a:buChar char="ü"/>
            </a:pPr>
            <a:r>
              <a:rPr lang="es-ES"/>
              <a:t>Relación de Vigencias Futuras indicando recursos no utilizados que fenecen</a:t>
            </a:r>
          </a:p>
          <a:p>
            <a:pPr marL="285750" indent="-285750" algn="just">
              <a:buFont typeface="Wingdings" panose="05000000000000000000" pitchFamily="2" charset="2"/>
              <a:buChar char="ü"/>
            </a:pPr>
            <a:r>
              <a:rPr lang="es-CO" b="1"/>
              <a:t>Procesos en curso 2026 perfeccionamiento 2027:</a:t>
            </a:r>
            <a:r>
              <a:rPr lang="es-CO"/>
              <a:t> Con cargo a presupuesto 2027 (Ley 819/03 y D.D. 645/25).</a:t>
            </a:r>
          </a:p>
        </p:txBody>
      </p:sp>
      <p:sp>
        <p:nvSpPr>
          <p:cNvPr id="3" name="Título 12">
            <a:extLst>
              <a:ext uri="{FF2B5EF4-FFF2-40B4-BE49-F238E27FC236}">
                <a16:creationId xmlns:a16="http://schemas.microsoft.com/office/drawing/2014/main" id="{5B8EC202-550D-38E8-DEB8-89505177C246}"/>
              </a:ext>
            </a:extLst>
          </p:cNvPr>
          <p:cNvSpPr txBox="1">
            <a:spLocks/>
          </p:cNvSpPr>
          <p:nvPr/>
        </p:nvSpPr>
        <p:spPr>
          <a:xfrm>
            <a:off x="1204011" y="178320"/>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6. </a:t>
            </a:r>
            <a:r>
              <a:rPr lang="es-MX" sz="2000">
                <a:solidFill>
                  <a:srgbClr val="002060"/>
                </a:solidFill>
              </a:rPr>
              <a:t>Principales Aspectos de la Programación 2027</a:t>
            </a:r>
            <a:endParaRPr lang="es-ES" sz="2000">
              <a:solidFill>
                <a:srgbClr val="002060"/>
              </a:solidFill>
            </a:endParaRPr>
          </a:p>
        </p:txBody>
      </p:sp>
      <p:sp>
        <p:nvSpPr>
          <p:cNvPr id="6" name="CuadroTexto 5">
            <a:extLst>
              <a:ext uri="{FF2B5EF4-FFF2-40B4-BE49-F238E27FC236}">
                <a16:creationId xmlns:a16="http://schemas.microsoft.com/office/drawing/2014/main" id="{B7455D2E-8AF2-38B9-87F3-7FBAA708148C}"/>
              </a:ext>
            </a:extLst>
          </p:cNvPr>
          <p:cNvSpPr txBox="1"/>
          <p:nvPr/>
        </p:nvSpPr>
        <p:spPr>
          <a:xfrm>
            <a:off x="4296223" y="3863706"/>
            <a:ext cx="6097656" cy="544380"/>
          </a:xfrm>
          <a:prstGeom prst="rect">
            <a:avLst/>
          </a:prstGeom>
          <a:noFill/>
        </p:spPr>
        <p:txBody>
          <a:bodyPr wrap="square">
            <a:spAutoFit/>
          </a:bodyPr>
          <a:lstStyle/>
          <a:p>
            <a:pPr fontAlgn="t">
              <a:lnSpc>
                <a:spcPts val="1500"/>
              </a:lnSpc>
              <a:buNone/>
            </a:pPr>
            <a:r>
              <a:rPr lang="es-CO" sz="8000" b="0" i="0">
                <a:effectLst/>
                <a:latin typeface="Segoe UI" panose="020B0502040204020203" pitchFamily="34" charset="0"/>
              </a:rPr>
              <a:t>🔐</a:t>
            </a:r>
          </a:p>
        </p:txBody>
      </p:sp>
      <p:grpSp>
        <p:nvGrpSpPr>
          <p:cNvPr id="2" name="Grupo 1">
            <a:extLst>
              <a:ext uri="{FF2B5EF4-FFF2-40B4-BE49-F238E27FC236}">
                <a16:creationId xmlns:a16="http://schemas.microsoft.com/office/drawing/2014/main" id="{95EB44A8-89B2-0B26-2BE3-3A3133F081AE}"/>
              </a:ext>
            </a:extLst>
          </p:cNvPr>
          <p:cNvGrpSpPr/>
          <p:nvPr/>
        </p:nvGrpSpPr>
        <p:grpSpPr>
          <a:xfrm>
            <a:off x="11277600" y="5962650"/>
            <a:ext cx="914399" cy="898518"/>
            <a:chOff x="11005264" y="5632077"/>
            <a:chExt cx="1186735" cy="1229091"/>
          </a:xfrm>
        </p:grpSpPr>
        <p:pic>
          <p:nvPicPr>
            <p:cNvPr id="4" name="Imagen 3">
              <a:extLst>
                <a:ext uri="{FF2B5EF4-FFF2-40B4-BE49-F238E27FC236}">
                  <a16:creationId xmlns:a16="http://schemas.microsoft.com/office/drawing/2014/main" id="{598B527C-CCF9-3344-B7C1-FBECCB8BD186}"/>
                </a:ext>
              </a:extLst>
            </p:cNvPr>
            <p:cNvPicPr>
              <a:picLocks noChangeAspect="1"/>
            </p:cNvPicPr>
            <p:nvPr/>
          </p:nvPicPr>
          <p:blipFill>
            <a:blip r:embed="rId2"/>
            <a:srcRect/>
            <a:stretch/>
          </p:blipFill>
          <p:spPr>
            <a:xfrm>
              <a:off x="11005264" y="5984244"/>
              <a:ext cx="1186735" cy="876924"/>
            </a:xfrm>
            <a:prstGeom prst="rect">
              <a:avLst/>
            </a:prstGeom>
          </p:spPr>
        </p:pic>
        <p:grpSp>
          <p:nvGrpSpPr>
            <p:cNvPr id="5" name="Group 12">
              <a:extLst>
                <a:ext uri="{FF2B5EF4-FFF2-40B4-BE49-F238E27FC236}">
                  <a16:creationId xmlns:a16="http://schemas.microsoft.com/office/drawing/2014/main" id="{63CBEA62-E392-719B-6B05-A8016E5E215E}"/>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7" name="Rectangle 8">
                <a:extLst>
                  <a:ext uri="{FF2B5EF4-FFF2-40B4-BE49-F238E27FC236}">
                    <a16:creationId xmlns:a16="http://schemas.microsoft.com/office/drawing/2014/main" id="{1105625A-413C-32D5-8D2D-7B2E757D722B}"/>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9">
                <a:extLst>
                  <a:ext uri="{FF2B5EF4-FFF2-40B4-BE49-F238E27FC236}">
                    <a16:creationId xmlns:a16="http://schemas.microsoft.com/office/drawing/2014/main" id="{3E546504-6DB4-BE50-4FD6-176E488B43EF}"/>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0">
                <a:extLst>
                  <a:ext uri="{FF2B5EF4-FFF2-40B4-BE49-F238E27FC236}">
                    <a16:creationId xmlns:a16="http://schemas.microsoft.com/office/drawing/2014/main" id="{9F0E57CE-ACE1-0897-E46E-49E8627FA0A8}"/>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1">
                <a:extLst>
                  <a:ext uri="{FF2B5EF4-FFF2-40B4-BE49-F238E27FC236}">
                    <a16:creationId xmlns:a16="http://schemas.microsoft.com/office/drawing/2014/main" id="{7B107B27-2C7A-69F9-25E8-44FF5F391CD5}"/>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513166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080A7-D05E-0708-9655-D3C53642B9C4}"/>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CF9ED715-57F4-B97F-79FD-DE3B828B426B}"/>
              </a:ext>
            </a:extLst>
          </p:cNvPr>
          <p:cNvPicPr>
            <a:picLocks noChangeAspect="1"/>
          </p:cNvPicPr>
          <p:nvPr/>
        </p:nvPicPr>
        <p:blipFill>
          <a:blip r:embed="rId3"/>
          <a:stretch>
            <a:fillRect/>
          </a:stretch>
        </p:blipFill>
        <p:spPr>
          <a:xfrm>
            <a:off x="10639425" y="5710576"/>
            <a:ext cx="1543049" cy="1140217"/>
          </a:xfrm>
          <a:prstGeom prst="rect">
            <a:avLst/>
          </a:prstGeom>
        </p:spPr>
      </p:pic>
      <p:sp>
        <p:nvSpPr>
          <p:cNvPr id="2" name="Título 12">
            <a:extLst>
              <a:ext uri="{FF2B5EF4-FFF2-40B4-BE49-F238E27FC236}">
                <a16:creationId xmlns:a16="http://schemas.microsoft.com/office/drawing/2014/main" id="{3D3725E5-1838-DDE4-0A1C-941AF6C1321F}"/>
              </a:ext>
            </a:extLst>
          </p:cNvPr>
          <p:cNvSpPr txBox="1">
            <a:spLocks/>
          </p:cNvSpPr>
          <p:nvPr/>
        </p:nvSpPr>
        <p:spPr>
          <a:xfrm>
            <a:off x="1105158" y="145225"/>
            <a:ext cx="3569151"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1. Aspectos normativos</a:t>
            </a:r>
          </a:p>
        </p:txBody>
      </p:sp>
      <p:sp>
        <p:nvSpPr>
          <p:cNvPr id="3" name="Marcador de contenido 2">
            <a:extLst>
              <a:ext uri="{FF2B5EF4-FFF2-40B4-BE49-F238E27FC236}">
                <a16:creationId xmlns:a16="http://schemas.microsoft.com/office/drawing/2014/main" id="{FC7F08EB-D7BE-A941-0401-2F4941D83074}"/>
              </a:ext>
            </a:extLst>
          </p:cNvPr>
          <p:cNvSpPr txBox="1">
            <a:spLocks/>
          </p:cNvSpPr>
          <p:nvPr/>
        </p:nvSpPr>
        <p:spPr>
          <a:xfrm>
            <a:off x="196011" y="1037788"/>
            <a:ext cx="3829050" cy="435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es-CO" sz="2000"/>
              <a:t>Nivel Nacional</a:t>
            </a:r>
          </a:p>
        </p:txBody>
      </p:sp>
      <p:sp>
        <p:nvSpPr>
          <p:cNvPr id="7" name="Marcador de contenido 3">
            <a:extLst>
              <a:ext uri="{FF2B5EF4-FFF2-40B4-BE49-F238E27FC236}">
                <a16:creationId xmlns:a16="http://schemas.microsoft.com/office/drawing/2014/main" id="{D6C82916-DB30-D419-AAA3-EB8F9F4D3DDC}"/>
              </a:ext>
            </a:extLst>
          </p:cNvPr>
          <p:cNvSpPr txBox="1">
            <a:spLocks/>
          </p:cNvSpPr>
          <p:nvPr/>
        </p:nvSpPr>
        <p:spPr>
          <a:xfrm>
            <a:off x="3842642" y="689395"/>
            <a:ext cx="3829050" cy="3152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es-CO" sz="2000"/>
              <a:t>Distrito Capital</a:t>
            </a:r>
          </a:p>
          <a:p>
            <a:pPr>
              <a:buFont typeface="Wingdings" panose="05000000000000000000" pitchFamily="2" charset="2"/>
              <a:buChar char="q"/>
            </a:pPr>
            <a:endParaRPr lang="es-CO" sz="2000"/>
          </a:p>
        </p:txBody>
      </p:sp>
      <p:graphicFrame>
        <p:nvGraphicFramePr>
          <p:cNvPr id="8" name="Diagrama 7">
            <a:extLst>
              <a:ext uri="{FF2B5EF4-FFF2-40B4-BE49-F238E27FC236}">
                <a16:creationId xmlns:a16="http://schemas.microsoft.com/office/drawing/2014/main" id="{7945C09F-8348-A7D4-4A29-E5E29744B2A3}"/>
              </a:ext>
            </a:extLst>
          </p:cNvPr>
          <p:cNvGraphicFramePr/>
          <p:nvPr>
            <p:extLst>
              <p:ext uri="{D42A27DB-BD31-4B8C-83A1-F6EECF244321}">
                <p14:modId xmlns:p14="http://schemas.microsoft.com/office/powerpoint/2010/main" val="286791533"/>
              </p:ext>
            </p:extLst>
          </p:nvPr>
        </p:nvGraphicFramePr>
        <p:xfrm>
          <a:off x="186487" y="1501953"/>
          <a:ext cx="3829050" cy="52393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 name="Diagrama 5">
            <a:extLst>
              <a:ext uri="{FF2B5EF4-FFF2-40B4-BE49-F238E27FC236}">
                <a16:creationId xmlns:a16="http://schemas.microsoft.com/office/drawing/2014/main" id="{2EF7372D-5B58-0B28-997A-74AFF2C4392F}"/>
              </a:ext>
            </a:extLst>
          </p:cNvPr>
          <p:cNvGraphicFramePr/>
          <p:nvPr>
            <p:extLst>
              <p:ext uri="{D42A27DB-BD31-4B8C-83A1-F6EECF244321}">
                <p14:modId xmlns:p14="http://schemas.microsoft.com/office/powerpoint/2010/main" val="665782953"/>
              </p:ext>
            </p:extLst>
          </p:nvPr>
        </p:nvGraphicFramePr>
        <p:xfrm>
          <a:off x="8233694" y="1409283"/>
          <a:ext cx="3771819" cy="354515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1" name="Diagrama 10">
            <a:extLst>
              <a:ext uri="{FF2B5EF4-FFF2-40B4-BE49-F238E27FC236}">
                <a16:creationId xmlns:a16="http://schemas.microsoft.com/office/drawing/2014/main" id="{9DEFFABF-2A39-1C8F-DD7D-5B13ADF341E0}"/>
              </a:ext>
            </a:extLst>
          </p:cNvPr>
          <p:cNvGraphicFramePr/>
          <p:nvPr>
            <p:extLst>
              <p:ext uri="{D42A27DB-BD31-4B8C-83A1-F6EECF244321}">
                <p14:modId xmlns:p14="http://schemas.microsoft.com/office/powerpoint/2010/main" val="2536352584"/>
              </p:ext>
            </p:extLst>
          </p:nvPr>
        </p:nvGraphicFramePr>
        <p:xfrm>
          <a:off x="3890292" y="1066364"/>
          <a:ext cx="3958307" cy="5674987"/>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cxnSp>
        <p:nvCxnSpPr>
          <p:cNvPr id="13" name="Conector recto de flecha 12">
            <a:extLst>
              <a:ext uri="{FF2B5EF4-FFF2-40B4-BE49-F238E27FC236}">
                <a16:creationId xmlns:a16="http://schemas.microsoft.com/office/drawing/2014/main" id="{4D2593E1-A55D-7B96-338E-29834A06CB36}"/>
              </a:ext>
            </a:extLst>
          </p:cNvPr>
          <p:cNvCxnSpPr>
            <a:cxnSpLocks/>
          </p:cNvCxnSpPr>
          <p:nvPr/>
        </p:nvCxnSpPr>
        <p:spPr>
          <a:xfrm flipV="1">
            <a:off x="7166919" y="1853509"/>
            <a:ext cx="1009546" cy="13283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F5E04B95-E86D-C2C7-230E-7C44488D4C0C}"/>
              </a:ext>
            </a:extLst>
          </p:cNvPr>
          <p:cNvCxnSpPr>
            <a:cxnSpLocks/>
          </p:cNvCxnSpPr>
          <p:nvPr/>
        </p:nvCxnSpPr>
        <p:spPr>
          <a:xfrm flipV="1">
            <a:off x="7166919" y="2743195"/>
            <a:ext cx="1009546" cy="438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a:extLst>
              <a:ext uri="{FF2B5EF4-FFF2-40B4-BE49-F238E27FC236}">
                <a16:creationId xmlns:a16="http://schemas.microsoft.com/office/drawing/2014/main" id="{8C1967E4-E21D-E885-F380-BD2536FC48F9}"/>
              </a:ext>
            </a:extLst>
          </p:cNvPr>
          <p:cNvCxnSpPr>
            <a:cxnSpLocks/>
          </p:cNvCxnSpPr>
          <p:nvPr/>
        </p:nvCxnSpPr>
        <p:spPr>
          <a:xfrm>
            <a:off x="7166919" y="3181860"/>
            <a:ext cx="1009546" cy="4757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83501DE0-6D1A-F986-9E5D-1F9E1106669A}"/>
              </a:ext>
            </a:extLst>
          </p:cNvPr>
          <p:cNvCxnSpPr>
            <a:cxnSpLocks/>
          </p:cNvCxnSpPr>
          <p:nvPr/>
        </p:nvCxnSpPr>
        <p:spPr>
          <a:xfrm>
            <a:off x="7166919" y="3181860"/>
            <a:ext cx="1009546" cy="13283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1201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E2927-4F20-09F1-7338-76A4C9705E8C}"/>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8E1AF7FF-20DC-DF4A-F545-21EDEF1FC659}"/>
              </a:ext>
            </a:extLst>
          </p:cNvPr>
          <p:cNvSpPr txBox="1">
            <a:spLocks/>
          </p:cNvSpPr>
          <p:nvPr/>
        </p:nvSpPr>
        <p:spPr>
          <a:xfrm>
            <a:off x="1743332" y="2745550"/>
            <a:ext cx="8200768" cy="1054925"/>
          </a:xfrm>
          <a:prstGeom prst="rect">
            <a:avLst/>
          </a:prstGeom>
        </p:spPr>
        <p:txBody>
          <a:bodyPr lIns="91440" tIns="45720" rIns="91440" bIns="45720" anchor="t"/>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4000">
                <a:solidFill>
                  <a:srgbClr val="002060"/>
                </a:solidFill>
              </a:rPr>
              <a:t>7. Calidad del Gasto </a:t>
            </a:r>
          </a:p>
        </p:txBody>
      </p:sp>
      <p:grpSp>
        <p:nvGrpSpPr>
          <p:cNvPr id="2" name="Grupo 1">
            <a:extLst>
              <a:ext uri="{FF2B5EF4-FFF2-40B4-BE49-F238E27FC236}">
                <a16:creationId xmlns:a16="http://schemas.microsoft.com/office/drawing/2014/main" id="{BBADC69B-170A-F1ED-FA85-39971EF6F48A}"/>
              </a:ext>
            </a:extLst>
          </p:cNvPr>
          <p:cNvGrpSpPr/>
          <p:nvPr/>
        </p:nvGrpSpPr>
        <p:grpSpPr>
          <a:xfrm>
            <a:off x="10344150" y="5248275"/>
            <a:ext cx="1695449" cy="1508119"/>
            <a:chOff x="11005264" y="5632077"/>
            <a:chExt cx="1186735" cy="1229091"/>
          </a:xfrm>
        </p:grpSpPr>
        <p:pic>
          <p:nvPicPr>
            <p:cNvPr id="3" name="Imagen 2">
              <a:extLst>
                <a:ext uri="{FF2B5EF4-FFF2-40B4-BE49-F238E27FC236}">
                  <a16:creationId xmlns:a16="http://schemas.microsoft.com/office/drawing/2014/main" id="{DA41ED11-8070-7285-101C-49D24AA27371}"/>
                </a:ext>
              </a:extLst>
            </p:cNvPr>
            <p:cNvPicPr>
              <a:picLocks noChangeAspect="1"/>
            </p:cNvPicPr>
            <p:nvPr/>
          </p:nvPicPr>
          <p:blipFill>
            <a:blip r:embed="rId3"/>
            <a:srcRect/>
            <a:stretch/>
          </p:blipFill>
          <p:spPr>
            <a:xfrm>
              <a:off x="11005264" y="5984244"/>
              <a:ext cx="1186735" cy="876924"/>
            </a:xfrm>
            <a:prstGeom prst="rect">
              <a:avLst/>
            </a:prstGeom>
          </p:spPr>
        </p:pic>
        <p:grpSp>
          <p:nvGrpSpPr>
            <p:cNvPr id="4" name="Group 12">
              <a:extLst>
                <a:ext uri="{FF2B5EF4-FFF2-40B4-BE49-F238E27FC236}">
                  <a16:creationId xmlns:a16="http://schemas.microsoft.com/office/drawing/2014/main" id="{C5D5B3B8-7A97-F67F-5AA9-78479DC3C500}"/>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5" name="Rectangle 8">
                <a:extLst>
                  <a:ext uri="{FF2B5EF4-FFF2-40B4-BE49-F238E27FC236}">
                    <a16:creationId xmlns:a16="http://schemas.microsoft.com/office/drawing/2014/main" id="{EED5C2FB-C14C-110B-C43F-62F05CBB0F6E}"/>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C2F3FF61-5DD5-F37D-9766-B070F505015C}"/>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82EE755A-969C-5228-FC17-DF47BFA0DFF2}"/>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8B6E9DA2-BAA3-D062-C334-B1A9857805A0}"/>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6988325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3D97F-688A-9C5F-DA0B-FCB23EF69FBB}"/>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4ABC9D53-3D26-AD43-FE46-EBB04B8440E6}"/>
              </a:ext>
            </a:extLst>
          </p:cNvPr>
          <p:cNvSpPr txBox="1">
            <a:spLocks/>
          </p:cNvSpPr>
          <p:nvPr/>
        </p:nvSpPr>
        <p:spPr>
          <a:xfrm>
            <a:off x="1105157" y="145225"/>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7. </a:t>
            </a:r>
            <a:r>
              <a:rPr lang="es-MX" sz="2000">
                <a:solidFill>
                  <a:srgbClr val="002060"/>
                </a:solidFill>
              </a:rPr>
              <a:t>Calidad del Gasto</a:t>
            </a:r>
            <a:endParaRPr lang="es-ES" sz="2000">
              <a:solidFill>
                <a:srgbClr val="002060"/>
              </a:solidFill>
            </a:endParaRPr>
          </a:p>
        </p:txBody>
      </p:sp>
      <p:pic>
        <p:nvPicPr>
          <p:cNvPr id="39" name="Imagen 38">
            <a:extLst>
              <a:ext uri="{FF2B5EF4-FFF2-40B4-BE49-F238E27FC236}">
                <a16:creationId xmlns:a16="http://schemas.microsoft.com/office/drawing/2014/main" id="{CFF0EB49-E44D-155E-79F3-B4E3F82A1513}"/>
              </a:ext>
            </a:extLst>
          </p:cNvPr>
          <p:cNvPicPr>
            <a:picLocks noChangeAspect="1"/>
          </p:cNvPicPr>
          <p:nvPr/>
        </p:nvPicPr>
        <p:blipFill>
          <a:blip r:embed="rId3"/>
          <a:stretch>
            <a:fillRect/>
          </a:stretch>
        </p:blipFill>
        <p:spPr>
          <a:xfrm>
            <a:off x="10982325" y="5963958"/>
            <a:ext cx="1200149" cy="886835"/>
          </a:xfrm>
          <a:prstGeom prst="rect">
            <a:avLst/>
          </a:prstGeom>
        </p:spPr>
      </p:pic>
      <p:graphicFrame>
        <p:nvGraphicFramePr>
          <p:cNvPr id="3" name="Diagrama 2">
            <a:extLst>
              <a:ext uri="{FF2B5EF4-FFF2-40B4-BE49-F238E27FC236}">
                <a16:creationId xmlns:a16="http://schemas.microsoft.com/office/drawing/2014/main" id="{363CDC5B-FE0F-B231-23D3-283E434BE64E}"/>
              </a:ext>
            </a:extLst>
          </p:cNvPr>
          <p:cNvGraphicFramePr/>
          <p:nvPr>
            <p:extLst>
              <p:ext uri="{D42A27DB-BD31-4B8C-83A1-F6EECF244321}">
                <p14:modId xmlns:p14="http://schemas.microsoft.com/office/powerpoint/2010/main" val="370378969"/>
              </p:ext>
            </p:extLst>
          </p:nvPr>
        </p:nvGraphicFramePr>
        <p:xfrm>
          <a:off x="1206556" y="987831"/>
          <a:ext cx="6357257" cy="4368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27" name="Imagen 1326" descr="Icono&#10;&#10;El contenido generado por IA puede ser incorrecto.">
            <a:extLst>
              <a:ext uri="{FF2B5EF4-FFF2-40B4-BE49-F238E27FC236}">
                <a16:creationId xmlns:a16="http://schemas.microsoft.com/office/drawing/2014/main" id="{30F06180-6310-1E3B-F575-504299F2BB11}"/>
              </a:ext>
            </a:extLst>
          </p:cNvPr>
          <p:cNvPicPr>
            <a:picLocks noChangeAspect="1"/>
          </p:cNvPicPr>
          <p:nvPr/>
        </p:nvPicPr>
        <p:blipFill>
          <a:blip r:embed="rId9"/>
          <a:stretch>
            <a:fillRect/>
          </a:stretch>
        </p:blipFill>
        <p:spPr>
          <a:xfrm>
            <a:off x="8081915" y="1920763"/>
            <a:ext cx="2165096" cy="2165096"/>
          </a:xfrm>
          <a:prstGeom prst="rect">
            <a:avLst/>
          </a:prstGeom>
        </p:spPr>
      </p:pic>
      <p:sp>
        <p:nvSpPr>
          <p:cNvPr id="4" name="CuadroTexto 3">
            <a:extLst>
              <a:ext uri="{FF2B5EF4-FFF2-40B4-BE49-F238E27FC236}">
                <a16:creationId xmlns:a16="http://schemas.microsoft.com/office/drawing/2014/main" id="{5ECB2A6A-2A4E-A964-62B1-32CA60FAB979}"/>
              </a:ext>
            </a:extLst>
          </p:cNvPr>
          <p:cNvSpPr txBox="1"/>
          <p:nvPr/>
        </p:nvSpPr>
        <p:spPr>
          <a:xfrm>
            <a:off x="7992433" y="987831"/>
            <a:ext cx="2449025" cy="1077218"/>
          </a:xfrm>
          <a:prstGeom prst="rect">
            <a:avLst/>
          </a:prstGeom>
          <a:noFill/>
        </p:spPr>
        <p:txBody>
          <a:bodyPr wrap="square">
            <a:spAutoFit/>
          </a:bodyPr>
          <a:lstStyle/>
          <a:p>
            <a:pPr lvl="0" algn="ctr"/>
            <a:r>
              <a:rPr lang="es-ES" sz="3200" b="1" kern="1200">
                <a:solidFill>
                  <a:srgbClr val="232A34">
                    <a:hueOff val="0"/>
                    <a:satOff val="0"/>
                    <a:lumOff val="0"/>
                    <a:alphaOff val="0"/>
                  </a:srgbClr>
                </a:solidFill>
                <a:latin typeface="Oswald Medium"/>
                <a:ea typeface="+mn-ea"/>
                <a:cs typeface="+mn-cs"/>
              </a:rPr>
              <a:t>Austeridad con propósito</a:t>
            </a:r>
            <a:endParaRPr lang="es-CO" sz="3200" b="1"/>
          </a:p>
        </p:txBody>
      </p:sp>
      <p:sp>
        <p:nvSpPr>
          <p:cNvPr id="5" name="CuadroTexto 4">
            <a:extLst>
              <a:ext uri="{FF2B5EF4-FFF2-40B4-BE49-F238E27FC236}">
                <a16:creationId xmlns:a16="http://schemas.microsoft.com/office/drawing/2014/main" id="{5D3A8E3B-279C-B6AE-59E4-7E27ECEDBE3D}"/>
              </a:ext>
            </a:extLst>
          </p:cNvPr>
          <p:cNvSpPr txBox="1"/>
          <p:nvPr/>
        </p:nvSpPr>
        <p:spPr>
          <a:xfrm>
            <a:off x="1916860" y="5627787"/>
            <a:ext cx="6627043" cy="400110"/>
          </a:xfrm>
          <a:prstGeom prst="rect">
            <a:avLst/>
          </a:prstGeom>
          <a:noFill/>
        </p:spPr>
        <p:txBody>
          <a:bodyPr wrap="square" rtlCol="0">
            <a:spAutoFit/>
          </a:bodyPr>
          <a:lstStyle/>
          <a:p>
            <a:pPr algn="ctr"/>
            <a:r>
              <a:rPr lang="es-ES" sz="2000">
                <a:solidFill>
                  <a:srgbClr val="232A34">
                    <a:hueOff val="0"/>
                    <a:satOff val="0"/>
                    <a:lumOff val="0"/>
                    <a:alphaOff val="0"/>
                  </a:srgbClr>
                </a:solidFill>
                <a:latin typeface="Oswald Medium"/>
              </a:rPr>
              <a:t>Decreto 645 – Parte 2 “Austeridad del Gasto Público”</a:t>
            </a:r>
            <a:endParaRPr lang="es-CO" sz="2000">
              <a:solidFill>
                <a:srgbClr val="232A34">
                  <a:hueOff val="0"/>
                  <a:satOff val="0"/>
                  <a:lumOff val="0"/>
                  <a:alphaOff val="0"/>
                </a:srgbClr>
              </a:solidFill>
              <a:latin typeface="Oswald Medium"/>
            </a:endParaRPr>
          </a:p>
        </p:txBody>
      </p:sp>
    </p:spTree>
    <p:extLst>
      <p:ext uri="{BB962C8B-B14F-4D97-AF65-F5344CB8AC3E}">
        <p14:creationId xmlns:p14="http://schemas.microsoft.com/office/powerpoint/2010/main" val="4231497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ACC23-AA97-B193-A5EF-E6841D4D5D55}"/>
            </a:ext>
          </a:extLst>
        </p:cNvPr>
        <p:cNvGrpSpPr/>
        <p:nvPr/>
      </p:nvGrpSpPr>
      <p:grpSpPr>
        <a:xfrm>
          <a:off x="0" y="0"/>
          <a:ext cx="0" cy="0"/>
          <a:chOff x="0" y="0"/>
          <a:chExt cx="0" cy="0"/>
        </a:xfrm>
      </p:grpSpPr>
      <p:pic>
        <p:nvPicPr>
          <p:cNvPr id="39" name="Imagen 38">
            <a:extLst>
              <a:ext uri="{FF2B5EF4-FFF2-40B4-BE49-F238E27FC236}">
                <a16:creationId xmlns:a16="http://schemas.microsoft.com/office/drawing/2014/main" id="{302A09B6-1C74-D298-A6D0-562B2ECFDA29}"/>
              </a:ext>
            </a:extLst>
          </p:cNvPr>
          <p:cNvPicPr>
            <a:picLocks noChangeAspect="1"/>
          </p:cNvPicPr>
          <p:nvPr/>
        </p:nvPicPr>
        <p:blipFill>
          <a:blip r:embed="rId3"/>
          <a:stretch>
            <a:fillRect/>
          </a:stretch>
        </p:blipFill>
        <p:spPr>
          <a:xfrm>
            <a:off x="10982325" y="5963958"/>
            <a:ext cx="1200149" cy="886835"/>
          </a:xfrm>
          <a:prstGeom prst="rect">
            <a:avLst/>
          </a:prstGeom>
        </p:spPr>
      </p:pic>
      <p:sp>
        <p:nvSpPr>
          <p:cNvPr id="9" name="CuadroTexto 8">
            <a:extLst>
              <a:ext uri="{FF2B5EF4-FFF2-40B4-BE49-F238E27FC236}">
                <a16:creationId xmlns:a16="http://schemas.microsoft.com/office/drawing/2014/main" id="{83151598-CD58-1254-507D-42EC1F7D9D2A}"/>
              </a:ext>
            </a:extLst>
          </p:cNvPr>
          <p:cNvSpPr txBox="1"/>
          <p:nvPr/>
        </p:nvSpPr>
        <p:spPr>
          <a:xfrm>
            <a:off x="731692" y="671675"/>
            <a:ext cx="8340435" cy="369332"/>
          </a:xfrm>
          <a:prstGeom prst="rect">
            <a:avLst/>
          </a:prstGeom>
          <a:noFill/>
        </p:spPr>
        <p:txBody>
          <a:bodyPr wrap="square">
            <a:spAutoFit/>
          </a:bodyPr>
          <a:lstStyle/>
          <a:p>
            <a:pPr marL="0" marR="0" indent="0" algn="ctr">
              <a:spcBef>
                <a:spcPts val="900"/>
              </a:spcBef>
              <a:buNone/>
            </a:pPr>
            <a:r>
              <a:rPr lang="es-CO" b="1">
                <a:solidFill>
                  <a:srgbClr val="232A34">
                    <a:hueOff val="0"/>
                    <a:satOff val="0"/>
                    <a:lumOff val="0"/>
                    <a:alphaOff val="0"/>
                  </a:srgbClr>
                </a:solidFill>
                <a:latin typeface="Century Gothic" panose="020B0502020202020204" pitchFamily="34" charset="0"/>
              </a:rPr>
              <a:t>Austeridad con propósito: eficiencia fiscal para financiar prioridades</a:t>
            </a:r>
          </a:p>
        </p:txBody>
      </p:sp>
      <p:graphicFrame>
        <p:nvGraphicFramePr>
          <p:cNvPr id="10" name="Objeto 9">
            <a:extLst>
              <a:ext uri="{FF2B5EF4-FFF2-40B4-BE49-F238E27FC236}">
                <a16:creationId xmlns:a16="http://schemas.microsoft.com/office/drawing/2014/main" id="{A6A4F17B-5882-0D57-C4EA-519C0DBB4549}"/>
              </a:ext>
            </a:extLst>
          </p:cNvPr>
          <p:cNvGraphicFramePr>
            <a:graphicFrameLocks noChangeAspect="1"/>
          </p:cNvGraphicFramePr>
          <p:nvPr>
            <p:extLst>
              <p:ext uri="{D42A27DB-BD31-4B8C-83A1-F6EECF244321}">
                <p14:modId xmlns:p14="http://schemas.microsoft.com/office/powerpoint/2010/main" val="846660538"/>
              </p:ext>
            </p:extLst>
          </p:nvPr>
        </p:nvGraphicFramePr>
        <p:xfrm>
          <a:off x="1034795" y="1440781"/>
          <a:ext cx="10547604" cy="4530436"/>
        </p:xfrm>
        <a:graphic>
          <a:graphicData uri="http://schemas.openxmlformats.org/presentationml/2006/ole">
            <mc:AlternateContent xmlns:mc="http://schemas.openxmlformats.org/markup-compatibility/2006">
              <mc:Choice xmlns:v="urn:schemas-microsoft-com:vml" Requires="v">
                <p:oleObj name="Worksheet" r:id="rId4" imgW="9839481" imgH="3952818" progId="Excel.Sheet.12">
                  <p:embed/>
                </p:oleObj>
              </mc:Choice>
              <mc:Fallback>
                <p:oleObj name="Worksheet" r:id="rId4" imgW="9839481" imgH="3952818" progId="Excel.Sheet.12">
                  <p:embed/>
                  <p:pic>
                    <p:nvPicPr>
                      <p:cNvPr id="10" name="Objeto 9">
                        <a:extLst>
                          <a:ext uri="{FF2B5EF4-FFF2-40B4-BE49-F238E27FC236}">
                            <a16:creationId xmlns:a16="http://schemas.microsoft.com/office/drawing/2014/main" id="{A6A4F17B-5882-0D57-C4EA-519C0DBB4549}"/>
                          </a:ext>
                        </a:extLst>
                      </p:cNvPr>
                      <p:cNvPicPr/>
                      <p:nvPr/>
                    </p:nvPicPr>
                    <p:blipFill>
                      <a:blip r:embed="rId5"/>
                      <a:stretch>
                        <a:fillRect/>
                      </a:stretch>
                    </p:blipFill>
                    <p:spPr>
                      <a:xfrm>
                        <a:off x="1034795" y="1440781"/>
                        <a:ext cx="10547604" cy="4530436"/>
                      </a:xfrm>
                      <a:prstGeom prst="rect">
                        <a:avLst/>
                      </a:prstGeom>
                    </p:spPr>
                  </p:pic>
                </p:oleObj>
              </mc:Fallback>
            </mc:AlternateContent>
          </a:graphicData>
        </a:graphic>
      </p:graphicFrame>
      <p:sp>
        <p:nvSpPr>
          <p:cNvPr id="11" name="CuadroTexto 10">
            <a:extLst>
              <a:ext uri="{FF2B5EF4-FFF2-40B4-BE49-F238E27FC236}">
                <a16:creationId xmlns:a16="http://schemas.microsoft.com/office/drawing/2014/main" id="{3BB5ACBE-8E7F-A3CA-2B0E-7E73A7AA7B29}"/>
              </a:ext>
            </a:extLst>
          </p:cNvPr>
          <p:cNvSpPr txBox="1"/>
          <p:nvPr/>
        </p:nvSpPr>
        <p:spPr>
          <a:xfrm>
            <a:off x="8547824" y="1174265"/>
            <a:ext cx="3225076" cy="276999"/>
          </a:xfrm>
          <a:prstGeom prst="rect">
            <a:avLst/>
          </a:prstGeom>
          <a:noFill/>
        </p:spPr>
        <p:txBody>
          <a:bodyPr wrap="square" rtlCol="0">
            <a:spAutoFit/>
          </a:bodyPr>
          <a:lstStyle/>
          <a:p>
            <a:r>
              <a:rPr lang="es-ES" sz="1200">
                <a:latin typeface="Century Gothic" panose="020B0502020202020204" pitchFamily="34" charset="0"/>
              </a:rPr>
              <a:t>Cifras en $ millones de pesos corrientes</a:t>
            </a:r>
            <a:endParaRPr lang="es-CO" sz="1200">
              <a:latin typeface="Century Gothic" panose="020B0502020202020204" pitchFamily="34" charset="0"/>
            </a:endParaRPr>
          </a:p>
        </p:txBody>
      </p:sp>
      <p:sp>
        <p:nvSpPr>
          <p:cNvPr id="3" name="Título 12">
            <a:extLst>
              <a:ext uri="{FF2B5EF4-FFF2-40B4-BE49-F238E27FC236}">
                <a16:creationId xmlns:a16="http://schemas.microsoft.com/office/drawing/2014/main" id="{5B5DACA6-B5BB-8B1C-0A03-6A7F80AA3FA5}"/>
              </a:ext>
            </a:extLst>
          </p:cNvPr>
          <p:cNvSpPr txBox="1">
            <a:spLocks/>
          </p:cNvSpPr>
          <p:nvPr/>
        </p:nvSpPr>
        <p:spPr>
          <a:xfrm>
            <a:off x="1105157" y="145225"/>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7. </a:t>
            </a:r>
            <a:r>
              <a:rPr lang="es-MX" sz="2000">
                <a:solidFill>
                  <a:srgbClr val="002060"/>
                </a:solidFill>
              </a:rPr>
              <a:t>Calidad del Gasto</a:t>
            </a:r>
            <a:endParaRPr lang="es-ES" sz="2000">
              <a:solidFill>
                <a:srgbClr val="002060"/>
              </a:solidFill>
            </a:endParaRPr>
          </a:p>
        </p:txBody>
      </p:sp>
    </p:spTree>
    <p:extLst>
      <p:ext uri="{BB962C8B-B14F-4D97-AF65-F5344CB8AC3E}">
        <p14:creationId xmlns:p14="http://schemas.microsoft.com/office/powerpoint/2010/main" val="17575059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5BDA7-F3E0-A2C1-6818-0CCBBD1249F8}"/>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C92D3B8E-D729-94D5-FF41-45538E8D1F89}"/>
              </a:ext>
            </a:extLst>
          </p:cNvPr>
          <p:cNvSpPr txBox="1">
            <a:spLocks/>
          </p:cNvSpPr>
          <p:nvPr/>
        </p:nvSpPr>
        <p:spPr>
          <a:xfrm>
            <a:off x="1105157" y="145225"/>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7. </a:t>
            </a:r>
            <a:r>
              <a:rPr lang="es-MX" sz="2000">
                <a:solidFill>
                  <a:srgbClr val="002060"/>
                </a:solidFill>
              </a:rPr>
              <a:t>Calidad del Gasto</a:t>
            </a:r>
            <a:endParaRPr lang="es-ES" sz="2000">
              <a:solidFill>
                <a:srgbClr val="002060"/>
              </a:solidFill>
            </a:endParaRPr>
          </a:p>
        </p:txBody>
      </p:sp>
      <p:pic>
        <p:nvPicPr>
          <p:cNvPr id="39" name="Imagen 38">
            <a:extLst>
              <a:ext uri="{FF2B5EF4-FFF2-40B4-BE49-F238E27FC236}">
                <a16:creationId xmlns:a16="http://schemas.microsoft.com/office/drawing/2014/main" id="{D1F1FDCF-0B84-C993-F49C-570FCACACE75}"/>
              </a:ext>
            </a:extLst>
          </p:cNvPr>
          <p:cNvPicPr>
            <a:picLocks noChangeAspect="1"/>
          </p:cNvPicPr>
          <p:nvPr/>
        </p:nvPicPr>
        <p:blipFill>
          <a:blip r:embed="rId3"/>
          <a:stretch>
            <a:fillRect/>
          </a:stretch>
        </p:blipFill>
        <p:spPr>
          <a:xfrm>
            <a:off x="10982325" y="5963958"/>
            <a:ext cx="1200149" cy="886835"/>
          </a:xfrm>
          <a:prstGeom prst="rect">
            <a:avLst/>
          </a:prstGeom>
        </p:spPr>
      </p:pic>
      <p:sp>
        <p:nvSpPr>
          <p:cNvPr id="2" name="CuadroTexto 1">
            <a:extLst>
              <a:ext uri="{FF2B5EF4-FFF2-40B4-BE49-F238E27FC236}">
                <a16:creationId xmlns:a16="http://schemas.microsoft.com/office/drawing/2014/main" id="{3BFFEB9F-F6B1-6AB8-78EA-24F79E5BBC28}"/>
              </a:ext>
            </a:extLst>
          </p:cNvPr>
          <p:cNvSpPr txBox="1"/>
          <p:nvPr/>
        </p:nvSpPr>
        <p:spPr>
          <a:xfrm>
            <a:off x="695326" y="1527690"/>
            <a:ext cx="1543049" cy="830997"/>
          </a:xfrm>
          <a:prstGeom prst="rect">
            <a:avLst/>
          </a:prstGeom>
          <a:noFill/>
        </p:spPr>
        <p:txBody>
          <a:bodyPr wrap="square" rtlCol="0">
            <a:spAutoFit/>
          </a:bodyPr>
          <a:lstStyle/>
          <a:p>
            <a:r>
              <a:rPr lang="es-CO" sz="4800" b="1">
                <a:solidFill>
                  <a:srgbClr val="C00000"/>
                </a:solidFill>
              </a:rPr>
              <a:t>PMR</a:t>
            </a:r>
          </a:p>
        </p:txBody>
      </p:sp>
      <p:cxnSp>
        <p:nvCxnSpPr>
          <p:cNvPr id="4" name="Conector recto de flecha 3">
            <a:extLst>
              <a:ext uri="{FF2B5EF4-FFF2-40B4-BE49-F238E27FC236}">
                <a16:creationId xmlns:a16="http://schemas.microsoft.com/office/drawing/2014/main" id="{DE21953C-1329-9392-5F0E-3F1E36A30C00}"/>
              </a:ext>
            </a:extLst>
          </p:cNvPr>
          <p:cNvCxnSpPr/>
          <p:nvPr/>
        </p:nvCxnSpPr>
        <p:spPr>
          <a:xfrm>
            <a:off x="2428875" y="1943186"/>
            <a:ext cx="9144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7AE2066-9B62-9EFA-39F3-8E6049343EE6}"/>
              </a:ext>
            </a:extLst>
          </p:cNvPr>
          <p:cNvSpPr txBox="1"/>
          <p:nvPr/>
        </p:nvSpPr>
        <p:spPr>
          <a:xfrm>
            <a:off x="3719512" y="1466133"/>
            <a:ext cx="2752725" cy="954107"/>
          </a:xfrm>
          <a:prstGeom prst="rect">
            <a:avLst/>
          </a:prstGeom>
          <a:noFill/>
        </p:spPr>
        <p:txBody>
          <a:bodyPr wrap="square" rtlCol="0">
            <a:spAutoFit/>
          </a:bodyPr>
          <a:lstStyle/>
          <a:p>
            <a:pPr algn="ctr"/>
            <a:r>
              <a:rPr lang="es-CO" sz="2800" b="1">
                <a:solidFill>
                  <a:schemeClr val="accent1">
                    <a:lumMod val="50000"/>
                  </a:schemeClr>
                </a:solidFill>
              </a:rPr>
              <a:t>Avanzamos hacia el costeo </a:t>
            </a:r>
          </a:p>
        </p:txBody>
      </p:sp>
      <p:sp>
        <p:nvSpPr>
          <p:cNvPr id="6" name="Rectángulo: esquinas redondeadas 5">
            <a:extLst>
              <a:ext uri="{FF2B5EF4-FFF2-40B4-BE49-F238E27FC236}">
                <a16:creationId xmlns:a16="http://schemas.microsoft.com/office/drawing/2014/main" id="{0F375B49-36C7-7DDB-850F-B443444B47D6}"/>
              </a:ext>
            </a:extLst>
          </p:cNvPr>
          <p:cNvSpPr/>
          <p:nvPr/>
        </p:nvSpPr>
        <p:spPr>
          <a:xfrm>
            <a:off x="7934324" y="1272073"/>
            <a:ext cx="3019426" cy="1238068"/>
          </a:xfrm>
          <a:prstGeom prst="round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a:t>$ por indicadores</a:t>
            </a:r>
          </a:p>
        </p:txBody>
      </p:sp>
      <p:cxnSp>
        <p:nvCxnSpPr>
          <p:cNvPr id="7" name="Conector recto de flecha 6">
            <a:extLst>
              <a:ext uri="{FF2B5EF4-FFF2-40B4-BE49-F238E27FC236}">
                <a16:creationId xmlns:a16="http://schemas.microsoft.com/office/drawing/2014/main" id="{9947BCC2-065F-28F0-71D3-87914E05F8C4}"/>
              </a:ext>
            </a:extLst>
          </p:cNvPr>
          <p:cNvCxnSpPr/>
          <p:nvPr/>
        </p:nvCxnSpPr>
        <p:spPr>
          <a:xfrm>
            <a:off x="6800850" y="1943187"/>
            <a:ext cx="9144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Abrir llave 7">
            <a:extLst>
              <a:ext uri="{FF2B5EF4-FFF2-40B4-BE49-F238E27FC236}">
                <a16:creationId xmlns:a16="http://schemas.microsoft.com/office/drawing/2014/main" id="{7022C8CD-F367-D47E-39B4-36EAE4A8C260}"/>
              </a:ext>
            </a:extLst>
          </p:cNvPr>
          <p:cNvSpPr/>
          <p:nvPr/>
        </p:nvSpPr>
        <p:spPr>
          <a:xfrm rot="16200000">
            <a:off x="5100240" y="-943863"/>
            <a:ext cx="553248" cy="7934328"/>
          </a:xfrm>
          <a:prstGeom prst="leftBrac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solidFill>
                <a:schemeClr val="accent3">
                  <a:lumMod val="50000"/>
                </a:schemeClr>
              </a:solidFill>
            </a:endParaRPr>
          </a:p>
        </p:txBody>
      </p:sp>
      <p:sp>
        <p:nvSpPr>
          <p:cNvPr id="9" name="CuadroTexto 8">
            <a:extLst>
              <a:ext uri="{FF2B5EF4-FFF2-40B4-BE49-F238E27FC236}">
                <a16:creationId xmlns:a16="http://schemas.microsoft.com/office/drawing/2014/main" id="{F421B0E1-6806-7E41-CCB6-F36CE0A6845B}"/>
              </a:ext>
            </a:extLst>
          </p:cNvPr>
          <p:cNvSpPr txBox="1"/>
          <p:nvPr/>
        </p:nvSpPr>
        <p:spPr>
          <a:xfrm>
            <a:off x="2790822" y="3275809"/>
            <a:ext cx="5915028" cy="477054"/>
          </a:xfrm>
          <a:prstGeom prst="rect">
            <a:avLst/>
          </a:prstGeom>
          <a:noFill/>
        </p:spPr>
        <p:txBody>
          <a:bodyPr wrap="square" rtlCol="0">
            <a:spAutoFit/>
          </a:bodyPr>
          <a:lstStyle/>
          <a:p>
            <a:r>
              <a:rPr lang="es-CO" sz="2500" b="1">
                <a:solidFill>
                  <a:schemeClr val="accent3">
                    <a:lumMod val="50000"/>
                  </a:schemeClr>
                </a:solidFill>
              </a:rPr>
              <a:t>Calidad en el registro de información</a:t>
            </a:r>
          </a:p>
        </p:txBody>
      </p:sp>
      <p:sp>
        <p:nvSpPr>
          <p:cNvPr id="10" name="Elipse 9">
            <a:extLst>
              <a:ext uri="{FF2B5EF4-FFF2-40B4-BE49-F238E27FC236}">
                <a16:creationId xmlns:a16="http://schemas.microsoft.com/office/drawing/2014/main" id="{EE0A2DDC-F4DD-4EEE-B6CC-14971F5894AD}"/>
              </a:ext>
            </a:extLst>
          </p:cNvPr>
          <p:cNvSpPr/>
          <p:nvPr/>
        </p:nvSpPr>
        <p:spPr>
          <a:xfrm>
            <a:off x="771526" y="3998263"/>
            <a:ext cx="2219324" cy="1965694"/>
          </a:xfrm>
          <a:prstGeom prst="ellipse">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t>Correcta programación de recursos </a:t>
            </a:r>
          </a:p>
        </p:txBody>
      </p:sp>
      <p:cxnSp>
        <p:nvCxnSpPr>
          <p:cNvPr id="11" name="Conector recto de flecha 10">
            <a:extLst>
              <a:ext uri="{FF2B5EF4-FFF2-40B4-BE49-F238E27FC236}">
                <a16:creationId xmlns:a16="http://schemas.microsoft.com/office/drawing/2014/main" id="{37BB74E3-3B05-173D-ED8E-AB5D1B37DC92}"/>
              </a:ext>
            </a:extLst>
          </p:cNvPr>
          <p:cNvCxnSpPr/>
          <p:nvPr/>
        </p:nvCxnSpPr>
        <p:spPr>
          <a:xfrm>
            <a:off x="3105150" y="4886324"/>
            <a:ext cx="9144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4" name="Imagen 13">
            <a:extLst>
              <a:ext uri="{FF2B5EF4-FFF2-40B4-BE49-F238E27FC236}">
                <a16:creationId xmlns:a16="http://schemas.microsoft.com/office/drawing/2014/main" id="{AC44E307-39D4-C453-A792-73A6581F415B}"/>
              </a:ext>
            </a:extLst>
          </p:cNvPr>
          <p:cNvPicPr>
            <a:picLocks noChangeAspect="1"/>
          </p:cNvPicPr>
          <p:nvPr/>
        </p:nvPicPr>
        <p:blipFill>
          <a:blip r:embed="rId4"/>
          <a:stretch>
            <a:fillRect/>
          </a:stretch>
        </p:blipFill>
        <p:spPr>
          <a:xfrm>
            <a:off x="4148137" y="4155494"/>
            <a:ext cx="5648326" cy="1743038"/>
          </a:xfrm>
          <a:prstGeom prst="rect">
            <a:avLst/>
          </a:prstGeom>
        </p:spPr>
      </p:pic>
      <p:sp>
        <p:nvSpPr>
          <p:cNvPr id="12" name="CuadroTexto 11">
            <a:extLst>
              <a:ext uri="{FF2B5EF4-FFF2-40B4-BE49-F238E27FC236}">
                <a16:creationId xmlns:a16="http://schemas.microsoft.com/office/drawing/2014/main" id="{D4A8C516-B6A8-1D9A-CB45-07C71B984FDC}"/>
              </a:ext>
            </a:extLst>
          </p:cNvPr>
          <p:cNvSpPr txBox="1"/>
          <p:nvPr/>
        </p:nvSpPr>
        <p:spPr>
          <a:xfrm>
            <a:off x="561975" y="6209357"/>
            <a:ext cx="10734675" cy="584775"/>
          </a:xfrm>
          <a:prstGeom prst="rect">
            <a:avLst/>
          </a:prstGeom>
          <a:noFill/>
        </p:spPr>
        <p:txBody>
          <a:bodyPr wrap="square" rtlCol="0">
            <a:spAutoFit/>
          </a:bodyPr>
          <a:lstStyle/>
          <a:p>
            <a:pPr algn="ctr"/>
            <a:r>
              <a:rPr lang="es-CO" sz="1600" i="1"/>
              <a:t>El objetivo es avanzar desde el seguimiento financiero hacia el conocimiento del costo de los bienes y servicios que entrega el Distrito y el resultado que estos alcanzan.</a:t>
            </a:r>
            <a:endParaRPr lang="es-CO" sz="1500" i="1">
              <a:solidFill>
                <a:srgbClr val="232A34">
                  <a:hueOff val="0"/>
                  <a:satOff val="0"/>
                  <a:lumOff val="0"/>
                  <a:alphaOff val="0"/>
                </a:srgbClr>
              </a:solidFill>
              <a:latin typeface="Oswald Medium"/>
            </a:endParaRPr>
          </a:p>
        </p:txBody>
      </p:sp>
    </p:spTree>
    <p:extLst>
      <p:ext uri="{BB962C8B-B14F-4D97-AF65-F5344CB8AC3E}">
        <p14:creationId xmlns:p14="http://schemas.microsoft.com/office/powerpoint/2010/main" val="20566121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0D752-4B8D-5CB6-6265-F3AF8FD781DD}"/>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B752A15D-D55C-DE1E-6FD6-F0C7071A1C83}"/>
              </a:ext>
            </a:extLst>
          </p:cNvPr>
          <p:cNvSpPr txBox="1">
            <a:spLocks/>
          </p:cNvSpPr>
          <p:nvPr/>
        </p:nvSpPr>
        <p:spPr>
          <a:xfrm>
            <a:off x="1105157" y="145225"/>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7. </a:t>
            </a:r>
            <a:r>
              <a:rPr lang="es-MX" sz="2000">
                <a:solidFill>
                  <a:srgbClr val="002060"/>
                </a:solidFill>
              </a:rPr>
              <a:t>Calidad del Gasto</a:t>
            </a:r>
            <a:endParaRPr lang="es-ES" sz="2000">
              <a:solidFill>
                <a:srgbClr val="002060"/>
              </a:solidFill>
            </a:endParaRPr>
          </a:p>
        </p:txBody>
      </p:sp>
      <p:pic>
        <p:nvPicPr>
          <p:cNvPr id="39" name="Imagen 38">
            <a:extLst>
              <a:ext uri="{FF2B5EF4-FFF2-40B4-BE49-F238E27FC236}">
                <a16:creationId xmlns:a16="http://schemas.microsoft.com/office/drawing/2014/main" id="{BCB76267-1EA0-E690-410C-80D7F109E45C}"/>
              </a:ext>
            </a:extLst>
          </p:cNvPr>
          <p:cNvPicPr>
            <a:picLocks noChangeAspect="1"/>
          </p:cNvPicPr>
          <p:nvPr/>
        </p:nvPicPr>
        <p:blipFill>
          <a:blip r:embed="rId3"/>
          <a:stretch>
            <a:fillRect/>
          </a:stretch>
        </p:blipFill>
        <p:spPr>
          <a:xfrm>
            <a:off x="10982325" y="5963958"/>
            <a:ext cx="1200149" cy="886835"/>
          </a:xfrm>
          <a:prstGeom prst="rect">
            <a:avLst/>
          </a:prstGeom>
        </p:spPr>
      </p:pic>
      <p:sp>
        <p:nvSpPr>
          <p:cNvPr id="3" name="CuadroTexto 2">
            <a:extLst>
              <a:ext uri="{FF2B5EF4-FFF2-40B4-BE49-F238E27FC236}">
                <a16:creationId xmlns:a16="http://schemas.microsoft.com/office/drawing/2014/main" id="{ABA09C6E-5E57-96FF-1C4B-1729AE8C855B}"/>
              </a:ext>
            </a:extLst>
          </p:cNvPr>
          <p:cNvSpPr txBox="1"/>
          <p:nvPr/>
        </p:nvSpPr>
        <p:spPr>
          <a:xfrm>
            <a:off x="5658237" y="729982"/>
            <a:ext cx="6172199" cy="553998"/>
          </a:xfrm>
          <a:prstGeom prst="rect">
            <a:avLst/>
          </a:prstGeom>
          <a:noFill/>
        </p:spPr>
        <p:txBody>
          <a:bodyPr wrap="square" rtlCol="0">
            <a:spAutoFit/>
          </a:bodyPr>
          <a:lstStyle/>
          <a:p>
            <a:pPr algn="ctr"/>
            <a:r>
              <a:rPr lang="es-CO" sz="3000" b="1">
                <a:solidFill>
                  <a:srgbClr val="002060"/>
                </a:solidFill>
              </a:rPr>
              <a:t>TRAZADORES PRESUPUESTALES</a:t>
            </a:r>
          </a:p>
        </p:txBody>
      </p:sp>
      <p:graphicFrame>
        <p:nvGraphicFramePr>
          <p:cNvPr id="12" name="Tabla 11">
            <a:extLst>
              <a:ext uri="{FF2B5EF4-FFF2-40B4-BE49-F238E27FC236}">
                <a16:creationId xmlns:a16="http://schemas.microsoft.com/office/drawing/2014/main" id="{3E134B05-4462-7E86-C132-DCB3A78BDC5F}"/>
              </a:ext>
            </a:extLst>
          </p:cNvPr>
          <p:cNvGraphicFramePr>
            <a:graphicFrameLocks noGrp="1"/>
          </p:cNvGraphicFramePr>
          <p:nvPr>
            <p:extLst>
              <p:ext uri="{D42A27DB-BD31-4B8C-83A1-F6EECF244321}">
                <p14:modId xmlns:p14="http://schemas.microsoft.com/office/powerpoint/2010/main" val="3573789701"/>
              </p:ext>
            </p:extLst>
          </p:nvPr>
        </p:nvGraphicFramePr>
        <p:xfrm>
          <a:off x="350928" y="1307820"/>
          <a:ext cx="5712125" cy="4785039"/>
        </p:xfrm>
        <a:graphic>
          <a:graphicData uri="http://schemas.openxmlformats.org/drawingml/2006/table">
            <a:tbl>
              <a:tblPr firstRow="1" bandRow="1">
                <a:tableStyleId>{B301B821-A1FF-4177-AEE7-76D212191A09}</a:tableStyleId>
              </a:tblPr>
              <a:tblGrid>
                <a:gridCol w="361988">
                  <a:extLst>
                    <a:ext uri="{9D8B030D-6E8A-4147-A177-3AD203B41FA5}">
                      <a16:colId xmlns:a16="http://schemas.microsoft.com/office/drawing/2014/main" val="732946687"/>
                    </a:ext>
                  </a:extLst>
                </a:gridCol>
                <a:gridCol w="1885092">
                  <a:extLst>
                    <a:ext uri="{9D8B030D-6E8A-4147-A177-3AD203B41FA5}">
                      <a16:colId xmlns:a16="http://schemas.microsoft.com/office/drawing/2014/main" val="2490116358"/>
                    </a:ext>
                  </a:extLst>
                </a:gridCol>
                <a:gridCol w="3465045">
                  <a:extLst>
                    <a:ext uri="{9D8B030D-6E8A-4147-A177-3AD203B41FA5}">
                      <a16:colId xmlns:a16="http://schemas.microsoft.com/office/drawing/2014/main" val="59536805"/>
                    </a:ext>
                  </a:extLst>
                </a:gridCol>
              </a:tblGrid>
              <a:tr h="379684">
                <a:tc gridSpan="2">
                  <a:txBody>
                    <a:bodyPr/>
                    <a:lstStyle/>
                    <a:p>
                      <a:pPr lvl="0" algn="ctr">
                        <a:lnSpc>
                          <a:spcPct val="107000"/>
                        </a:lnSpc>
                        <a:spcAft>
                          <a:spcPts val="800"/>
                        </a:spcAft>
                        <a:buNone/>
                      </a:pPr>
                      <a:r>
                        <a:rPr lang="es-CO" sz="1400" b="0" cap="none" spc="0">
                          <a:solidFill>
                            <a:schemeClr val="bg1"/>
                          </a:solidFill>
                          <a:effectLst/>
                        </a:rPr>
                        <a:t>Trazador presupuestal</a:t>
                      </a:r>
                      <a:endParaRPr lang="es-CO" sz="1400" b="0" cap="none" spc="0">
                        <a:solidFill>
                          <a:schemeClr val="bg1"/>
                        </a:solidFill>
                        <a:effectLst/>
                        <a:latin typeface="Calibri"/>
                        <a:ea typeface="Calibri"/>
                      </a:endParaRPr>
                    </a:p>
                  </a:txBody>
                  <a:tcPr marL="104704" marR="104704" marT="117644" marB="0" anchor="ctr">
                    <a:solidFill>
                      <a:srgbClr val="0070C0"/>
                    </a:solidFill>
                  </a:tcPr>
                </a:tc>
                <a:tc hMerge="1">
                  <a:txBody>
                    <a:bodyPr/>
                    <a:lstStyle/>
                    <a:p>
                      <a:endParaRPr lang="es-CO"/>
                    </a:p>
                  </a:txBody>
                  <a:tcPr marL="104704" marR="104704" marT="117644" marB="0" anchor="ctr">
                    <a:solidFill>
                      <a:srgbClr val="0070C0"/>
                    </a:solidFill>
                  </a:tcPr>
                </a:tc>
                <a:tc>
                  <a:txBody>
                    <a:bodyPr/>
                    <a:lstStyle/>
                    <a:p>
                      <a:pPr algn="ctr">
                        <a:lnSpc>
                          <a:spcPct val="107000"/>
                        </a:lnSpc>
                        <a:spcAft>
                          <a:spcPts val="800"/>
                        </a:spcAft>
                        <a:buNone/>
                      </a:pPr>
                      <a:r>
                        <a:rPr lang="es-CO" sz="1400" b="0" cap="none" spc="0">
                          <a:solidFill>
                            <a:schemeClr val="bg1"/>
                          </a:solidFill>
                          <a:effectLst/>
                        </a:rPr>
                        <a:t>Entidades Líderes</a:t>
                      </a:r>
                      <a:endParaRPr lang="es-CO" sz="1400" b="0" cap="none" spc="0">
                        <a:solidFill>
                          <a:schemeClr val="bg1"/>
                        </a:solidFill>
                        <a:effectLst/>
                        <a:latin typeface="Calibri" panose="020F0502020204030204" pitchFamily="34" charset="0"/>
                        <a:ea typeface="Calibri" panose="020F0502020204030204" pitchFamily="34" charset="0"/>
                      </a:endParaRPr>
                    </a:p>
                  </a:txBody>
                  <a:tcPr marL="104704" marR="104704" marT="117644" marB="0" anchor="ctr">
                    <a:solidFill>
                      <a:srgbClr val="0070C0"/>
                    </a:solidFill>
                  </a:tcPr>
                </a:tc>
                <a:extLst>
                  <a:ext uri="{0D108BD9-81ED-4DB2-BD59-A6C34878D82A}">
                    <a16:rowId xmlns:a16="http://schemas.microsoft.com/office/drawing/2014/main" val="2199127012"/>
                  </a:ext>
                </a:extLst>
              </a:tr>
              <a:tr h="427505">
                <a:tc>
                  <a:txBody>
                    <a:bodyPr/>
                    <a:lstStyle/>
                    <a:p>
                      <a:pPr lvl="0" algn="just">
                        <a:lnSpc>
                          <a:spcPct val="107000"/>
                        </a:lnSpc>
                        <a:spcAft>
                          <a:spcPts val="800"/>
                        </a:spcAft>
                        <a:buNone/>
                      </a:pPr>
                      <a:r>
                        <a:rPr lang="es-CO" sz="1400" cap="none" spc="0">
                          <a:solidFill>
                            <a:schemeClr val="tx1"/>
                          </a:solidFill>
                          <a:effectLst/>
                        </a:rPr>
                        <a:t>1</a:t>
                      </a:r>
                    </a:p>
                  </a:txBody>
                  <a:tcPr marL="104704" marR="104704" marT="117644" marB="0"/>
                </a:tc>
                <a:tc>
                  <a:txBody>
                    <a:bodyPr/>
                    <a:lstStyle/>
                    <a:p>
                      <a:pPr lvl="0" algn="ctr">
                        <a:lnSpc>
                          <a:spcPct val="107000"/>
                        </a:lnSpc>
                        <a:spcAft>
                          <a:spcPts val="800"/>
                        </a:spcAft>
                        <a:buNone/>
                      </a:pPr>
                      <a:r>
                        <a:rPr lang="es-CO" sz="1400" cap="none" spc="0">
                          <a:solidFill>
                            <a:schemeClr val="tx1"/>
                          </a:solidFill>
                          <a:effectLst/>
                        </a:rPr>
                        <a:t>Cultura ciudadana - TPCC</a:t>
                      </a:r>
                      <a:endParaRPr lang="es-CO" sz="1400" cap="none" spc="0">
                        <a:solidFill>
                          <a:schemeClr val="tx1"/>
                        </a:solidFill>
                        <a:effectLst/>
                        <a:latin typeface="Calibri"/>
                        <a:ea typeface="Calibri"/>
                      </a:endParaRPr>
                    </a:p>
                  </a:txBody>
                  <a:tcPr marL="104704" marR="104704" marT="117644" marB="0"/>
                </a:tc>
                <a:tc>
                  <a:txBody>
                    <a:bodyPr/>
                    <a:lstStyle/>
                    <a:p>
                      <a:pPr algn="just">
                        <a:lnSpc>
                          <a:spcPct val="107000"/>
                        </a:lnSpc>
                        <a:spcAft>
                          <a:spcPts val="800"/>
                        </a:spcAft>
                        <a:buNone/>
                      </a:pPr>
                      <a:r>
                        <a:rPr lang="es-CO" sz="1400" cap="none" spc="0">
                          <a:solidFill>
                            <a:schemeClr val="tx1"/>
                          </a:solidFill>
                          <a:effectLst/>
                        </a:rPr>
                        <a:t>Secretaría Distrital de Cultura, Recreación y Deportes – SDCRD</a:t>
                      </a:r>
                      <a:endParaRPr lang="es-CO" sz="1400" cap="none" spc="0">
                        <a:solidFill>
                          <a:schemeClr val="tx1"/>
                        </a:solidFill>
                        <a:effectLst/>
                        <a:latin typeface="Calibri" panose="020F0502020204030204" pitchFamily="34" charset="0"/>
                        <a:ea typeface="Calibri" panose="020F0502020204030204" pitchFamily="34" charset="0"/>
                      </a:endParaRPr>
                    </a:p>
                  </a:txBody>
                  <a:tcPr marL="104704" marR="104704" marT="117644" marB="0"/>
                </a:tc>
                <a:extLst>
                  <a:ext uri="{0D108BD9-81ED-4DB2-BD59-A6C34878D82A}">
                    <a16:rowId xmlns:a16="http://schemas.microsoft.com/office/drawing/2014/main" val="2650612565"/>
                  </a:ext>
                </a:extLst>
              </a:tr>
              <a:tr h="487886">
                <a:tc>
                  <a:txBody>
                    <a:bodyPr/>
                    <a:lstStyle/>
                    <a:p>
                      <a:pPr lvl="0" algn="just">
                        <a:lnSpc>
                          <a:spcPct val="107000"/>
                        </a:lnSpc>
                        <a:spcAft>
                          <a:spcPts val="800"/>
                        </a:spcAft>
                        <a:buNone/>
                      </a:pPr>
                      <a:r>
                        <a:rPr lang="es-CO" sz="1400" cap="none" spc="0">
                          <a:solidFill>
                            <a:schemeClr val="tx1"/>
                          </a:solidFill>
                          <a:effectLst/>
                        </a:rPr>
                        <a:t>2</a:t>
                      </a:r>
                    </a:p>
                  </a:txBody>
                  <a:tcPr marL="104704" marR="104704" marT="117644" marB="0"/>
                </a:tc>
                <a:tc>
                  <a:txBody>
                    <a:bodyPr/>
                    <a:lstStyle/>
                    <a:p>
                      <a:pPr lvl="0" algn="ctr">
                        <a:lnSpc>
                          <a:spcPct val="107000"/>
                        </a:lnSpc>
                        <a:spcAft>
                          <a:spcPts val="800"/>
                        </a:spcAft>
                        <a:buNone/>
                      </a:pPr>
                      <a:r>
                        <a:rPr lang="es-CO" sz="1400" cap="none" spc="0">
                          <a:solidFill>
                            <a:schemeClr val="tx1"/>
                          </a:solidFill>
                          <a:effectLst/>
                        </a:rPr>
                        <a:t>Construcción de Paz – TPCP</a:t>
                      </a:r>
                      <a:endParaRPr lang="es-CO" sz="1400" cap="none" spc="0">
                        <a:solidFill>
                          <a:schemeClr val="tx1"/>
                        </a:solidFill>
                        <a:effectLst/>
                        <a:latin typeface="Calibri"/>
                        <a:ea typeface="Calibri"/>
                      </a:endParaRPr>
                    </a:p>
                  </a:txBody>
                  <a:tcPr marL="104704" marR="104704" marT="117644" marB="0"/>
                </a:tc>
                <a:tc>
                  <a:txBody>
                    <a:bodyPr/>
                    <a:lstStyle/>
                    <a:p>
                      <a:pPr algn="just">
                        <a:lnSpc>
                          <a:spcPct val="107000"/>
                        </a:lnSpc>
                        <a:spcAft>
                          <a:spcPts val="800"/>
                        </a:spcAft>
                        <a:buNone/>
                      </a:pPr>
                      <a:r>
                        <a:rPr lang="es-CO" sz="1400" cap="none" spc="0">
                          <a:solidFill>
                            <a:schemeClr val="tx1"/>
                          </a:solidFill>
                          <a:effectLst/>
                        </a:rPr>
                        <a:t>Secretaría General – SGRAL, Oficina de Alta Consejería de Paz, víctimas y reconciliación</a:t>
                      </a:r>
                      <a:endParaRPr lang="es-CO" sz="1400" cap="none" spc="0">
                        <a:solidFill>
                          <a:schemeClr val="tx1"/>
                        </a:solidFill>
                        <a:effectLst/>
                        <a:latin typeface="Calibri" panose="020F0502020204030204" pitchFamily="34" charset="0"/>
                        <a:ea typeface="Calibri" panose="020F0502020204030204" pitchFamily="34" charset="0"/>
                      </a:endParaRPr>
                    </a:p>
                  </a:txBody>
                  <a:tcPr marL="104704" marR="104704" marT="117644" marB="0"/>
                </a:tc>
                <a:extLst>
                  <a:ext uri="{0D108BD9-81ED-4DB2-BD59-A6C34878D82A}">
                    <a16:rowId xmlns:a16="http://schemas.microsoft.com/office/drawing/2014/main" val="3735267850"/>
                  </a:ext>
                </a:extLst>
              </a:tr>
              <a:tr h="487886">
                <a:tc>
                  <a:txBody>
                    <a:bodyPr/>
                    <a:lstStyle/>
                    <a:p>
                      <a:pPr lvl="0" algn="just">
                        <a:lnSpc>
                          <a:spcPct val="107000"/>
                        </a:lnSpc>
                        <a:spcAft>
                          <a:spcPts val="800"/>
                        </a:spcAft>
                        <a:buNone/>
                      </a:pPr>
                      <a:r>
                        <a:rPr lang="es-CO" sz="1400" cap="none" spc="0">
                          <a:solidFill>
                            <a:schemeClr val="tx1"/>
                          </a:solidFill>
                          <a:effectLst/>
                        </a:rPr>
                        <a:t>3</a:t>
                      </a:r>
                    </a:p>
                  </a:txBody>
                  <a:tcPr marL="104704" marR="104704" marT="117644" marB="0"/>
                </a:tc>
                <a:tc>
                  <a:txBody>
                    <a:bodyPr/>
                    <a:lstStyle/>
                    <a:p>
                      <a:pPr lvl="0" algn="ctr">
                        <a:lnSpc>
                          <a:spcPct val="107000"/>
                        </a:lnSpc>
                        <a:spcAft>
                          <a:spcPts val="800"/>
                        </a:spcAft>
                        <a:buNone/>
                      </a:pPr>
                      <a:r>
                        <a:rPr lang="es-CO" sz="1400" cap="none" spc="0">
                          <a:solidFill>
                            <a:schemeClr val="tx1"/>
                          </a:solidFill>
                          <a:effectLst/>
                        </a:rPr>
                        <a:t>Grupos étnicos – TPGE</a:t>
                      </a:r>
                      <a:endParaRPr lang="es-CO" sz="1400" cap="none" spc="0">
                        <a:solidFill>
                          <a:schemeClr val="tx1"/>
                        </a:solidFill>
                        <a:effectLst/>
                        <a:latin typeface="Calibri"/>
                        <a:ea typeface="Calibri"/>
                      </a:endParaRPr>
                    </a:p>
                  </a:txBody>
                  <a:tcPr marL="104704" marR="104704" marT="117644" marB="0"/>
                </a:tc>
                <a:tc>
                  <a:txBody>
                    <a:bodyPr/>
                    <a:lstStyle/>
                    <a:p>
                      <a:pPr algn="just">
                        <a:lnSpc>
                          <a:spcPct val="107000"/>
                        </a:lnSpc>
                        <a:spcAft>
                          <a:spcPts val="800"/>
                        </a:spcAft>
                        <a:buNone/>
                      </a:pPr>
                      <a:r>
                        <a:rPr lang="es-CO" sz="1400" cap="none" spc="0">
                          <a:solidFill>
                            <a:schemeClr val="tx1"/>
                          </a:solidFill>
                          <a:effectLst/>
                        </a:rPr>
                        <a:t>Secretaría Distrital de Gobierno – SDG, Subdirección de asuntos étnicos</a:t>
                      </a:r>
                      <a:endParaRPr lang="es-CO" sz="1400" cap="none" spc="0">
                        <a:solidFill>
                          <a:schemeClr val="tx1"/>
                        </a:solidFill>
                        <a:effectLst/>
                        <a:latin typeface="Calibri" panose="020F0502020204030204" pitchFamily="34" charset="0"/>
                        <a:ea typeface="Calibri" panose="020F0502020204030204" pitchFamily="34" charset="0"/>
                      </a:endParaRPr>
                    </a:p>
                  </a:txBody>
                  <a:tcPr marL="104704" marR="104704" marT="117644" marB="0"/>
                </a:tc>
                <a:extLst>
                  <a:ext uri="{0D108BD9-81ED-4DB2-BD59-A6C34878D82A}">
                    <a16:rowId xmlns:a16="http://schemas.microsoft.com/office/drawing/2014/main" val="1326035998"/>
                  </a:ext>
                </a:extLst>
              </a:tr>
              <a:tr h="487886">
                <a:tc>
                  <a:txBody>
                    <a:bodyPr/>
                    <a:lstStyle/>
                    <a:p>
                      <a:pPr lvl="0" algn="just">
                        <a:lnSpc>
                          <a:spcPct val="107000"/>
                        </a:lnSpc>
                        <a:spcAft>
                          <a:spcPts val="800"/>
                        </a:spcAft>
                        <a:buNone/>
                      </a:pPr>
                      <a:r>
                        <a:rPr lang="es-CO" sz="1400" cap="none" spc="0">
                          <a:solidFill>
                            <a:schemeClr val="tx1"/>
                          </a:solidFill>
                          <a:effectLst/>
                        </a:rPr>
                        <a:t>4</a:t>
                      </a:r>
                    </a:p>
                  </a:txBody>
                  <a:tcPr marL="104704" marR="104704" marT="117644" marB="0"/>
                </a:tc>
                <a:tc>
                  <a:txBody>
                    <a:bodyPr/>
                    <a:lstStyle/>
                    <a:p>
                      <a:pPr lvl="0" algn="ctr">
                        <a:lnSpc>
                          <a:spcPct val="107000"/>
                        </a:lnSpc>
                        <a:spcAft>
                          <a:spcPts val="800"/>
                        </a:spcAft>
                        <a:buNone/>
                      </a:pPr>
                      <a:r>
                        <a:rPr lang="es-CO" sz="1400" cap="none" spc="0">
                          <a:solidFill>
                            <a:schemeClr val="tx1"/>
                          </a:solidFill>
                          <a:effectLst/>
                        </a:rPr>
                        <a:t>Igualdad y Equidad de Género – TPIEG</a:t>
                      </a:r>
                      <a:endParaRPr lang="es-CO" sz="1400" cap="none" spc="0">
                        <a:solidFill>
                          <a:schemeClr val="tx1"/>
                        </a:solidFill>
                        <a:effectLst/>
                        <a:latin typeface="Calibri"/>
                        <a:ea typeface="Calibri"/>
                      </a:endParaRPr>
                    </a:p>
                  </a:txBody>
                  <a:tcPr marL="104704" marR="104704" marT="117644" marB="0"/>
                </a:tc>
                <a:tc>
                  <a:txBody>
                    <a:bodyPr/>
                    <a:lstStyle/>
                    <a:p>
                      <a:pPr algn="just">
                        <a:lnSpc>
                          <a:spcPct val="107000"/>
                        </a:lnSpc>
                        <a:spcAft>
                          <a:spcPts val="800"/>
                        </a:spcAft>
                        <a:buNone/>
                      </a:pPr>
                      <a:r>
                        <a:rPr lang="es-CO" sz="1400" cap="none" spc="0">
                          <a:solidFill>
                            <a:schemeClr val="tx1"/>
                          </a:solidFill>
                          <a:effectLst/>
                        </a:rPr>
                        <a:t>Secretaría Distrital de la Mujer – SDMUJER</a:t>
                      </a:r>
                      <a:endParaRPr lang="es-CO" sz="1400" cap="none" spc="0">
                        <a:solidFill>
                          <a:schemeClr val="tx1"/>
                        </a:solidFill>
                        <a:effectLst/>
                        <a:latin typeface="Calibri" panose="020F0502020204030204" pitchFamily="34" charset="0"/>
                        <a:ea typeface="Calibri" panose="020F0502020204030204" pitchFamily="34" charset="0"/>
                      </a:endParaRPr>
                    </a:p>
                  </a:txBody>
                  <a:tcPr marL="104704" marR="104704" marT="117644" marB="0"/>
                </a:tc>
                <a:extLst>
                  <a:ext uri="{0D108BD9-81ED-4DB2-BD59-A6C34878D82A}">
                    <a16:rowId xmlns:a16="http://schemas.microsoft.com/office/drawing/2014/main" val="569529486"/>
                  </a:ext>
                </a:extLst>
              </a:tr>
              <a:tr h="487886">
                <a:tc>
                  <a:txBody>
                    <a:bodyPr/>
                    <a:lstStyle/>
                    <a:p>
                      <a:pPr lvl="0" algn="just">
                        <a:lnSpc>
                          <a:spcPct val="107000"/>
                        </a:lnSpc>
                        <a:spcAft>
                          <a:spcPts val="800"/>
                        </a:spcAft>
                        <a:buNone/>
                      </a:pPr>
                      <a:r>
                        <a:rPr lang="es-CO" sz="1400" cap="none" spc="0">
                          <a:solidFill>
                            <a:schemeClr val="tx1"/>
                          </a:solidFill>
                          <a:effectLst/>
                        </a:rPr>
                        <a:t>5</a:t>
                      </a:r>
                    </a:p>
                  </a:txBody>
                  <a:tcPr marL="104704" marR="104704" marT="117644" marB="0"/>
                </a:tc>
                <a:tc>
                  <a:txBody>
                    <a:bodyPr/>
                    <a:lstStyle/>
                    <a:p>
                      <a:pPr lvl="0" algn="ctr">
                        <a:lnSpc>
                          <a:spcPct val="107000"/>
                        </a:lnSpc>
                        <a:spcAft>
                          <a:spcPts val="800"/>
                        </a:spcAft>
                        <a:buNone/>
                      </a:pPr>
                      <a:r>
                        <a:rPr lang="es-CO" sz="1400" cap="none" spc="0">
                          <a:solidFill>
                            <a:schemeClr val="tx1"/>
                          </a:solidFill>
                          <a:effectLst/>
                        </a:rPr>
                        <a:t>Juventud – TPJ</a:t>
                      </a:r>
                      <a:endParaRPr lang="es-CO" sz="1400" cap="none" spc="0">
                        <a:solidFill>
                          <a:schemeClr val="tx1"/>
                        </a:solidFill>
                        <a:effectLst/>
                        <a:latin typeface="Calibri"/>
                        <a:ea typeface="Calibri"/>
                      </a:endParaRPr>
                    </a:p>
                  </a:txBody>
                  <a:tcPr marL="104704" marR="104704" marT="117644" marB="0"/>
                </a:tc>
                <a:tc>
                  <a:txBody>
                    <a:bodyPr/>
                    <a:lstStyle/>
                    <a:p>
                      <a:pPr algn="just">
                        <a:lnSpc>
                          <a:spcPct val="107000"/>
                        </a:lnSpc>
                        <a:spcAft>
                          <a:spcPts val="800"/>
                        </a:spcAft>
                        <a:buNone/>
                      </a:pPr>
                      <a:r>
                        <a:rPr lang="es-CO" sz="1400" cap="none" spc="0">
                          <a:solidFill>
                            <a:schemeClr val="tx1"/>
                          </a:solidFill>
                          <a:effectLst/>
                        </a:rPr>
                        <a:t>Secretaría Distrital de Integración Social – SDIS y Secretaría de Educación del Distrito – SED</a:t>
                      </a:r>
                      <a:endParaRPr lang="es-CO" sz="1400" cap="none" spc="0">
                        <a:solidFill>
                          <a:schemeClr val="tx1"/>
                        </a:solidFill>
                        <a:effectLst/>
                        <a:latin typeface="Calibri" panose="020F0502020204030204" pitchFamily="34" charset="0"/>
                        <a:ea typeface="Calibri" panose="020F0502020204030204" pitchFamily="34" charset="0"/>
                      </a:endParaRPr>
                    </a:p>
                  </a:txBody>
                  <a:tcPr marL="104704" marR="104704" marT="117644" marB="0"/>
                </a:tc>
                <a:extLst>
                  <a:ext uri="{0D108BD9-81ED-4DB2-BD59-A6C34878D82A}">
                    <a16:rowId xmlns:a16="http://schemas.microsoft.com/office/drawing/2014/main" val="1172445218"/>
                  </a:ext>
                </a:extLst>
              </a:tr>
              <a:tr h="487886">
                <a:tc>
                  <a:txBody>
                    <a:bodyPr/>
                    <a:lstStyle/>
                    <a:p>
                      <a:pPr lvl="0" algn="just">
                        <a:lnSpc>
                          <a:spcPct val="107000"/>
                        </a:lnSpc>
                        <a:spcAft>
                          <a:spcPts val="800"/>
                        </a:spcAft>
                        <a:buNone/>
                      </a:pPr>
                      <a:r>
                        <a:rPr lang="es-CO" sz="1400" cap="none" spc="0">
                          <a:solidFill>
                            <a:schemeClr val="tx1"/>
                          </a:solidFill>
                          <a:effectLst/>
                        </a:rPr>
                        <a:t>6</a:t>
                      </a:r>
                    </a:p>
                  </a:txBody>
                  <a:tcPr marL="104704" marR="104704" marT="117644" marB="0"/>
                </a:tc>
                <a:tc>
                  <a:txBody>
                    <a:bodyPr/>
                    <a:lstStyle/>
                    <a:p>
                      <a:pPr lvl="0" algn="ctr">
                        <a:lnSpc>
                          <a:spcPct val="107000"/>
                        </a:lnSpc>
                        <a:spcAft>
                          <a:spcPts val="800"/>
                        </a:spcAft>
                        <a:buNone/>
                      </a:pPr>
                      <a:r>
                        <a:rPr lang="es-CO" sz="1400" cap="none" spc="0">
                          <a:solidFill>
                            <a:schemeClr val="tx1"/>
                          </a:solidFill>
                          <a:effectLst/>
                        </a:rPr>
                        <a:t>Población con Discapacidad – TPPD</a:t>
                      </a:r>
                      <a:endParaRPr lang="es-CO" sz="1400" cap="none" spc="0">
                        <a:solidFill>
                          <a:schemeClr val="tx1"/>
                        </a:solidFill>
                        <a:effectLst/>
                        <a:latin typeface="Calibri"/>
                        <a:ea typeface="Calibri"/>
                      </a:endParaRPr>
                    </a:p>
                  </a:txBody>
                  <a:tcPr marL="104704" marR="104704" marT="117644" marB="0"/>
                </a:tc>
                <a:tc>
                  <a:txBody>
                    <a:bodyPr/>
                    <a:lstStyle/>
                    <a:p>
                      <a:pPr algn="just">
                        <a:lnSpc>
                          <a:spcPct val="107000"/>
                        </a:lnSpc>
                        <a:spcAft>
                          <a:spcPts val="800"/>
                        </a:spcAft>
                        <a:buNone/>
                      </a:pPr>
                      <a:r>
                        <a:rPr lang="es-CO" sz="1400" cap="none" spc="0">
                          <a:solidFill>
                            <a:schemeClr val="tx1"/>
                          </a:solidFill>
                          <a:effectLst/>
                        </a:rPr>
                        <a:t>Secretaría Distrital de Integración Social – SDIS y Secretaría Distrital de salud – SDS</a:t>
                      </a:r>
                      <a:endParaRPr lang="es-CO" sz="1400" cap="none" spc="0">
                        <a:solidFill>
                          <a:schemeClr val="tx1"/>
                        </a:solidFill>
                        <a:effectLst/>
                        <a:latin typeface="Calibri" panose="020F0502020204030204" pitchFamily="34" charset="0"/>
                        <a:ea typeface="Calibri" panose="020F0502020204030204" pitchFamily="34" charset="0"/>
                      </a:endParaRPr>
                    </a:p>
                  </a:txBody>
                  <a:tcPr marL="104704" marR="104704" marT="117644" marB="0"/>
                </a:tc>
                <a:extLst>
                  <a:ext uri="{0D108BD9-81ED-4DB2-BD59-A6C34878D82A}">
                    <a16:rowId xmlns:a16="http://schemas.microsoft.com/office/drawing/2014/main" val="2640954073"/>
                  </a:ext>
                </a:extLst>
              </a:tr>
              <a:tr h="487886">
                <a:tc>
                  <a:txBody>
                    <a:bodyPr/>
                    <a:lstStyle/>
                    <a:p>
                      <a:pPr lvl="0" algn="just">
                        <a:lnSpc>
                          <a:spcPct val="107000"/>
                        </a:lnSpc>
                        <a:spcAft>
                          <a:spcPts val="800"/>
                        </a:spcAft>
                        <a:buNone/>
                      </a:pPr>
                      <a:r>
                        <a:rPr lang="es-CO" sz="1400" b="0" cap="none" spc="0">
                          <a:solidFill>
                            <a:schemeClr val="tx1"/>
                          </a:solidFill>
                          <a:effectLst/>
                        </a:rPr>
                        <a:t>7</a:t>
                      </a:r>
                    </a:p>
                  </a:txBody>
                  <a:tcPr marL="104704" marR="104704" marT="117644" marB="0"/>
                </a:tc>
                <a:tc>
                  <a:txBody>
                    <a:bodyPr/>
                    <a:lstStyle/>
                    <a:p>
                      <a:pPr lvl="0" algn="ctr">
                        <a:lnSpc>
                          <a:spcPct val="107000"/>
                        </a:lnSpc>
                        <a:spcAft>
                          <a:spcPts val="800"/>
                        </a:spcAft>
                        <a:buNone/>
                      </a:pPr>
                      <a:r>
                        <a:rPr lang="es-CO" sz="1400" b="0" cap="none" spc="0">
                          <a:solidFill>
                            <a:schemeClr val="tx1"/>
                          </a:solidFill>
                          <a:effectLst/>
                        </a:rPr>
                        <a:t>Primera Infancia, Infancia y Adolescencia - TPPIIA</a:t>
                      </a:r>
                      <a:endParaRPr lang="es-CO" sz="1400" b="0" cap="none" spc="0">
                        <a:solidFill>
                          <a:schemeClr val="tx1"/>
                        </a:solidFill>
                        <a:effectLst/>
                        <a:latin typeface="Calibri"/>
                        <a:ea typeface="Calibri"/>
                      </a:endParaRPr>
                    </a:p>
                  </a:txBody>
                  <a:tcPr marL="104704" marR="104704" marT="117644" marB="0"/>
                </a:tc>
                <a:tc>
                  <a:txBody>
                    <a:bodyPr/>
                    <a:lstStyle/>
                    <a:p>
                      <a:pPr algn="just">
                        <a:lnSpc>
                          <a:spcPct val="107000"/>
                        </a:lnSpc>
                        <a:spcAft>
                          <a:spcPts val="800"/>
                        </a:spcAft>
                        <a:buNone/>
                      </a:pPr>
                      <a:r>
                        <a:rPr lang="es-CO" sz="1400" b="0" cap="none" spc="0">
                          <a:solidFill>
                            <a:schemeClr val="tx1"/>
                          </a:solidFill>
                          <a:effectLst/>
                        </a:rPr>
                        <a:t>Secretaría Distrital de Integración Social – SDIS y Secretaría de Educación del Distrito – SED</a:t>
                      </a:r>
                      <a:endParaRPr lang="es-CO" sz="1400" b="0" cap="none" spc="0">
                        <a:solidFill>
                          <a:schemeClr val="tx1"/>
                        </a:solidFill>
                        <a:effectLst/>
                        <a:latin typeface="Calibri" panose="020F0502020204030204" pitchFamily="34" charset="0"/>
                        <a:ea typeface="Calibri" panose="020F0502020204030204" pitchFamily="34" charset="0"/>
                      </a:endParaRPr>
                    </a:p>
                  </a:txBody>
                  <a:tcPr marL="104704" marR="104704" marT="117644" marB="0"/>
                </a:tc>
                <a:extLst>
                  <a:ext uri="{0D108BD9-81ED-4DB2-BD59-A6C34878D82A}">
                    <a16:rowId xmlns:a16="http://schemas.microsoft.com/office/drawing/2014/main" val="3401204068"/>
                  </a:ext>
                </a:extLst>
              </a:tr>
            </a:tbl>
          </a:graphicData>
        </a:graphic>
      </p:graphicFrame>
      <p:sp>
        <p:nvSpPr>
          <p:cNvPr id="13" name="Abrir llave 12">
            <a:extLst>
              <a:ext uri="{FF2B5EF4-FFF2-40B4-BE49-F238E27FC236}">
                <a16:creationId xmlns:a16="http://schemas.microsoft.com/office/drawing/2014/main" id="{C1E05FDC-E5E2-CDA2-C10B-9642D940A660}"/>
              </a:ext>
            </a:extLst>
          </p:cNvPr>
          <p:cNvSpPr/>
          <p:nvPr/>
        </p:nvSpPr>
        <p:spPr>
          <a:xfrm>
            <a:off x="6253553" y="2406958"/>
            <a:ext cx="342900" cy="2943225"/>
          </a:xfrm>
          <a:prstGeom prst="leftBrac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15" name="Rectángulo: esquinas redondeadas 14">
            <a:extLst>
              <a:ext uri="{FF2B5EF4-FFF2-40B4-BE49-F238E27FC236}">
                <a16:creationId xmlns:a16="http://schemas.microsoft.com/office/drawing/2014/main" id="{5EEE9EB3-CB35-D4B8-1741-C82D99B50A2D}"/>
              </a:ext>
            </a:extLst>
          </p:cNvPr>
          <p:cNvSpPr/>
          <p:nvPr/>
        </p:nvSpPr>
        <p:spPr>
          <a:xfrm>
            <a:off x="6977452" y="2085975"/>
            <a:ext cx="3533775" cy="447675"/>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2"/>
                </a:solidFill>
              </a:rPr>
              <a:t>Programación</a:t>
            </a:r>
          </a:p>
        </p:txBody>
      </p:sp>
      <p:sp>
        <p:nvSpPr>
          <p:cNvPr id="16" name="Rectángulo: esquinas redondeadas 15">
            <a:extLst>
              <a:ext uri="{FF2B5EF4-FFF2-40B4-BE49-F238E27FC236}">
                <a16:creationId xmlns:a16="http://schemas.microsoft.com/office/drawing/2014/main" id="{84B06E65-DDA4-E126-4411-7AF2CD6AD88A}"/>
              </a:ext>
            </a:extLst>
          </p:cNvPr>
          <p:cNvSpPr/>
          <p:nvPr/>
        </p:nvSpPr>
        <p:spPr>
          <a:xfrm>
            <a:off x="6977451" y="5126345"/>
            <a:ext cx="3533775" cy="447675"/>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2"/>
                </a:solidFill>
              </a:rPr>
              <a:t>Ejecución</a:t>
            </a:r>
          </a:p>
        </p:txBody>
      </p:sp>
      <p:pic>
        <p:nvPicPr>
          <p:cNvPr id="17" name="Imagen 16" descr="recursos ">
            <a:extLst>
              <a:ext uri="{FF2B5EF4-FFF2-40B4-BE49-F238E27FC236}">
                <a16:creationId xmlns:a16="http://schemas.microsoft.com/office/drawing/2014/main" id="{7342C5F1-4F56-061A-4FDE-80341CB5E677}"/>
              </a:ext>
            </a:extLst>
          </p:cNvPr>
          <p:cNvPicPr>
            <a:picLocks noChangeAspect="1"/>
          </p:cNvPicPr>
          <p:nvPr/>
        </p:nvPicPr>
        <p:blipFill>
          <a:blip r:embed="rId4"/>
          <a:stretch>
            <a:fillRect/>
          </a:stretch>
        </p:blipFill>
        <p:spPr>
          <a:xfrm>
            <a:off x="8149025" y="3105028"/>
            <a:ext cx="1190625" cy="1190625"/>
          </a:xfrm>
          <a:prstGeom prst="rect">
            <a:avLst/>
          </a:prstGeom>
        </p:spPr>
      </p:pic>
      <p:sp>
        <p:nvSpPr>
          <p:cNvPr id="2" name="CuadroTexto 1">
            <a:extLst>
              <a:ext uri="{FF2B5EF4-FFF2-40B4-BE49-F238E27FC236}">
                <a16:creationId xmlns:a16="http://schemas.microsoft.com/office/drawing/2014/main" id="{8E50A8B8-3019-4C1E-C305-ECD8A6C21438}"/>
              </a:ext>
            </a:extLst>
          </p:cNvPr>
          <p:cNvSpPr txBox="1"/>
          <p:nvPr/>
        </p:nvSpPr>
        <p:spPr>
          <a:xfrm>
            <a:off x="561975" y="6209357"/>
            <a:ext cx="10734675" cy="584775"/>
          </a:xfrm>
          <a:prstGeom prst="rect">
            <a:avLst/>
          </a:prstGeom>
          <a:noFill/>
        </p:spPr>
        <p:txBody>
          <a:bodyPr wrap="square" rtlCol="0">
            <a:spAutoFit/>
          </a:bodyPr>
          <a:lstStyle/>
          <a:p>
            <a:pPr algn="ctr"/>
            <a:r>
              <a:rPr lang="es-CO" sz="1600" i="1"/>
              <a:t>Los trazadores permiten visibilizar cuánto y cómo se invierte en políticas estratégicas, fortaleciendo el seguimiento y la transparencia del gasto.</a:t>
            </a:r>
            <a:endParaRPr lang="es-CO" sz="1500" i="1">
              <a:solidFill>
                <a:srgbClr val="232A34">
                  <a:hueOff val="0"/>
                  <a:satOff val="0"/>
                  <a:lumOff val="0"/>
                  <a:alphaOff val="0"/>
                </a:srgbClr>
              </a:solidFill>
              <a:latin typeface="Oswald Medium"/>
            </a:endParaRPr>
          </a:p>
        </p:txBody>
      </p:sp>
    </p:spTree>
    <p:extLst>
      <p:ext uri="{BB962C8B-B14F-4D97-AF65-F5344CB8AC3E}">
        <p14:creationId xmlns:p14="http://schemas.microsoft.com/office/powerpoint/2010/main" val="24022587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0F363-E197-DEAF-96A1-F69959FC1AD9}"/>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DBA73F8F-BFC0-28D9-2EF2-B0D060F77635}"/>
              </a:ext>
            </a:extLst>
          </p:cNvPr>
          <p:cNvSpPr txBox="1">
            <a:spLocks/>
          </p:cNvSpPr>
          <p:nvPr/>
        </p:nvSpPr>
        <p:spPr>
          <a:xfrm>
            <a:off x="1743332" y="2745550"/>
            <a:ext cx="7870225" cy="1054925"/>
          </a:xfrm>
          <a:prstGeom prst="rect">
            <a:avLst/>
          </a:prstGeom>
        </p:spPr>
        <p:txBody>
          <a:bodyPr lIns="91440" tIns="45720" rIns="91440" bIns="45720" anchor="t"/>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4000">
                <a:solidFill>
                  <a:srgbClr val="002060"/>
                </a:solidFill>
              </a:rPr>
              <a:t>8. Recomendaciones frente al registro en </a:t>
            </a:r>
            <a:r>
              <a:rPr lang="es-ES" sz="4000" err="1">
                <a:solidFill>
                  <a:srgbClr val="002060"/>
                </a:solidFill>
              </a:rPr>
              <a:t>bogdata</a:t>
            </a:r>
            <a:r>
              <a:rPr lang="es-ES" sz="4000">
                <a:solidFill>
                  <a:srgbClr val="002060"/>
                </a:solidFill>
              </a:rPr>
              <a:t> </a:t>
            </a:r>
          </a:p>
        </p:txBody>
      </p:sp>
      <p:grpSp>
        <p:nvGrpSpPr>
          <p:cNvPr id="2" name="Grupo 1">
            <a:extLst>
              <a:ext uri="{FF2B5EF4-FFF2-40B4-BE49-F238E27FC236}">
                <a16:creationId xmlns:a16="http://schemas.microsoft.com/office/drawing/2014/main" id="{90F7B0B2-C116-01D9-85E0-D680C9DEB5F4}"/>
              </a:ext>
            </a:extLst>
          </p:cNvPr>
          <p:cNvGrpSpPr/>
          <p:nvPr/>
        </p:nvGrpSpPr>
        <p:grpSpPr>
          <a:xfrm>
            <a:off x="10344150" y="5248275"/>
            <a:ext cx="1695449" cy="1508119"/>
            <a:chOff x="11005264" y="5632077"/>
            <a:chExt cx="1186735" cy="1229091"/>
          </a:xfrm>
        </p:grpSpPr>
        <p:pic>
          <p:nvPicPr>
            <p:cNvPr id="3" name="Imagen 2">
              <a:extLst>
                <a:ext uri="{FF2B5EF4-FFF2-40B4-BE49-F238E27FC236}">
                  <a16:creationId xmlns:a16="http://schemas.microsoft.com/office/drawing/2014/main" id="{9F5A6278-FE01-4D9D-75FA-D46B87E71BE1}"/>
                </a:ext>
              </a:extLst>
            </p:cNvPr>
            <p:cNvPicPr>
              <a:picLocks noChangeAspect="1"/>
            </p:cNvPicPr>
            <p:nvPr/>
          </p:nvPicPr>
          <p:blipFill>
            <a:blip r:embed="rId3"/>
            <a:srcRect/>
            <a:stretch/>
          </p:blipFill>
          <p:spPr>
            <a:xfrm>
              <a:off x="11005264" y="5984244"/>
              <a:ext cx="1186735" cy="876924"/>
            </a:xfrm>
            <a:prstGeom prst="rect">
              <a:avLst/>
            </a:prstGeom>
          </p:spPr>
        </p:pic>
        <p:grpSp>
          <p:nvGrpSpPr>
            <p:cNvPr id="4" name="Group 12">
              <a:extLst>
                <a:ext uri="{FF2B5EF4-FFF2-40B4-BE49-F238E27FC236}">
                  <a16:creationId xmlns:a16="http://schemas.microsoft.com/office/drawing/2014/main" id="{2127788C-137E-734C-88B7-B8CE10859A61}"/>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5" name="Rectangle 8">
                <a:extLst>
                  <a:ext uri="{FF2B5EF4-FFF2-40B4-BE49-F238E27FC236}">
                    <a16:creationId xmlns:a16="http://schemas.microsoft.com/office/drawing/2014/main" id="{E5D7E95E-7C2E-DA23-1C22-B808459A1C07}"/>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316EAF70-7E17-55E8-68EE-B2AF81148B47}"/>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DB82144C-41EF-34F0-C04A-95EC2AE4D00F}"/>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68260004-750B-DDCE-3E3E-1C215DCBC9E7}"/>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1436751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CD769-DECD-DB2C-AD62-6065558B46CD}"/>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CAE85E6D-D1D4-DBBE-8678-EBAA11E789BC}"/>
              </a:ext>
            </a:extLst>
          </p:cNvPr>
          <p:cNvPicPr>
            <a:picLocks noChangeAspect="1"/>
          </p:cNvPicPr>
          <p:nvPr/>
        </p:nvPicPr>
        <p:blipFill>
          <a:blip r:embed="rId3">
            <a:alphaModFix amt="76000"/>
          </a:blip>
          <a:stretch>
            <a:fillRect/>
          </a:stretch>
        </p:blipFill>
        <p:spPr>
          <a:xfrm>
            <a:off x="0" y="707571"/>
            <a:ext cx="12192000" cy="6096000"/>
          </a:xfrm>
          <a:prstGeom prst="rect">
            <a:avLst/>
          </a:prstGeom>
        </p:spPr>
      </p:pic>
      <p:sp>
        <p:nvSpPr>
          <p:cNvPr id="37" name="Título 12">
            <a:extLst>
              <a:ext uri="{FF2B5EF4-FFF2-40B4-BE49-F238E27FC236}">
                <a16:creationId xmlns:a16="http://schemas.microsoft.com/office/drawing/2014/main" id="{D17F802F-AB3B-749D-3B29-C5A327B07A64}"/>
              </a:ext>
            </a:extLst>
          </p:cNvPr>
          <p:cNvSpPr txBox="1">
            <a:spLocks/>
          </p:cNvSpPr>
          <p:nvPr/>
        </p:nvSpPr>
        <p:spPr>
          <a:xfrm>
            <a:off x="1105157" y="145225"/>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8. </a:t>
            </a:r>
            <a:r>
              <a:rPr lang="es-MX" sz="2000">
                <a:solidFill>
                  <a:srgbClr val="002060"/>
                </a:solidFill>
              </a:rPr>
              <a:t>Recomendaciones frente al registro en </a:t>
            </a:r>
            <a:r>
              <a:rPr lang="es-MX" sz="2000" err="1">
                <a:solidFill>
                  <a:srgbClr val="002060"/>
                </a:solidFill>
              </a:rPr>
              <a:t>bogdata</a:t>
            </a:r>
            <a:r>
              <a:rPr lang="es-MX" sz="2000">
                <a:solidFill>
                  <a:srgbClr val="002060"/>
                </a:solidFill>
              </a:rPr>
              <a:t> </a:t>
            </a:r>
            <a:endParaRPr lang="es-ES" sz="2000">
              <a:solidFill>
                <a:srgbClr val="002060"/>
              </a:solidFill>
            </a:endParaRPr>
          </a:p>
        </p:txBody>
      </p:sp>
      <p:pic>
        <p:nvPicPr>
          <p:cNvPr id="39" name="Imagen 38">
            <a:extLst>
              <a:ext uri="{FF2B5EF4-FFF2-40B4-BE49-F238E27FC236}">
                <a16:creationId xmlns:a16="http://schemas.microsoft.com/office/drawing/2014/main" id="{0358F1BB-76E1-8C40-FF0C-9EA319ACE742}"/>
              </a:ext>
            </a:extLst>
          </p:cNvPr>
          <p:cNvPicPr>
            <a:picLocks noChangeAspect="1"/>
          </p:cNvPicPr>
          <p:nvPr/>
        </p:nvPicPr>
        <p:blipFill>
          <a:blip r:embed="rId4"/>
          <a:stretch>
            <a:fillRect/>
          </a:stretch>
        </p:blipFill>
        <p:spPr>
          <a:xfrm>
            <a:off x="10982325" y="5978472"/>
            <a:ext cx="1200149" cy="886835"/>
          </a:xfrm>
          <a:prstGeom prst="rect">
            <a:avLst/>
          </a:prstGeom>
        </p:spPr>
      </p:pic>
      <p:sp>
        <p:nvSpPr>
          <p:cNvPr id="3" name="CuadroTexto 2">
            <a:extLst>
              <a:ext uri="{FF2B5EF4-FFF2-40B4-BE49-F238E27FC236}">
                <a16:creationId xmlns:a16="http://schemas.microsoft.com/office/drawing/2014/main" id="{3678FB39-F102-2783-4DD8-AB4717BA8EB8}"/>
              </a:ext>
            </a:extLst>
          </p:cNvPr>
          <p:cNvSpPr txBox="1"/>
          <p:nvPr/>
        </p:nvSpPr>
        <p:spPr>
          <a:xfrm>
            <a:off x="20510" y="6509781"/>
            <a:ext cx="115561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ea typeface="+mn-lt"/>
                <a:cs typeface="+mn-lt"/>
              </a:rPr>
              <a:t>Correos : presupuesto_bogdata@shd.gov.co;                       soporte_tecnico@shd.gov.co</a:t>
            </a:r>
            <a:endParaRPr lang="es-ES"/>
          </a:p>
        </p:txBody>
      </p:sp>
    </p:spTree>
    <p:extLst>
      <p:ext uri="{BB962C8B-B14F-4D97-AF65-F5344CB8AC3E}">
        <p14:creationId xmlns:p14="http://schemas.microsoft.com/office/powerpoint/2010/main" val="15247579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89C84-88E9-EE6D-8B54-8F35B11F226D}"/>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D2565D25-1258-3E79-8553-20060E2B4870}"/>
              </a:ext>
            </a:extLst>
          </p:cNvPr>
          <p:cNvPicPr>
            <a:picLocks noChangeAspect="1"/>
          </p:cNvPicPr>
          <p:nvPr/>
        </p:nvPicPr>
        <p:blipFill>
          <a:blip r:embed="rId3">
            <a:alphaModFix amt="76000"/>
          </a:blip>
          <a:stretch>
            <a:fillRect/>
          </a:stretch>
        </p:blipFill>
        <p:spPr>
          <a:xfrm>
            <a:off x="0" y="591457"/>
            <a:ext cx="12192000" cy="6096000"/>
          </a:xfrm>
          <a:prstGeom prst="rect">
            <a:avLst/>
          </a:prstGeom>
        </p:spPr>
      </p:pic>
      <p:sp>
        <p:nvSpPr>
          <p:cNvPr id="37" name="Título 12">
            <a:extLst>
              <a:ext uri="{FF2B5EF4-FFF2-40B4-BE49-F238E27FC236}">
                <a16:creationId xmlns:a16="http://schemas.microsoft.com/office/drawing/2014/main" id="{127392CB-D6F4-867D-F3C0-C31D89EAFF18}"/>
              </a:ext>
            </a:extLst>
          </p:cNvPr>
          <p:cNvSpPr txBox="1">
            <a:spLocks/>
          </p:cNvSpPr>
          <p:nvPr/>
        </p:nvSpPr>
        <p:spPr>
          <a:xfrm>
            <a:off x="1105157" y="145225"/>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8. </a:t>
            </a:r>
            <a:r>
              <a:rPr lang="es-MX" sz="2000">
                <a:solidFill>
                  <a:srgbClr val="002060"/>
                </a:solidFill>
              </a:rPr>
              <a:t>Recomendaciones frente al registro en </a:t>
            </a:r>
            <a:r>
              <a:rPr lang="es-MX" sz="2000" err="1">
                <a:solidFill>
                  <a:srgbClr val="002060"/>
                </a:solidFill>
              </a:rPr>
              <a:t>bogdata</a:t>
            </a:r>
            <a:r>
              <a:rPr lang="es-MX" sz="2000">
                <a:solidFill>
                  <a:srgbClr val="002060"/>
                </a:solidFill>
              </a:rPr>
              <a:t> </a:t>
            </a:r>
            <a:endParaRPr lang="es-ES" sz="2000">
              <a:solidFill>
                <a:srgbClr val="002060"/>
              </a:solidFill>
            </a:endParaRPr>
          </a:p>
        </p:txBody>
      </p:sp>
      <p:pic>
        <p:nvPicPr>
          <p:cNvPr id="39" name="Imagen 38">
            <a:extLst>
              <a:ext uri="{FF2B5EF4-FFF2-40B4-BE49-F238E27FC236}">
                <a16:creationId xmlns:a16="http://schemas.microsoft.com/office/drawing/2014/main" id="{DE1B48B6-2C18-798A-ADCF-372D0B2244CC}"/>
              </a:ext>
            </a:extLst>
          </p:cNvPr>
          <p:cNvPicPr>
            <a:picLocks noChangeAspect="1"/>
          </p:cNvPicPr>
          <p:nvPr/>
        </p:nvPicPr>
        <p:blipFill>
          <a:blip r:embed="rId4"/>
          <a:stretch>
            <a:fillRect/>
          </a:stretch>
        </p:blipFill>
        <p:spPr>
          <a:xfrm>
            <a:off x="10982325" y="5963958"/>
            <a:ext cx="1200149" cy="886835"/>
          </a:xfrm>
          <a:prstGeom prst="rect">
            <a:avLst/>
          </a:prstGeom>
        </p:spPr>
      </p:pic>
    </p:spTree>
    <p:extLst>
      <p:ext uri="{BB962C8B-B14F-4D97-AF65-F5344CB8AC3E}">
        <p14:creationId xmlns:p14="http://schemas.microsoft.com/office/powerpoint/2010/main" val="1453817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D52CC-135D-B366-C760-9821BA0CA3CA}"/>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20DA2865-56CE-DEA1-D673-E8EF0DFDA4CF}"/>
              </a:ext>
            </a:extLst>
          </p:cNvPr>
          <p:cNvSpPr txBox="1">
            <a:spLocks/>
          </p:cNvSpPr>
          <p:nvPr/>
        </p:nvSpPr>
        <p:spPr>
          <a:xfrm>
            <a:off x="1743332" y="2745550"/>
            <a:ext cx="8438636" cy="1054925"/>
          </a:xfrm>
          <a:prstGeom prst="rect">
            <a:avLst/>
          </a:prstGeom>
        </p:spPr>
        <p:txBody>
          <a:bodyPr lIns="91440" tIns="45720" rIns="91440" bIns="45720" anchor="t"/>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4000">
                <a:solidFill>
                  <a:srgbClr val="002060"/>
                </a:solidFill>
              </a:rPr>
              <a:t>9. Cronograma cierre 2026 - programación 2027 </a:t>
            </a:r>
          </a:p>
        </p:txBody>
      </p:sp>
      <p:grpSp>
        <p:nvGrpSpPr>
          <p:cNvPr id="2" name="Grupo 1">
            <a:extLst>
              <a:ext uri="{FF2B5EF4-FFF2-40B4-BE49-F238E27FC236}">
                <a16:creationId xmlns:a16="http://schemas.microsoft.com/office/drawing/2014/main" id="{F6E728F4-D73B-C8DE-F50A-C9E38C00BFE3}"/>
              </a:ext>
            </a:extLst>
          </p:cNvPr>
          <p:cNvGrpSpPr/>
          <p:nvPr/>
        </p:nvGrpSpPr>
        <p:grpSpPr>
          <a:xfrm>
            <a:off x="10344150" y="5248275"/>
            <a:ext cx="1695449" cy="1508119"/>
            <a:chOff x="11005264" y="5632077"/>
            <a:chExt cx="1186735" cy="1229091"/>
          </a:xfrm>
        </p:grpSpPr>
        <p:pic>
          <p:nvPicPr>
            <p:cNvPr id="3" name="Imagen 2">
              <a:extLst>
                <a:ext uri="{FF2B5EF4-FFF2-40B4-BE49-F238E27FC236}">
                  <a16:creationId xmlns:a16="http://schemas.microsoft.com/office/drawing/2014/main" id="{0F5821D9-DFD5-B6AA-E479-120FA4A6F75D}"/>
                </a:ext>
              </a:extLst>
            </p:cNvPr>
            <p:cNvPicPr>
              <a:picLocks noChangeAspect="1"/>
            </p:cNvPicPr>
            <p:nvPr/>
          </p:nvPicPr>
          <p:blipFill>
            <a:blip r:embed="rId3"/>
            <a:srcRect/>
            <a:stretch/>
          </p:blipFill>
          <p:spPr>
            <a:xfrm>
              <a:off x="11005264" y="5984244"/>
              <a:ext cx="1186735" cy="876924"/>
            </a:xfrm>
            <a:prstGeom prst="rect">
              <a:avLst/>
            </a:prstGeom>
          </p:spPr>
        </p:pic>
        <p:grpSp>
          <p:nvGrpSpPr>
            <p:cNvPr id="4" name="Group 12">
              <a:extLst>
                <a:ext uri="{FF2B5EF4-FFF2-40B4-BE49-F238E27FC236}">
                  <a16:creationId xmlns:a16="http://schemas.microsoft.com/office/drawing/2014/main" id="{E1B89EDB-5D01-FCA4-FCC8-FD587B8B611B}"/>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5" name="Rectangle 8">
                <a:extLst>
                  <a:ext uri="{FF2B5EF4-FFF2-40B4-BE49-F238E27FC236}">
                    <a16:creationId xmlns:a16="http://schemas.microsoft.com/office/drawing/2014/main" id="{31CEB49F-B99A-F3D1-5925-A31C787C38AD}"/>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502D49BF-168C-83B3-74B8-7ECF06F16F9C}"/>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1707CE2F-3914-F21A-3770-3C5F83EEE1E6}"/>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2285CC5B-1B90-0FDA-7554-3778AEFE7117}"/>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2491172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67E85-2ADC-602C-3D55-E31D3F731DAE}"/>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D21202E8-C50A-B278-315C-E0A4A0820F74}"/>
              </a:ext>
            </a:extLst>
          </p:cNvPr>
          <p:cNvSpPr txBox="1">
            <a:spLocks/>
          </p:cNvSpPr>
          <p:nvPr/>
        </p:nvSpPr>
        <p:spPr>
          <a:xfrm>
            <a:off x="1105157" y="145225"/>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9. </a:t>
            </a:r>
            <a:r>
              <a:rPr lang="es-MX" sz="2000">
                <a:solidFill>
                  <a:srgbClr val="002060"/>
                </a:solidFill>
              </a:rPr>
              <a:t>Cronograma cierre 2026 - programación 2027 </a:t>
            </a:r>
            <a:endParaRPr lang="es-ES" sz="2000">
              <a:solidFill>
                <a:srgbClr val="002060"/>
              </a:solidFill>
            </a:endParaRPr>
          </a:p>
        </p:txBody>
      </p:sp>
      <p:pic>
        <p:nvPicPr>
          <p:cNvPr id="39" name="Imagen 38">
            <a:extLst>
              <a:ext uri="{FF2B5EF4-FFF2-40B4-BE49-F238E27FC236}">
                <a16:creationId xmlns:a16="http://schemas.microsoft.com/office/drawing/2014/main" id="{1E90CB5E-4666-4A06-7F93-38F9DFB14D39}"/>
              </a:ext>
            </a:extLst>
          </p:cNvPr>
          <p:cNvPicPr>
            <a:picLocks noChangeAspect="1"/>
          </p:cNvPicPr>
          <p:nvPr/>
        </p:nvPicPr>
        <p:blipFill>
          <a:blip r:embed="rId3"/>
          <a:stretch>
            <a:fillRect/>
          </a:stretch>
        </p:blipFill>
        <p:spPr>
          <a:xfrm>
            <a:off x="10982325" y="5963958"/>
            <a:ext cx="1200149" cy="886835"/>
          </a:xfrm>
          <a:prstGeom prst="rect">
            <a:avLst/>
          </a:prstGeom>
        </p:spPr>
      </p:pic>
      <p:graphicFrame>
        <p:nvGraphicFramePr>
          <p:cNvPr id="2" name="Chart 55">
            <a:extLst>
              <a:ext uri="{FF2B5EF4-FFF2-40B4-BE49-F238E27FC236}">
                <a16:creationId xmlns:a16="http://schemas.microsoft.com/office/drawing/2014/main" id="{045897DF-3040-95D8-AB21-A8AA77C9BB96}"/>
              </a:ext>
            </a:extLst>
          </p:cNvPr>
          <p:cNvGraphicFramePr/>
          <p:nvPr>
            <p:extLst>
              <p:ext uri="{D42A27DB-BD31-4B8C-83A1-F6EECF244321}">
                <p14:modId xmlns:p14="http://schemas.microsoft.com/office/powerpoint/2010/main" val="3627923008"/>
              </p:ext>
            </p:extLst>
          </p:nvPr>
        </p:nvGraphicFramePr>
        <p:xfrm>
          <a:off x="2504526" y="1951601"/>
          <a:ext cx="5295629" cy="31427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55">
            <a:extLst>
              <a:ext uri="{FF2B5EF4-FFF2-40B4-BE49-F238E27FC236}">
                <a16:creationId xmlns:a16="http://schemas.microsoft.com/office/drawing/2014/main" id="{30B6B749-686E-0CDF-BDF2-1C493CA18C00}"/>
              </a:ext>
            </a:extLst>
          </p:cNvPr>
          <p:cNvGraphicFramePr/>
          <p:nvPr>
            <p:extLst>
              <p:ext uri="{D42A27DB-BD31-4B8C-83A1-F6EECF244321}">
                <p14:modId xmlns:p14="http://schemas.microsoft.com/office/powerpoint/2010/main" val="458467047"/>
              </p:ext>
            </p:extLst>
          </p:nvPr>
        </p:nvGraphicFramePr>
        <p:xfrm>
          <a:off x="2450980" y="2027566"/>
          <a:ext cx="5777556" cy="3428768"/>
        </p:xfrm>
        <a:graphic>
          <a:graphicData uri="http://schemas.openxmlformats.org/drawingml/2006/chart">
            <c:chart xmlns:c="http://schemas.openxmlformats.org/drawingml/2006/chart" xmlns:r="http://schemas.openxmlformats.org/officeDocument/2006/relationships" r:id="rId5"/>
          </a:graphicData>
        </a:graphic>
      </p:graphicFrame>
      <p:grpSp>
        <p:nvGrpSpPr>
          <p:cNvPr id="4" name="Grupo 3">
            <a:extLst>
              <a:ext uri="{FF2B5EF4-FFF2-40B4-BE49-F238E27FC236}">
                <a16:creationId xmlns:a16="http://schemas.microsoft.com/office/drawing/2014/main" id="{1057447B-2193-2110-1605-5F9359F67B62}"/>
              </a:ext>
            </a:extLst>
          </p:cNvPr>
          <p:cNvGrpSpPr/>
          <p:nvPr/>
        </p:nvGrpSpPr>
        <p:grpSpPr>
          <a:xfrm>
            <a:off x="3441873" y="1226414"/>
            <a:ext cx="1655965" cy="4989283"/>
            <a:chOff x="4131048" y="904182"/>
            <a:chExt cx="1655965" cy="4989283"/>
          </a:xfrm>
        </p:grpSpPr>
        <p:cxnSp>
          <p:nvCxnSpPr>
            <p:cNvPr id="5" name="Straight Arrow Connector 112">
              <a:extLst>
                <a:ext uri="{FF2B5EF4-FFF2-40B4-BE49-F238E27FC236}">
                  <a16:creationId xmlns:a16="http://schemas.microsoft.com/office/drawing/2014/main" id="{609E688B-761E-A23B-0026-292D22E4D56C}"/>
                </a:ext>
              </a:extLst>
            </p:cNvPr>
            <p:cNvCxnSpPr>
              <a:cxnSpLocks/>
            </p:cNvCxnSpPr>
            <p:nvPr/>
          </p:nvCxnSpPr>
          <p:spPr>
            <a:xfrm>
              <a:off x="4131048" y="3443937"/>
              <a:ext cx="683566" cy="0"/>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6" name="Straight Arrow Connector 112">
              <a:extLst>
                <a:ext uri="{FF2B5EF4-FFF2-40B4-BE49-F238E27FC236}">
                  <a16:creationId xmlns:a16="http://schemas.microsoft.com/office/drawing/2014/main" id="{5D6536DC-51E4-9006-DB3E-62B1C3F1ED60}"/>
                </a:ext>
              </a:extLst>
            </p:cNvPr>
            <p:cNvCxnSpPr>
              <a:cxnSpLocks/>
            </p:cNvCxnSpPr>
            <p:nvPr/>
          </p:nvCxnSpPr>
          <p:spPr>
            <a:xfrm flipV="1">
              <a:off x="4131048" y="3996713"/>
              <a:ext cx="683566" cy="222643"/>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7" name="Straight Arrow Connector 112">
              <a:extLst>
                <a:ext uri="{FF2B5EF4-FFF2-40B4-BE49-F238E27FC236}">
                  <a16:creationId xmlns:a16="http://schemas.microsoft.com/office/drawing/2014/main" id="{DF540017-400A-BFA3-E4EF-BE016C63B342}"/>
                </a:ext>
              </a:extLst>
            </p:cNvPr>
            <p:cNvCxnSpPr>
              <a:cxnSpLocks/>
            </p:cNvCxnSpPr>
            <p:nvPr/>
          </p:nvCxnSpPr>
          <p:spPr>
            <a:xfrm>
              <a:off x="4131048" y="2615981"/>
              <a:ext cx="683566" cy="222643"/>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8" name="Connector: Elbow 116">
              <a:extLst>
                <a:ext uri="{FF2B5EF4-FFF2-40B4-BE49-F238E27FC236}">
                  <a16:creationId xmlns:a16="http://schemas.microsoft.com/office/drawing/2014/main" id="{CDD1BC34-3999-AF2A-0579-606D72775C9B}"/>
                </a:ext>
              </a:extLst>
            </p:cNvPr>
            <p:cNvCxnSpPr>
              <a:cxnSpLocks/>
            </p:cNvCxnSpPr>
            <p:nvPr/>
          </p:nvCxnSpPr>
          <p:spPr>
            <a:xfrm flipV="1">
              <a:off x="4472831" y="4512733"/>
              <a:ext cx="752356" cy="595926"/>
            </a:xfrm>
            <a:prstGeom prst="bentConnector3">
              <a:avLst>
                <a:gd name="adj1" fmla="val 50000"/>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9" name="Connector: Elbow 126">
              <a:extLst>
                <a:ext uri="{FF2B5EF4-FFF2-40B4-BE49-F238E27FC236}">
                  <a16:creationId xmlns:a16="http://schemas.microsoft.com/office/drawing/2014/main" id="{7CF0C572-73F7-CE61-A458-9CC35CE3164C}"/>
                </a:ext>
              </a:extLst>
            </p:cNvPr>
            <p:cNvCxnSpPr>
              <a:cxnSpLocks/>
            </p:cNvCxnSpPr>
            <p:nvPr/>
          </p:nvCxnSpPr>
          <p:spPr>
            <a:xfrm flipV="1">
              <a:off x="4507226" y="4652000"/>
              <a:ext cx="1279787" cy="1241465"/>
            </a:xfrm>
            <a:prstGeom prst="bentConnector3">
              <a:avLst>
                <a:gd name="adj1" fmla="val 97934"/>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0" name="Connector: Elbow 116">
              <a:extLst>
                <a:ext uri="{FF2B5EF4-FFF2-40B4-BE49-F238E27FC236}">
                  <a16:creationId xmlns:a16="http://schemas.microsoft.com/office/drawing/2014/main" id="{4525B8D1-348A-E4E4-799C-9C208BFE77F7}"/>
                </a:ext>
              </a:extLst>
            </p:cNvPr>
            <p:cNvCxnSpPr>
              <a:cxnSpLocks/>
            </p:cNvCxnSpPr>
            <p:nvPr/>
          </p:nvCxnSpPr>
          <p:spPr>
            <a:xfrm>
              <a:off x="4472831" y="1688988"/>
              <a:ext cx="752356" cy="595926"/>
            </a:xfrm>
            <a:prstGeom prst="bentConnector3">
              <a:avLst>
                <a:gd name="adj1" fmla="val 50000"/>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1" name="Connector: Elbow 126">
              <a:extLst>
                <a:ext uri="{FF2B5EF4-FFF2-40B4-BE49-F238E27FC236}">
                  <a16:creationId xmlns:a16="http://schemas.microsoft.com/office/drawing/2014/main" id="{13E404B3-8EAD-CAF1-764A-C4349BCC1F82}"/>
                </a:ext>
              </a:extLst>
            </p:cNvPr>
            <p:cNvCxnSpPr>
              <a:cxnSpLocks/>
            </p:cNvCxnSpPr>
            <p:nvPr/>
          </p:nvCxnSpPr>
          <p:spPr>
            <a:xfrm>
              <a:off x="4507226" y="904182"/>
              <a:ext cx="1279787" cy="1241465"/>
            </a:xfrm>
            <a:prstGeom prst="bentConnector3">
              <a:avLst>
                <a:gd name="adj1" fmla="val 97934"/>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grpSp>
      <p:grpSp>
        <p:nvGrpSpPr>
          <p:cNvPr id="12" name="Grupo 11">
            <a:extLst>
              <a:ext uri="{FF2B5EF4-FFF2-40B4-BE49-F238E27FC236}">
                <a16:creationId xmlns:a16="http://schemas.microsoft.com/office/drawing/2014/main" id="{95EFFEF4-B648-931E-A124-1C0E536341FE}"/>
              </a:ext>
            </a:extLst>
          </p:cNvPr>
          <p:cNvGrpSpPr/>
          <p:nvPr/>
        </p:nvGrpSpPr>
        <p:grpSpPr>
          <a:xfrm flipH="1">
            <a:off x="5664666" y="1277569"/>
            <a:ext cx="1655965" cy="4938128"/>
            <a:chOff x="4131048" y="955337"/>
            <a:chExt cx="1655965" cy="4938128"/>
          </a:xfrm>
        </p:grpSpPr>
        <p:cxnSp>
          <p:nvCxnSpPr>
            <p:cNvPr id="13" name="Straight Arrow Connector 112">
              <a:extLst>
                <a:ext uri="{FF2B5EF4-FFF2-40B4-BE49-F238E27FC236}">
                  <a16:creationId xmlns:a16="http://schemas.microsoft.com/office/drawing/2014/main" id="{0C16D605-A418-5E5F-162F-D1E0FE81AAAC}"/>
                </a:ext>
              </a:extLst>
            </p:cNvPr>
            <p:cNvCxnSpPr>
              <a:cxnSpLocks/>
            </p:cNvCxnSpPr>
            <p:nvPr/>
          </p:nvCxnSpPr>
          <p:spPr>
            <a:xfrm>
              <a:off x="4131048" y="3443937"/>
              <a:ext cx="683566" cy="0"/>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4" name="Straight Arrow Connector 112">
              <a:extLst>
                <a:ext uri="{FF2B5EF4-FFF2-40B4-BE49-F238E27FC236}">
                  <a16:creationId xmlns:a16="http://schemas.microsoft.com/office/drawing/2014/main" id="{A98264B9-37DB-1FA6-1691-9A5A1804317F}"/>
                </a:ext>
              </a:extLst>
            </p:cNvPr>
            <p:cNvCxnSpPr>
              <a:cxnSpLocks/>
            </p:cNvCxnSpPr>
            <p:nvPr/>
          </p:nvCxnSpPr>
          <p:spPr>
            <a:xfrm flipV="1">
              <a:off x="4131048" y="3996713"/>
              <a:ext cx="683566" cy="222643"/>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5" name="Straight Arrow Connector 112">
              <a:extLst>
                <a:ext uri="{FF2B5EF4-FFF2-40B4-BE49-F238E27FC236}">
                  <a16:creationId xmlns:a16="http://schemas.microsoft.com/office/drawing/2014/main" id="{E9CEEA1D-331D-B3E0-2698-3502C00D4CDB}"/>
                </a:ext>
              </a:extLst>
            </p:cNvPr>
            <p:cNvCxnSpPr>
              <a:cxnSpLocks/>
            </p:cNvCxnSpPr>
            <p:nvPr/>
          </p:nvCxnSpPr>
          <p:spPr>
            <a:xfrm>
              <a:off x="4131048" y="2615981"/>
              <a:ext cx="683566" cy="222643"/>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6" name="Connector: Elbow 116">
              <a:extLst>
                <a:ext uri="{FF2B5EF4-FFF2-40B4-BE49-F238E27FC236}">
                  <a16:creationId xmlns:a16="http://schemas.microsoft.com/office/drawing/2014/main" id="{58C3A0A0-0C18-A808-3FD3-40DAFCDB7B4B}"/>
                </a:ext>
              </a:extLst>
            </p:cNvPr>
            <p:cNvCxnSpPr>
              <a:cxnSpLocks/>
            </p:cNvCxnSpPr>
            <p:nvPr/>
          </p:nvCxnSpPr>
          <p:spPr>
            <a:xfrm flipV="1">
              <a:off x="4472831" y="4512733"/>
              <a:ext cx="752356" cy="595926"/>
            </a:xfrm>
            <a:prstGeom prst="bentConnector3">
              <a:avLst>
                <a:gd name="adj1" fmla="val 50000"/>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7" name="Connector: Elbow 126">
              <a:extLst>
                <a:ext uri="{FF2B5EF4-FFF2-40B4-BE49-F238E27FC236}">
                  <a16:creationId xmlns:a16="http://schemas.microsoft.com/office/drawing/2014/main" id="{EF200512-E81C-AC7E-9301-F9A7A074C93C}"/>
                </a:ext>
              </a:extLst>
            </p:cNvPr>
            <p:cNvCxnSpPr>
              <a:cxnSpLocks/>
            </p:cNvCxnSpPr>
            <p:nvPr/>
          </p:nvCxnSpPr>
          <p:spPr>
            <a:xfrm flipV="1">
              <a:off x="4507226" y="4652000"/>
              <a:ext cx="1279787" cy="1241465"/>
            </a:xfrm>
            <a:prstGeom prst="bentConnector3">
              <a:avLst>
                <a:gd name="adj1" fmla="val 97934"/>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8" name="Connector: Elbow 116">
              <a:extLst>
                <a:ext uri="{FF2B5EF4-FFF2-40B4-BE49-F238E27FC236}">
                  <a16:creationId xmlns:a16="http://schemas.microsoft.com/office/drawing/2014/main" id="{498CADB6-B25C-A941-0E35-3B09AB438B86}"/>
                </a:ext>
              </a:extLst>
            </p:cNvPr>
            <p:cNvCxnSpPr>
              <a:cxnSpLocks/>
            </p:cNvCxnSpPr>
            <p:nvPr/>
          </p:nvCxnSpPr>
          <p:spPr>
            <a:xfrm>
              <a:off x="4472831" y="1688988"/>
              <a:ext cx="752356" cy="595926"/>
            </a:xfrm>
            <a:prstGeom prst="bentConnector3">
              <a:avLst>
                <a:gd name="adj1" fmla="val 50000"/>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9" name="Connector: Elbow 126">
              <a:extLst>
                <a:ext uri="{FF2B5EF4-FFF2-40B4-BE49-F238E27FC236}">
                  <a16:creationId xmlns:a16="http://schemas.microsoft.com/office/drawing/2014/main" id="{54204CE9-C5C4-C9AE-1B8B-BC79E36229AF}"/>
                </a:ext>
              </a:extLst>
            </p:cNvPr>
            <p:cNvCxnSpPr>
              <a:cxnSpLocks/>
            </p:cNvCxnSpPr>
            <p:nvPr/>
          </p:nvCxnSpPr>
          <p:spPr>
            <a:xfrm rot="16200000" flipH="1">
              <a:off x="5280726" y="1226132"/>
              <a:ext cx="733645" cy="192056"/>
            </a:xfrm>
            <a:prstGeom prst="bentConnector3">
              <a:avLst>
                <a:gd name="adj1" fmla="val 664"/>
              </a:avLst>
            </a:prstGeom>
            <a:ln w="25400">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grpSp>
      <p:sp>
        <p:nvSpPr>
          <p:cNvPr id="20" name="TextBox 2">
            <a:extLst>
              <a:ext uri="{FF2B5EF4-FFF2-40B4-BE49-F238E27FC236}">
                <a16:creationId xmlns:a16="http://schemas.microsoft.com/office/drawing/2014/main" id="{6580B13B-3E2E-2FE7-D28A-BA0CB9FB2B30}"/>
              </a:ext>
            </a:extLst>
          </p:cNvPr>
          <p:cNvSpPr txBox="1"/>
          <p:nvPr/>
        </p:nvSpPr>
        <p:spPr>
          <a:xfrm>
            <a:off x="5900159" y="613378"/>
            <a:ext cx="6072766" cy="992516"/>
          </a:xfrm>
          <a:prstGeom prst="rect">
            <a:avLst/>
          </a:prstGeom>
          <a:noFill/>
        </p:spPr>
        <p:txBody>
          <a:bodyPr wrap="square" rtlCol="0">
            <a:spAutoFit/>
          </a:bodyPr>
          <a:lstStyle/>
          <a:p>
            <a:pPr marR="0" lvl="0" algn="l" rtl="0">
              <a:lnSpc>
                <a:spcPts val="1400"/>
              </a:lnSpc>
              <a:spcBef>
                <a:spcPts val="0"/>
              </a:spcBef>
              <a:spcAft>
                <a:spcPts val="0"/>
              </a:spcAft>
            </a:pPr>
            <a:r>
              <a:rPr lang="es-CO" sz="1600">
                <a:solidFill>
                  <a:srgbClr val="E3172E"/>
                </a:solidFill>
                <a:latin typeface="Lexend Deca (Cuerpo)"/>
                <a:ea typeface="Arial"/>
                <a:cs typeface="Poppins" pitchFamily="2" charset="77"/>
                <a:sym typeface="Arial"/>
              </a:rPr>
              <a:t>Lineamientos de política presupuestal</a:t>
            </a:r>
          </a:p>
          <a:p>
            <a:pPr marR="0" lvl="0" algn="l" rtl="0">
              <a:lnSpc>
                <a:spcPts val="1400"/>
              </a:lnSpc>
              <a:spcBef>
                <a:spcPts val="0"/>
              </a:spcBef>
              <a:spcAft>
                <a:spcPts val="0"/>
              </a:spcAft>
            </a:pPr>
            <a:r>
              <a:rPr lang="es-CO" sz="1400" b="1">
                <a:solidFill>
                  <a:srgbClr val="002060"/>
                </a:solidFill>
                <a:latin typeface="Lexend Deca (Cuerpo)"/>
                <a:ea typeface="Arial"/>
                <a:cs typeface="Poppins" pitchFamily="2" charset="77"/>
                <a:sym typeface="Arial"/>
              </a:rPr>
              <a:t>Directiva 01 de 2026</a:t>
            </a:r>
          </a:p>
          <a:p>
            <a:pPr lvl="0">
              <a:lnSpc>
                <a:spcPts val="1400"/>
              </a:lnSpc>
            </a:pPr>
            <a:endParaRPr lang="es-ES" sz="1400">
              <a:solidFill>
                <a:schemeClr val="dk1"/>
              </a:solidFill>
              <a:latin typeface="Lexend Deca (Cuerpo)"/>
              <a:ea typeface="Arial"/>
              <a:cs typeface="Poppins" pitchFamily="2" charset="77"/>
              <a:sym typeface="Arial"/>
            </a:endParaRPr>
          </a:p>
          <a:p>
            <a:pPr lvl="0">
              <a:lnSpc>
                <a:spcPts val="1400"/>
              </a:lnSpc>
            </a:pPr>
            <a:r>
              <a:rPr lang="es-ES" sz="1600">
                <a:solidFill>
                  <a:srgbClr val="E3172E"/>
                </a:solidFill>
                <a:latin typeface="Lexend Deca (Cuerpo)"/>
                <a:ea typeface="Arial"/>
                <a:cs typeface="Poppins" pitchFamily="2" charset="77"/>
                <a:sym typeface="Arial"/>
              </a:rPr>
              <a:t>Directrices para la ejecución, seguimiento y cierre vigencia 2026</a:t>
            </a:r>
          </a:p>
          <a:p>
            <a:pPr lvl="0">
              <a:lnSpc>
                <a:spcPts val="1400"/>
              </a:lnSpc>
            </a:pPr>
            <a:r>
              <a:rPr lang="es-ES" sz="1400" b="1">
                <a:solidFill>
                  <a:srgbClr val="002060"/>
                </a:solidFill>
                <a:latin typeface="Lexend Deca (Cuerpo)"/>
                <a:ea typeface="Arial"/>
                <a:cs typeface="Poppins" pitchFamily="2" charset="77"/>
                <a:sym typeface="Arial"/>
              </a:rPr>
              <a:t>Circular SDH-000004 de 2026</a:t>
            </a:r>
          </a:p>
        </p:txBody>
      </p:sp>
      <p:sp>
        <p:nvSpPr>
          <p:cNvPr id="22" name="TextBox 2">
            <a:extLst>
              <a:ext uri="{FF2B5EF4-FFF2-40B4-BE49-F238E27FC236}">
                <a16:creationId xmlns:a16="http://schemas.microsoft.com/office/drawing/2014/main" id="{28635FDA-B7E4-7A2F-E212-CA8CB3B2EBB8}"/>
              </a:ext>
            </a:extLst>
          </p:cNvPr>
          <p:cNvSpPr txBox="1"/>
          <p:nvPr/>
        </p:nvSpPr>
        <p:spPr>
          <a:xfrm>
            <a:off x="1514358" y="792578"/>
            <a:ext cx="2442334" cy="812979"/>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Informe ejecución y saldos encargos fiduciarios y patrimonios autónomos</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(19 DE MARZO 2027)</a:t>
            </a:r>
            <a:endParaRPr lang="es-CO" sz="1400" b="1">
              <a:latin typeface="Lexend Deca (Cuerpo)"/>
              <a:cs typeface="Poppins" pitchFamily="2" charset="77"/>
            </a:endParaRPr>
          </a:p>
        </p:txBody>
      </p:sp>
      <p:sp>
        <p:nvSpPr>
          <p:cNvPr id="23" name="TextBox 2">
            <a:extLst>
              <a:ext uri="{FF2B5EF4-FFF2-40B4-BE49-F238E27FC236}">
                <a16:creationId xmlns:a16="http://schemas.microsoft.com/office/drawing/2014/main" id="{934DF327-0B8B-EBE9-DF3F-824D6B03F404}"/>
              </a:ext>
            </a:extLst>
          </p:cNvPr>
          <p:cNvSpPr txBox="1"/>
          <p:nvPr/>
        </p:nvSpPr>
        <p:spPr>
          <a:xfrm>
            <a:off x="7506279" y="3265276"/>
            <a:ext cx="4466646" cy="1061829"/>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Reportes </a:t>
            </a:r>
          </a:p>
          <a:p>
            <a:pPr marR="0" lvl="0" algn="l" rtl="0">
              <a:lnSpc>
                <a:spcPts val="1400"/>
              </a:lnSpc>
              <a:spcBef>
                <a:spcPts val="0"/>
              </a:spcBef>
              <a:spcAft>
                <a:spcPts val="0"/>
              </a:spcAft>
            </a:pPr>
            <a:r>
              <a:rPr lang="es-CO" sz="1400">
                <a:solidFill>
                  <a:schemeClr val="dk1"/>
                </a:solidFill>
                <a:latin typeface="Lexend Deca (Cuerpo)"/>
                <a:ea typeface="Arial"/>
                <a:cs typeface="Poppins" pitchFamily="2" charset="77"/>
                <a:sym typeface="Arial"/>
              </a:rPr>
              <a:t>     PMR </a:t>
            </a:r>
            <a:r>
              <a:rPr lang="es-CO" sz="1400" b="1">
                <a:solidFill>
                  <a:schemeClr val="dk1"/>
                </a:solidFill>
                <a:latin typeface="Lexend Deca (Cuerpo)"/>
                <a:ea typeface="Arial"/>
                <a:cs typeface="Poppins" pitchFamily="2" charset="77"/>
                <a:sym typeface="Arial"/>
              </a:rPr>
              <a:t>(</a:t>
            </a:r>
            <a:r>
              <a:rPr lang="es-ES" sz="1400" b="1">
                <a:solidFill>
                  <a:schemeClr val="dk1"/>
                </a:solidFill>
                <a:latin typeface="Lexend Deca (Cuerpo)"/>
                <a:ea typeface="Arial"/>
                <a:cs typeface="Poppins" pitchFamily="2" charset="77"/>
                <a:sym typeface="Arial"/>
              </a:rPr>
              <a:t>Tercer día hábil antes de terminar el mes)</a:t>
            </a:r>
            <a:endParaRPr lang="es-CO" sz="1400" b="1">
              <a:solidFill>
                <a:schemeClr val="dk1"/>
              </a:solidFill>
              <a:latin typeface="Lexend Deca (Cuerpo)"/>
              <a:ea typeface="Arial"/>
              <a:cs typeface="Poppins" pitchFamily="2" charset="77"/>
              <a:sym typeface="Arial"/>
            </a:endParaRPr>
          </a:p>
          <a:p>
            <a:pPr marR="0" lvl="0" algn="l" rtl="0">
              <a:lnSpc>
                <a:spcPts val="1400"/>
              </a:lnSpc>
              <a:spcBef>
                <a:spcPts val="0"/>
              </a:spcBef>
              <a:spcAft>
                <a:spcPts val="0"/>
              </a:spcAft>
            </a:pPr>
            <a:r>
              <a:rPr lang="es-CO" sz="1400">
                <a:solidFill>
                  <a:schemeClr val="dk1"/>
                </a:solidFill>
                <a:latin typeface="Lexend Deca (Cuerpo)"/>
                <a:ea typeface="Arial"/>
                <a:cs typeface="Poppins" pitchFamily="2" charset="77"/>
                <a:sym typeface="Arial"/>
              </a:rPr>
              <a:t>     Territorialización PMR </a:t>
            </a:r>
            <a:r>
              <a:rPr lang="es-CO" sz="1400" b="1">
                <a:solidFill>
                  <a:schemeClr val="dk1"/>
                </a:solidFill>
                <a:latin typeface="Lexend Deca (Cuerpo)"/>
                <a:ea typeface="Arial"/>
                <a:cs typeface="Poppins" pitchFamily="2" charset="77"/>
                <a:sym typeface="Arial"/>
              </a:rPr>
              <a:t>(28 Julio 2026 y 28 Enero 2027)</a:t>
            </a:r>
          </a:p>
          <a:p>
            <a:r>
              <a:rPr lang="es-CO" sz="1400">
                <a:solidFill>
                  <a:schemeClr val="dk1"/>
                </a:solidFill>
                <a:latin typeface="Lexend Deca (Cuerpo)"/>
                <a:ea typeface="Arial"/>
                <a:cs typeface="Poppins" pitchFamily="2" charset="77"/>
                <a:sym typeface="Arial"/>
              </a:rPr>
              <a:t>     Trazadores Presupuestales </a:t>
            </a:r>
            <a:r>
              <a:rPr lang="es-CO" sz="1400" b="1">
                <a:solidFill>
                  <a:schemeClr val="dk1"/>
                </a:solidFill>
                <a:ea typeface="Arial"/>
                <a:cs typeface="Poppins" pitchFamily="2" charset="77"/>
                <a:sym typeface="Arial"/>
              </a:rPr>
              <a:t>(</a:t>
            </a:r>
            <a:r>
              <a:rPr lang="es-CO" sz="1400" b="1"/>
              <a:t>17 de julio de 2026,  </a:t>
            </a:r>
            <a:r>
              <a:rPr lang="es-ES" sz="1400" b="1"/>
              <a:t>16 de </a:t>
            </a:r>
          </a:p>
          <a:p>
            <a:r>
              <a:rPr lang="es-ES" sz="1400" b="1"/>
              <a:t>      octubre de 2026 y 22 de enero de 2027)</a:t>
            </a:r>
            <a:endParaRPr lang="es-CO" sz="1200" b="1">
              <a:solidFill>
                <a:schemeClr val="dk1"/>
              </a:solidFill>
              <a:ea typeface="Arial"/>
              <a:cs typeface="Poppins" pitchFamily="2" charset="77"/>
              <a:sym typeface="Arial"/>
            </a:endParaRPr>
          </a:p>
        </p:txBody>
      </p:sp>
      <p:sp>
        <p:nvSpPr>
          <p:cNvPr id="29" name="TextBox 2">
            <a:extLst>
              <a:ext uri="{FF2B5EF4-FFF2-40B4-BE49-F238E27FC236}">
                <a16:creationId xmlns:a16="http://schemas.microsoft.com/office/drawing/2014/main" id="{41C7198C-599A-4823-3914-3CA489D398CD}"/>
              </a:ext>
            </a:extLst>
          </p:cNvPr>
          <p:cNvSpPr txBox="1"/>
          <p:nvPr/>
        </p:nvSpPr>
        <p:spPr>
          <a:xfrm>
            <a:off x="844877" y="2640860"/>
            <a:ext cx="2596996" cy="812979"/>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Documentos preliminares de </a:t>
            </a:r>
            <a:r>
              <a:rPr lang="es-CO" sz="1400" err="1">
                <a:solidFill>
                  <a:schemeClr val="dk1"/>
                </a:solidFill>
                <a:latin typeface="Lexend Deca (Cuerpo)"/>
                <a:ea typeface="Arial"/>
                <a:cs typeface="Poppins" pitchFamily="2" charset="77"/>
                <a:sym typeface="Arial"/>
              </a:rPr>
              <a:t>cierreEP</a:t>
            </a:r>
            <a:r>
              <a:rPr lang="es-CO" sz="1400">
                <a:solidFill>
                  <a:schemeClr val="dk1"/>
                </a:solidFill>
                <a:latin typeface="Lexend Deca (Cuerpo)"/>
                <a:ea typeface="Arial"/>
                <a:cs typeface="Poppins" pitchFamily="2" charset="77"/>
                <a:sym typeface="Arial"/>
              </a:rPr>
              <a:t>  (Situación fiscal y excedentes)</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(17 DE FEBRERO)</a:t>
            </a:r>
            <a:endParaRPr lang="es-CO" sz="1400" b="1">
              <a:latin typeface="Lexend Deca (Cuerpo)"/>
              <a:cs typeface="Poppins" pitchFamily="2" charset="77"/>
            </a:endParaRPr>
          </a:p>
        </p:txBody>
      </p:sp>
      <p:sp>
        <p:nvSpPr>
          <p:cNvPr id="30" name="TextBox 2">
            <a:extLst>
              <a:ext uri="{FF2B5EF4-FFF2-40B4-BE49-F238E27FC236}">
                <a16:creationId xmlns:a16="http://schemas.microsoft.com/office/drawing/2014/main" id="{09CC7D1C-0F81-F52F-2557-87F887E361DA}"/>
              </a:ext>
            </a:extLst>
          </p:cNvPr>
          <p:cNvSpPr txBox="1"/>
          <p:nvPr/>
        </p:nvSpPr>
        <p:spPr>
          <a:xfrm>
            <a:off x="1087688" y="3564898"/>
            <a:ext cx="1914508" cy="633443"/>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Cierre automático gastos y reservas</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(31 DE DICIEMBRE)</a:t>
            </a:r>
            <a:endParaRPr lang="es-CO" sz="1400" b="1">
              <a:latin typeface="Lexend Deca (Cuerpo)"/>
              <a:cs typeface="Poppins" pitchFamily="2" charset="77"/>
            </a:endParaRPr>
          </a:p>
        </p:txBody>
      </p:sp>
      <p:sp>
        <p:nvSpPr>
          <p:cNvPr id="31" name="TextBox 2">
            <a:extLst>
              <a:ext uri="{FF2B5EF4-FFF2-40B4-BE49-F238E27FC236}">
                <a16:creationId xmlns:a16="http://schemas.microsoft.com/office/drawing/2014/main" id="{34630ADF-8719-D940-C946-312872C55EF5}"/>
              </a:ext>
            </a:extLst>
          </p:cNvPr>
          <p:cNvSpPr txBox="1"/>
          <p:nvPr/>
        </p:nvSpPr>
        <p:spPr>
          <a:xfrm>
            <a:off x="698205" y="5119991"/>
            <a:ext cx="2649926" cy="453907"/>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Validar </a:t>
            </a:r>
            <a:r>
              <a:rPr lang="es-CO" sz="1400" err="1">
                <a:solidFill>
                  <a:schemeClr val="dk1"/>
                </a:solidFill>
                <a:latin typeface="Lexend Deca (Cuerpo)"/>
                <a:ea typeface="Arial"/>
                <a:cs typeface="Poppins" pitchFamily="2" charset="77"/>
                <a:sym typeface="Arial"/>
              </a:rPr>
              <a:t>precierre</a:t>
            </a:r>
            <a:endParaRPr lang="es-CO" sz="1400">
              <a:solidFill>
                <a:schemeClr val="dk1"/>
              </a:solidFill>
              <a:latin typeface="Lexend Deca (Cuerpo)"/>
              <a:ea typeface="Arial"/>
              <a:cs typeface="Poppins" pitchFamily="2" charset="77"/>
              <a:sym typeface="Arial"/>
            </a:endParaRP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     (18 DE DICIEMBRE)</a:t>
            </a:r>
            <a:endParaRPr lang="es-CO" sz="1400" b="1">
              <a:latin typeface="Lexend Deca (Cuerpo)"/>
              <a:cs typeface="Poppins" pitchFamily="2" charset="77"/>
            </a:endParaRPr>
          </a:p>
        </p:txBody>
      </p:sp>
      <p:sp>
        <p:nvSpPr>
          <p:cNvPr id="32" name="TextBox 2">
            <a:extLst>
              <a:ext uri="{FF2B5EF4-FFF2-40B4-BE49-F238E27FC236}">
                <a16:creationId xmlns:a16="http://schemas.microsoft.com/office/drawing/2014/main" id="{ABE85D23-7D1C-8A65-DF4F-5E686A697101}"/>
              </a:ext>
            </a:extLst>
          </p:cNvPr>
          <p:cNvSpPr txBox="1"/>
          <p:nvPr/>
        </p:nvSpPr>
        <p:spPr>
          <a:xfrm>
            <a:off x="498589" y="4315295"/>
            <a:ext cx="2503607" cy="633443"/>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Revisión órdenes de pago en estado radicado</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     (30 DE DICIEMBRE)</a:t>
            </a:r>
            <a:endParaRPr lang="es-CO" sz="1400" b="1">
              <a:latin typeface="Lexend Deca (Cuerpo)"/>
              <a:cs typeface="Poppins" pitchFamily="2" charset="77"/>
            </a:endParaRPr>
          </a:p>
        </p:txBody>
      </p:sp>
      <p:sp>
        <p:nvSpPr>
          <p:cNvPr id="33" name="TextBox 2">
            <a:extLst>
              <a:ext uri="{FF2B5EF4-FFF2-40B4-BE49-F238E27FC236}">
                <a16:creationId xmlns:a16="http://schemas.microsoft.com/office/drawing/2014/main" id="{31DE5449-DFF9-C8C2-4282-5B12B5A92059}"/>
              </a:ext>
            </a:extLst>
          </p:cNvPr>
          <p:cNvSpPr txBox="1"/>
          <p:nvPr/>
        </p:nvSpPr>
        <p:spPr>
          <a:xfrm>
            <a:off x="4592912" y="3283548"/>
            <a:ext cx="1576679" cy="830997"/>
          </a:xfrm>
          <a:prstGeom prst="rect">
            <a:avLst/>
          </a:prstGeom>
          <a:noFill/>
        </p:spPr>
        <p:txBody>
          <a:bodyPr wrap="square" rtlCol="0">
            <a:spAutoFit/>
          </a:bodyPr>
          <a:lstStyle/>
          <a:p>
            <a:pPr algn="ctr" fontAlgn="auto">
              <a:spcBef>
                <a:spcPts val="0"/>
              </a:spcBef>
              <a:spcAft>
                <a:spcPts val="0"/>
              </a:spcAft>
              <a:defRPr/>
            </a:pPr>
            <a:r>
              <a:rPr lang="es-CO" sz="1600" b="1">
                <a:ln w="0">
                  <a:noFill/>
                </a:ln>
                <a:effectLst>
                  <a:outerShdw blurRad="38100" dist="19050" dir="2700000" algn="tl" rotWithShape="0">
                    <a:schemeClr val="dk1">
                      <a:alpha val="40000"/>
                    </a:schemeClr>
                  </a:outerShdw>
                </a:effectLst>
              </a:rPr>
              <a:t>Proceso de Cierre Vigencia 2026</a:t>
            </a:r>
          </a:p>
        </p:txBody>
      </p:sp>
      <p:sp>
        <p:nvSpPr>
          <p:cNvPr id="34" name="TextBox 2">
            <a:extLst>
              <a:ext uri="{FF2B5EF4-FFF2-40B4-BE49-F238E27FC236}">
                <a16:creationId xmlns:a16="http://schemas.microsoft.com/office/drawing/2014/main" id="{B85A210A-27D6-EBE4-78A8-345161F5FEB9}"/>
              </a:ext>
            </a:extLst>
          </p:cNvPr>
          <p:cNvSpPr txBox="1"/>
          <p:nvPr/>
        </p:nvSpPr>
        <p:spPr>
          <a:xfrm>
            <a:off x="980036" y="5946199"/>
            <a:ext cx="2803620" cy="819712"/>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ES" sz="1600" b="1">
                <a:latin typeface="Lexend Deca (Cuerpo)"/>
                <a:ea typeface="Arial"/>
                <a:cs typeface="Poppins" pitchFamily="2" charset="77"/>
                <a:sym typeface="Arial"/>
              </a:rPr>
              <a:t>Solicitudes de modificación presupuestal o de cambios de fuentes de financiación                </a:t>
            </a:r>
          </a:p>
          <a:p>
            <a:pPr marR="0" lvl="0" algn="l" rtl="0">
              <a:lnSpc>
                <a:spcPts val="1400"/>
              </a:lnSpc>
              <a:spcBef>
                <a:spcPts val="0"/>
              </a:spcBef>
              <a:spcAft>
                <a:spcPts val="0"/>
              </a:spcAft>
            </a:pPr>
            <a:r>
              <a:rPr lang="es-CO" sz="1600" b="1">
                <a:solidFill>
                  <a:srgbClr val="E3172E"/>
                </a:solidFill>
                <a:latin typeface="Lexend Deca (Cuerpo)"/>
                <a:ea typeface="Arial"/>
                <a:cs typeface="Poppins" pitchFamily="2" charset="77"/>
                <a:sym typeface="Arial"/>
              </a:rPr>
              <a:t>   (27 DE NOVIEMBRE)</a:t>
            </a:r>
            <a:endParaRPr lang="es-CO" sz="1600" b="1">
              <a:solidFill>
                <a:srgbClr val="E3172E"/>
              </a:solidFill>
              <a:latin typeface="Lexend Deca (Cuerpo)"/>
              <a:cs typeface="Poppins" pitchFamily="2" charset="77"/>
            </a:endParaRPr>
          </a:p>
        </p:txBody>
      </p:sp>
      <p:sp>
        <p:nvSpPr>
          <p:cNvPr id="40" name="TextBox 2">
            <a:extLst>
              <a:ext uri="{FF2B5EF4-FFF2-40B4-BE49-F238E27FC236}">
                <a16:creationId xmlns:a16="http://schemas.microsoft.com/office/drawing/2014/main" id="{919D5756-1D5E-A565-E0E3-D6A047CD0C5D}"/>
              </a:ext>
            </a:extLst>
          </p:cNvPr>
          <p:cNvSpPr txBox="1"/>
          <p:nvPr/>
        </p:nvSpPr>
        <p:spPr>
          <a:xfrm>
            <a:off x="7364060" y="1843852"/>
            <a:ext cx="3075242" cy="453907"/>
          </a:xfrm>
          <a:prstGeom prst="rect">
            <a:avLst/>
          </a:prstGeom>
          <a:noFill/>
        </p:spPr>
        <p:txBody>
          <a:bodyPr wrap="square" rtlCol="0">
            <a:spAutoFit/>
          </a:bodyPr>
          <a:lstStyle/>
          <a:p>
            <a:pPr marL="285750" marR="0" lvl="0" indent="-2857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Cierre mensual ejecución de </a:t>
            </a:r>
            <a:r>
              <a:rPr lang="es-CO" sz="1400" b="1">
                <a:solidFill>
                  <a:schemeClr val="dk1"/>
                </a:solidFill>
                <a:latin typeface="Lexend Deca (Cuerpo)"/>
                <a:ea typeface="Arial"/>
                <a:cs typeface="Poppins" pitchFamily="2" charset="77"/>
                <a:sym typeface="Arial"/>
              </a:rPr>
              <a:t>gastos</a:t>
            </a:r>
          </a:p>
          <a:p>
            <a:pPr marR="0" lvl="0">
              <a:lnSpc>
                <a:spcPts val="1400"/>
              </a:lnSpc>
              <a:spcBef>
                <a:spcPts val="0"/>
              </a:spcBef>
              <a:spcAft>
                <a:spcPts val="0"/>
              </a:spcAft>
            </a:pPr>
            <a:r>
              <a:rPr lang="es-CO" sz="1400" b="1">
                <a:solidFill>
                  <a:schemeClr val="dk1"/>
                </a:solidFill>
                <a:latin typeface="Lexend Deca (Cuerpo)"/>
                <a:cs typeface="Poppins" pitchFamily="2" charset="77"/>
                <a:sym typeface="Arial"/>
              </a:rPr>
              <a:t>(Automático el último día Calendario)</a:t>
            </a:r>
            <a:endParaRPr lang="es-CO" sz="1400" b="1">
              <a:solidFill>
                <a:schemeClr val="dk1"/>
              </a:solidFill>
              <a:latin typeface="Lexend Deca (Cuerpo)"/>
              <a:cs typeface="Poppins" pitchFamily="2" charset="77"/>
            </a:endParaRPr>
          </a:p>
        </p:txBody>
      </p:sp>
      <p:sp>
        <p:nvSpPr>
          <p:cNvPr id="44" name="TextBox 2">
            <a:extLst>
              <a:ext uri="{FF2B5EF4-FFF2-40B4-BE49-F238E27FC236}">
                <a16:creationId xmlns:a16="http://schemas.microsoft.com/office/drawing/2014/main" id="{99D68B79-8048-317E-19FF-06DFD4FBEF7E}"/>
              </a:ext>
            </a:extLst>
          </p:cNvPr>
          <p:cNvSpPr txBox="1"/>
          <p:nvPr/>
        </p:nvSpPr>
        <p:spPr>
          <a:xfrm>
            <a:off x="7460380" y="2609934"/>
            <a:ext cx="3297982" cy="453907"/>
          </a:xfrm>
          <a:prstGeom prst="rect">
            <a:avLst/>
          </a:prstGeom>
          <a:noFill/>
        </p:spPr>
        <p:txBody>
          <a:bodyPr wrap="square" rtlCol="0">
            <a:spAutoFit/>
          </a:bodyPr>
          <a:lstStyle/>
          <a:p>
            <a:pPr marL="285750" marR="0" lvl="0" indent="-2857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Cierre mensual ejecución de </a:t>
            </a:r>
            <a:r>
              <a:rPr lang="es-CO" sz="1400" b="1">
                <a:solidFill>
                  <a:schemeClr val="dk1"/>
                </a:solidFill>
                <a:latin typeface="Lexend Deca (Cuerpo)"/>
                <a:ea typeface="Arial"/>
                <a:cs typeface="Poppins" pitchFamily="2" charset="77"/>
                <a:sym typeface="Arial"/>
              </a:rPr>
              <a:t>ingresos</a:t>
            </a:r>
          </a:p>
          <a:p>
            <a:pPr>
              <a:lnSpc>
                <a:spcPts val="1400"/>
              </a:lnSpc>
            </a:pPr>
            <a:r>
              <a:rPr lang="es-CO" sz="1400" b="1">
                <a:solidFill>
                  <a:schemeClr val="dk1"/>
                </a:solidFill>
                <a:latin typeface="Lexend Deca (Cuerpo)"/>
                <a:cs typeface="Poppins" pitchFamily="2" charset="77"/>
                <a:sym typeface="Arial"/>
              </a:rPr>
              <a:t>(Quinto día hábil del mes siguiente)</a:t>
            </a:r>
            <a:endParaRPr lang="es-CO" sz="1400" b="1">
              <a:solidFill>
                <a:schemeClr val="dk1"/>
              </a:solidFill>
              <a:latin typeface="Lexend Deca (Cuerpo)"/>
              <a:cs typeface="Poppins" pitchFamily="2" charset="77"/>
            </a:endParaRPr>
          </a:p>
        </p:txBody>
      </p:sp>
      <p:sp>
        <p:nvSpPr>
          <p:cNvPr id="47" name="TextBox 2">
            <a:extLst>
              <a:ext uri="{FF2B5EF4-FFF2-40B4-BE49-F238E27FC236}">
                <a16:creationId xmlns:a16="http://schemas.microsoft.com/office/drawing/2014/main" id="{5632E92C-DA57-B0E7-06EF-DC8FBDA2CA65}"/>
              </a:ext>
            </a:extLst>
          </p:cNvPr>
          <p:cNvSpPr txBox="1"/>
          <p:nvPr/>
        </p:nvSpPr>
        <p:spPr>
          <a:xfrm>
            <a:off x="7364060" y="4386061"/>
            <a:ext cx="4704115" cy="523220"/>
          </a:xfrm>
          <a:prstGeom prst="rect">
            <a:avLst/>
          </a:prstGeom>
          <a:noFill/>
        </p:spPr>
        <p:txBody>
          <a:bodyPr wrap="square" rtlCol="0">
            <a:spAutoFit/>
          </a:bodyPr>
          <a:lstStyle/>
          <a:p>
            <a:pPr marL="285750" indent="-285750">
              <a:buFont typeface="Arial" panose="020B0604020202020204" pitchFamily="34" charset="0"/>
              <a:buChar char="•"/>
            </a:pPr>
            <a:r>
              <a:rPr lang="es-CO" sz="1400">
                <a:solidFill>
                  <a:schemeClr val="dk1"/>
                </a:solidFill>
                <a:latin typeface="Lexend Deca (Cuerpo)"/>
                <a:cs typeface="Poppins" pitchFamily="2" charset="77"/>
                <a:sym typeface="Arial"/>
              </a:rPr>
              <a:t>In</a:t>
            </a:r>
            <a:r>
              <a:rPr lang="es-CO" sz="1400">
                <a:solidFill>
                  <a:schemeClr val="dk1"/>
                </a:solidFill>
                <a:cs typeface="Poppins" pitchFamily="2" charset="77"/>
                <a:sym typeface="Arial"/>
              </a:rPr>
              <a:t>forme </a:t>
            </a:r>
            <a:r>
              <a:rPr lang="es-ES" sz="1400">
                <a:solidFill>
                  <a:schemeClr val="dk1"/>
                </a:solidFill>
                <a:cs typeface="Poppins" pitchFamily="2" charset="77"/>
              </a:rPr>
              <a:t>inversiones en </a:t>
            </a:r>
            <a:r>
              <a:rPr lang="es-CO" sz="1400">
                <a:solidFill>
                  <a:schemeClr val="dk1"/>
                </a:solidFill>
                <a:cs typeface="Poppins" pitchFamily="2" charset="77"/>
              </a:rPr>
              <a:t>ciencia, tecnología e innovación</a:t>
            </a:r>
          </a:p>
          <a:p>
            <a:r>
              <a:rPr lang="es-CO" sz="1400" b="1">
                <a:solidFill>
                  <a:schemeClr val="dk1"/>
                </a:solidFill>
                <a:ea typeface="Arial"/>
                <a:cs typeface="Poppins" pitchFamily="2" charset="77"/>
                <a:sym typeface="Arial"/>
              </a:rPr>
              <a:t>       (</a:t>
            </a:r>
            <a:r>
              <a:rPr lang="es-CO" sz="1400" b="1"/>
              <a:t>15 de julio de 2026 </a:t>
            </a:r>
            <a:r>
              <a:rPr lang="es-ES" sz="1400" b="1"/>
              <a:t>y 29 de enero de 2027)</a:t>
            </a:r>
            <a:endParaRPr lang="es-CO" sz="1400" b="1">
              <a:solidFill>
                <a:schemeClr val="dk1"/>
              </a:solidFill>
              <a:ea typeface="Arial"/>
              <a:cs typeface="Poppins" pitchFamily="2" charset="77"/>
              <a:sym typeface="Arial"/>
            </a:endParaRPr>
          </a:p>
        </p:txBody>
      </p:sp>
      <p:sp>
        <p:nvSpPr>
          <p:cNvPr id="49" name="TextBox 2">
            <a:extLst>
              <a:ext uri="{FF2B5EF4-FFF2-40B4-BE49-F238E27FC236}">
                <a16:creationId xmlns:a16="http://schemas.microsoft.com/office/drawing/2014/main" id="{5D9C46C4-7AC7-6113-08F1-0762F429CC75}"/>
              </a:ext>
            </a:extLst>
          </p:cNvPr>
          <p:cNvSpPr txBox="1"/>
          <p:nvPr/>
        </p:nvSpPr>
        <p:spPr>
          <a:xfrm>
            <a:off x="7035648" y="5178047"/>
            <a:ext cx="4842027" cy="738664"/>
          </a:xfrm>
          <a:prstGeom prst="rect">
            <a:avLst/>
          </a:prstGeom>
          <a:noFill/>
        </p:spPr>
        <p:txBody>
          <a:bodyPr wrap="square" rtlCol="0">
            <a:spAutoFit/>
          </a:bodyPr>
          <a:lstStyle>
            <a:defPPr>
              <a:defRPr lang="es-CO"/>
            </a:defPPr>
            <a:lvl1pPr marL="285750" indent="-285750">
              <a:buFont typeface="Arial" panose="020B0604020202020204" pitchFamily="34" charset="0"/>
              <a:buChar char="•"/>
              <a:defRPr sz="1400">
                <a:solidFill>
                  <a:schemeClr val="dk1"/>
                </a:solidFill>
                <a:latin typeface="Lexend Deca (Cuerpo)"/>
                <a:cs typeface="Poppins" pitchFamily="2" charset="77"/>
              </a:defRPr>
            </a:lvl1pPr>
          </a:lstStyle>
          <a:p>
            <a:r>
              <a:rPr lang="es-ES"/>
              <a:t>Documentar la ficha técnica de VF en el módulo de </a:t>
            </a:r>
            <a:r>
              <a:rPr lang="es-CO" err="1"/>
              <a:t>bogdata</a:t>
            </a:r>
            <a:r>
              <a:rPr lang="es-CO"/>
              <a:t> </a:t>
            </a:r>
          </a:p>
          <a:p>
            <a:pPr marL="266700" indent="0">
              <a:buNone/>
            </a:pPr>
            <a:r>
              <a:rPr lang="es-ES" b="1">
                <a:sym typeface="Arial"/>
              </a:rPr>
              <a:t>(Una vez recibe la comunicación de autorización para comprometer la vigencia futura)</a:t>
            </a:r>
            <a:endParaRPr lang="es-CO" b="1">
              <a:sym typeface="Arial"/>
            </a:endParaRPr>
          </a:p>
        </p:txBody>
      </p:sp>
      <p:sp>
        <p:nvSpPr>
          <p:cNvPr id="51" name="TextBox 2">
            <a:extLst>
              <a:ext uri="{FF2B5EF4-FFF2-40B4-BE49-F238E27FC236}">
                <a16:creationId xmlns:a16="http://schemas.microsoft.com/office/drawing/2014/main" id="{0ABC2FD3-DF1E-8A3A-E952-839A419FF8FC}"/>
              </a:ext>
            </a:extLst>
          </p:cNvPr>
          <p:cNvSpPr txBox="1"/>
          <p:nvPr/>
        </p:nvSpPr>
        <p:spPr>
          <a:xfrm>
            <a:off x="6944453" y="6004807"/>
            <a:ext cx="4267511" cy="523220"/>
          </a:xfrm>
          <a:prstGeom prst="rect">
            <a:avLst/>
          </a:prstGeom>
          <a:noFill/>
        </p:spPr>
        <p:txBody>
          <a:bodyPr wrap="square" rtlCol="0">
            <a:spAutoFit/>
          </a:bodyPr>
          <a:lstStyle>
            <a:defPPr>
              <a:defRPr lang="es-CO"/>
            </a:defPPr>
            <a:lvl1pPr marL="285750" indent="-285750">
              <a:buFont typeface="Arial" panose="020B0604020202020204" pitchFamily="34" charset="0"/>
              <a:buChar char="•"/>
              <a:defRPr sz="1400">
                <a:solidFill>
                  <a:schemeClr val="dk1"/>
                </a:solidFill>
                <a:latin typeface="Lexend Deca (Cuerpo)"/>
                <a:cs typeface="Poppins" pitchFamily="2" charset="77"/>
              </a:defRPr>
            </a:lvl1pPr>
          </a:lstStyle>
          <a:p>
            <a:r>
              <a:rPr lang="es-ES"/>
              <a:t>Informe semestral de VF</a:t>
            </a:r>
          </a:p>
          <a:p>
            <a:pPr marL="0" indent="0">
              <a:buNone/>
            </a:pPr>
            <a:r>
              <a:rPr lang="es-CO" b="1">
                <a:sym typeface="Arial"/>
              </a:rPr>
              <a:t>       (10 primeros días hábiles pasado el semestre)</a:t>
            </a:r>
            <a:endParaRPr lang="es-CO" b="1"/>
          </a:p>
        </p:txBody>
      </p:sp>
      <p:sp>
        <p:nvSpPr>
          <p:cNvPr id="53" name="TextBox 2">
            <a:extLst>
              <a:ext uri="{FF2B5EF4-FFF2-40B4-BE49-F238E27FC236}">
                <a16:creationId xmlns:a16="http://schemas.microsoft.com/office/drawing/2014/main" id="{F4163BED-E40E-84DE-3C0F-54095BE95E54}"/>
              </a:ext>
            </a:extLst>
          </p:cNvPr>
          <p:cNvSpPr txBox="1"/>
          <p:nvPr/>
        </p:nvSpPr>
        <p:spPr>
          <a:xfrm>
            <a:off x="1149212" y="1698776"/>
            <a:ext cx="2596996" cy="812979"/>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Documentos preliminares de </a:t>
            </a:r>
            <a:r>
              <a:rPr lang="es-CO" sz="1400" err="1">
                <a:solidFill>
                  <a:schemeClr val="dk1"/>
                </a:solidFill>
                <a:latin typeface="Lexend Deca (Cuerpo)"/>
                <a:ea typeface="Arial"/>
                <a:cs typeface="Poppins" pitchFamily="2" charset="77"/>
                <a:sym typeface="Arial"/>
              </a:rPr>
              <a:t>cierreEP</a:t>
            </a:r>
            <a:r>
              <a:rPr lang="es-CO" sz="1400">
                <a:solidFill>
                  <a:schemeClr val="dk1"/>
                </a:solidFill>
                <a:latin typeface="Lexend Deca (Cuerpo)"/>
                <a:ea typeface="Arial"/>
                <a:cs typeface="Poppins" pitchFamily="2" charset="77"/>
                <a:sym typeface="Arial"/>
              </a:rPr>
              <a:t>  (Situación fiscal y excedentes)</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(17 DE MARZO)</a:t>
            </a:r>
            <a:endParaRPr lang="es-CO" sz="1400" b="1">
              <a:latin typeface="Lexend Deca (Cuerpo)"/>
              <a:cs typeface="Poppins" pitchFamily="2" charset="77"/>
            </a:endParaRPr>
          </a:p>
        </p:txBody>
      </p:sp>
      <p:cxnSp>
        <p:nvCxnSpPr>
          <p:cNvPr id="63" name="Connector: Elbow 126">
            <a:extLst>
              <a:ext uri="{FF2B5EF4-FFF2-40B4-BE49-F238E27FC236}">
                <a16:creationId xmlns:a16="http://schemas.microsoft.com/office/drawing/2014/main" id="{F9A1F5B5-8E46-0F61-ABA9-8031432B9BC3}"/>
              </a:ext>
            </a:extLst>
          </p:cNvPr>
          <p:cNvCxnSpPr>
            <a:cxnSpLocks/>
          </p:cNvCxnSpPr>
          <p:nvPr/>
        </p:nvCxnSpPr>
        <p:spPr>
          <a:xfrm rot="10800000" flipV="1">
            <a:off x="5708099" y="769445"/>
            <a:ext cx="192059" cy="901581"/>
          </a:xfrm>
          <a:prstGeom prst="bentConnector2">
            <a:avLst/>
          </a:prstGeom>
          <a:ln w="25400">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6759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66A13-CAF5-CB17-7D25-0E18A90472BC}"/>
            </a:ext>
          </a:extLst>
        </p:cNvPr>
        <p:cNvGrpSpPr/>
        <p:nvPr/>
      </p:nvGrpSpPr>
      <p:grpSpPr>
        <a:xfrm>
          <a:off x="0" y="0"/>
          <a:ext cx="0" cy="0"/>
          <a:chOff x="0" y="0"/>
          <a:chExt cx="0" cy="0"/>
        </a:xfrm>
      </p:grpSpPr>
      <p:cxnSp>
        <p:nvCxnSpPr>
          <p:cNvPr id="30" name="Conector recto de flecha 29">
            <a:extLst>
              <a:ext uri="{FF2B5EF4-FFF2-40B4-BE49-F238E27FC236}">
                <a16:creationId xmlns:a16="http://schemas.microsoft.com/office/drawing/2014/main" id="{57889685-A7D6-2D53-3A07-9915D060AFCE}"/>
              </a:ext>
            </a:extLst>
          </p:cNvPr>
          <p:cNvCxnSpPr>
            <a:cxnSpLocks/>
          </p:cNvCxnSpPr>
          <p:nvPr/>
        </p:nvCxnSpPr>
        <p:spPr>
          <a:xfrm>
            <a:off x="7858125" y="2014591"/>
            <a:ext cx="13687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73AE78F6-D150-3684-D339-113F50D4BB7A}"/>
              </a:ext>
            </a:extLst>
          </p:cNvPr>
          <p:cNvCxnSpPr>
            <a:cxnSpLocks/>
          </p:cNvCxnSpPr>
          <p:nvPr/>
        </p:nvCxnSpPr>
        <p:spPr>
          <a:xfrm>
            <a:off x="7945395" y="2999813"/>
            <a:ext cx="1281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Conector recto de flecha 66">
            <a:extLst>
              <a:ext uri="{FF2B5EF4-FFF2-40B4-BE49-F238E27FC236}">
                <a16:creationId xmlns:a16="http://schemas.microsoft.com/office/drawing/2014/main" id="{3C55834F-02F9-ACB3-7DE1-D3142E329F38}"/>
              </a:ext>
            </a:extLst>
          </p:cNvPr>
          <p:cNvCxnSpPr>
            <a:cxnSpLocks/>
          </p:cNvCxnSpPr>
          <p:nvPr/>
        </p:nvCxnSpPr>
        <p:spPr>
          <a:xfrm>
            <a:off x="7945395" y="4037780"/>
            <a:ext cx="1281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7" name="Conector recto de flecha 86">
            <a:extLst>
              <a:ext uri="{FF2B5EF4-FFF2-40B4-BE49-F238E27FC236}">
                <a16:creationId xmlns:a16="http://schemas.microsoft.com/office/drawing/2014/main" id="{0171FBA7-EE0B-312E-6B80-12A6F9C5F854}"/>
              </a:ext>
            </a:extLst>
          </p:cNvPr>
          <p:cNvCxnSpPr>
            <a:cxnSpLocks/>
          </p:cNvCxnSpPr>
          <p:nvPr/>
        </p:nvCxnSpPr>
        <p:spPr>
          <a:xfrm>
            <a:off x="7945395" y="5391623"/>
            <a:ext cx="1281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Conector recto de flecha 87">
            <a:extLst>
              <a:ext uri="{FF2B5EF4-FFF2-40B4-BE49-F238E27FC236}">
                <a16:creationId xmlns:a16="http://schemas.microsoft.com/office/drawing/2014/main" id="{B59F90DA-BC61-E897-491F-C40935E2B7D6}"/>
              </a:ext>
            </a:extLst>
          </p:cNvPr>
          <p:cNvCxnSpPr>
            <a:cxnSpLocks/>
          </p:cNvCxnSpPr>
          <p:nvPr/>
        </p:nvCxnSpPr>
        <p:spPr>
          <a:xfrm>
            <a:off x="7945395" y="6049780"/>
            <a:ext cx="1281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ítulo 12">
            <a:extLst>
              <a:ext uri="{FF2B5EF4-FFF2-40B4-BE49-F238E27FC236}">
                <a16:creationId xmlns:a16="http://schemas.microsoft.com/office/drawing/2014/main" id="{A182CB18-6217-72C1-BA23-F8A4AB0B7DE6}"/>
              </a:ext>
            </a:extLst>
          </p:cNvPr>
          <p:cNvSpPr txBox="1">
            <a:spLocks/>
          </p:cNvSpPr>
          <p:nvPr/>
        </p:nvSpPr>
        <p:spPr>
          <a:xfrm>
            <a:off x="1105158" y="145225"/>
            <a:ext cx="4990842" cy="371395"/>
          </a:xfrm>
          <a:prstGeom prst="rect">
            <a:avLst/>
          </a:prstGeom>
        </p:spPr>
        <p:txBody>
          <a:bodyPr lIns="91440" tIns="45720" rIns="91440" bIns="45720" anchor="t"/>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1. Aspectos normativos </a:t>
            </a:r>
          </a:p>
        </p:txBody>
      </p:sp>
      <p:sp>
        <p:nvSpPr>
          <p:cNvPr id="16" name="Marcador de contenido 3">
            <a:extLst>
              <a:ext uri="{FF2B5EF4-FFF2-40B4-BE49-F238E27FC236}">
                <a16:creationId xmlns:a16="http://schemas.microsoft.com/office/drawing/2014/main" id="{91AD879B-1902-4639-90F9-3ED41EFF8B47}"/>
              </a:ext>
            </a:extLst>
          </p:cNvPr>
          <p:cNvSpPr txBox="1">
            <a:spLocks/>
          </p:cNvSpPr>
          <p:nvPr/>
        </p:nvSpPr>
        <p:spPr>
          <a:xfrm>
            <a:off x="1647824" y="626792"/>
            <a:ext cx="6325019" cy="3152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es-CO" sz="1800"/>
              <a:t>Decreto Único del Sector Hacienda (645 DE 2025)</a:t>
            </a:r>
          </a:p>
          <a:p>
            <a:pPr>
              <a:buFont typeface="Wingdings" panose="05000000000000000000" pitchFamily="2" charset="2"/>
              <a:buChar char="q"/>
            </a:pPr>
            <a:endParaRPr lang="es-CO" sz="1800"/>
          </a:p>
        </p:txBody>
      </p:sp>
      <p:graphicFrame>
        <p:nvGraphicFramePr>
          <p:cNvPr id="18" name="Diagrama 17">
            <a:extLst>
              <a:ext uri="{FF2B5EF4-FFF2-40B4-BE49-F238E27FC236}">
                <a16:creationId xmlns:a16="http://schemas.microsoft.com/office/drawing/2014/main" id="{0D637991-2A2D-B222-71FA-AE438626FEC6}"/>
              </a:ext>
            </a:extLst>
          </p:cNvPr>
          <p:cNvGraphicFramePr/>
          <p:nvPr>
            <p:extLst>
              <p:ext uri="{D42A27DB-BD31-4B8C-83A1-F6EECF244321}">
                <p14:modId xmlns:p14="http://schemas.microsoft.com/office/powerpoint/2010/main" val="2798341050"/>
              </p:ext>
            </p:extLst>
          </p:nvPr>
        </p:nvGraphicFramePr>
        <p:xfrm>
          <a:off x="416140" y="983031"/>
          <a:ext cx="8962637" cy="5832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upo 2">
            <a:extLst>
              <a:ext uri="{FF2B5EF4-FFF2-40B4-BE49-F238E27FC236}">
                <a16:creationId xmlns:a16="http://schemas.microsoft.com/office/drawing/2014/main" id="{795C1807-DC86-C2D0-E801-402946CD6DAC}"/>
              </a:ext>
            </a:extLst>
          </p:cNvPr>
          <p:cNvGrpSpPr/>
          <p:nvPr/>
        </p:nvGrpSpPr>
        <p:grpSpPr>
          <a:xfrm rot="16200000">
            <a:off x="-915946" y="3602995"/>
            <a:ext cx="2618509" cy="456326"/>
            <a:chOff x="843508" y="334782"/>
            <a:chExt cx="2401718" cy="456326"/>
          </a:xfrm>
        </p:grpSpPr>
        <p:sp>
          <p:nvSpPr>
            <p:cNvPr id="4" name="Rectángulo 3">
              <a:extLst>
                <a:ext uri="{FF2B5EF4-FFF2-40B4-BE49-F238E27FC236}">
                  <a16:creationId xmlns:a16="http://schemas.microsoft.com/office/drawing/2014/main" id="{33A7C3CE-DD7C-E9EC-F000-831E46A144DC}"/>
                </a:ext>
              </a:extLst>
            </p:cNvPr>
            <p:cNvSpPr/>
            <p:nvPr/>
          </p:nvSpPr>
          <p:spPr>
            <a:xfrm>
              <a:off x="843508" y="334782"/>
              <a:ext cx="2401718" cy="45632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p>
          </p:txBody>
        </p:sp>
        <p:sp>
          <p:nvSpPr>
            <p:cNvPr id="6" name="CuadroTexto 5">
              <a:extLst>
                <a:ext uri="{FF2B5EF4-FFF2-40B4-BE49-F238E27FC236}">
                  <a16:creationId xmlns:a16="http://schemas.microsoft.com/office/drawing/2014/main" id="{E2688791-E314-2793-0DEB-8A3A923C107B}"/>
                </a:ext>
              </a:extLst>
            </p:cNvPr>
            <p:cNvSpPr txBox="1"/>
            <p:nvPr/>
          </p:nvSpPr>
          <p:spPr>
            <a:xfrm>
              <a:off x="843508" y="334782"/>
              <a:ext cx="2401718" cy="4563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MX" sz="1000" kern="1200">
                  <a:solidFill>
                    <a:schemeClr val="tx1"/>
                  </a:solidFill>
                </a:rPr>
                <a:t>LIBRO 1 ESTRUCTURA DEL SECTOR HACIENDA</a:t>
              </a:r>
            </a:p>
            <a:p>
              <a:pPr marL="0" lvl="0" indent="0" algn="ctr" defTabSz="444500">
                <a:lnSpc>
                  <a:spcPct val="90000"/>
                </a:lnSpc>
                <a:spcBef>
                  <a:spcPct val="0"/>
                </a:spcBef>
                <a:spcAft>
                  <a:spcPct val="35000"/>
                </a:spcAft>
                <a:buNone/>
              </a:pPr>
              <a:r>
                <a:rPr lang="es-MX" sz="1000">
                  <a:solidFill>
                    <a:schemeClr val="tx1"/>
                  </a:solidFill>
                </a:rPr>
                <a:t>(Artículos 1 al 98)</a:t>
              </a:r>
              <a:endParaRPr lang="es-CO" sz="1000" kern="1200">
                <a:solidFill>
                  <a:schemeClr val="tx1"/>
                </a:solidFill>
              </a:endParaRPr>
            </a:p>
          </p:txBody>
        </p:sp>
      </p:grpSp>
      <p:grpSp>
        <p:nvGrpSpPr>
          <p:cNvPr id="7" name="Grupo 6">
            <a:extLst>
              <a:ext uri="{FF2B5EF4-FFF2-40B4-BE49-F238E27FC236}">
                <a16:creationId xmlns:a16="http://schemas.microsoft.com/office/drawing/2014/main" id="{2D3B702D-0D6D-6CF4-5D3B-F986B065C0D4}"/>
              </a:ext>
            </a:extLst>
          </p:cNvPr>
          <p:cNvGrpSpPr/>
          <p:nvPr/>
        </p:nvGrpSpPr>
        <p:grpSpPr>
          <a:xfrm>
            <a:off x="9254275" y="1543354"/>
            <a:ext cx="2678385" cy="647842"/>
            <a:chOff x="0" y="210038"/>
            <a:chExt cx="3567612" cy="500501"/>
          </a:xfrm>
        </p:grpSpPr>
        <p:sp>
          <p:nvSpPr>
            <p:cNvPr id="11" name="Rectángulo 10">
              <a:extLst>
                <a:ext uri="{FF2B5EF4-FFF2-40B4-BE49-F238E27FC236}">
                  <a16:creationId xmlns:a16="http://schemas.microsoft.com/office/drawing/2014/main" id="{BE476BB3-451C-9AC5-40FB-1B2B49977C53}"/>
                </a:ext>
              </a:extLst>
            </p:cNvPr>
            <p:cNvSpPr/>
            <p:nvPr/>
          </p:nvSpPr>
          <p:spPr>
            <a:xfrm>
              <a:off x="0" y="210038"/>
              <a:ext cx="3567612" cy="500501"/>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tIns="756000"/>
            <a:lstStyle/>
            <a:p>
              <a:endParaRPr lang="es-CO" sz="1200">
                <a:solidFill>
                  <a:schemeClr val="tx1"/>
                </a:solidFill>
              </a:endParaRPr>
            </a:p>
          </p:txBody>
        </p:sp>
        <p:sp>
          <p:nvSpPr>
            <p:cNvPr id="12" name="CuadroTexto 11">
              <a:extLst>
                <a:ext uri="{FF2B5EF4-FFF2-40B4-BE49-F238E27FC236}">
                  <a16:creationId xmlns:a16="http://schemas.microsoft.com/office/drawing/2014/main" id="{991BB20F-F6FC-82FA-17EB-3D9014084CB4}"/>
                </a:ext>
              </a:extLst>
            </p:cNvPr>
            <p:cNvSpPr txBox="1"/>
            <p:nvPr/>
          </p:nvSpPr>
          <p:spPr>
            <a:xfrm>
              <a:off x="0" y="210038"/>
              <a:ext cx="3567612" cy="43929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6000" tIns="288000" rIns="0" bIns="0" numCol="1" spcCol="1270" anchor="t" anchorCtr="0">
              <a:noAutofit/>
            </a:bodyPr>
            <a:lstStyle/>
            <a:p>
              <a:pPr marL="114300" lvl="1" indent="-114300" algn="l" defTabSz="622300">
                <a:lnSpc>
                  <a:spcPct val="90000"/>
                </a:lnSpc>
                <a:spcBef>
                  <a:spcPct val="0"/>
                </a:spcBef>
                <a:spcAft>
                  <a:spcPct val="15000"/>
                </a:spcAft>
                <a:buNone/>
              </a:pPr>
              <a:r>
                <a:rPr lang="es-ES" sz="1200" kern="1200">
                  <a:solidFill>
                    <a:schemeClr val="tx1"/>
                  </a:solidFill>
                  <a:latin typeface="+mn-lt"/>
                </a:rPr>
                <a:t>Reglamentarios del Estatuto Orgánico del Presupuesto Distrital</a:t>
              </a:r>
              <a:endParaRPr lang="es-CO" sz="1200" kern="1200">
                <a:solidFill>
                  <a:schemeClr val="tx1"/>
                </a:solidFill>
              </a:endParaRPr>
            </a:p>
          </p:txBody>
        </p:sp>
      </p:grpSp>
      <p:grpSp>
        <p:nvGrpSpPr>
          <p:cNvPr id="8" name="Grupo 7">
            <a:extLst>
              <a:ext uri="{FF2B5EF4-FFF2-40B4-BE49-F238E27FC236}">
                <a16:creationId xmlns:a16="http://schemas.microsoft.com/office/drawing/2014/main" id="{7E2B7760-FF2B-AC8B-AC3F-2130DB64FEEB}"/>
              </a:ext>
            </a:extLst>
          </p:cNvPr>
          <p:cNvGrpSpPr/>
          <p:nvPr/>
        </p:nvGrpSpPr>
        <p:grpSpPr>
          <a:xfrm>
            <a:off x="9254275" y="1428390"/>
            <a:ext cx="2591893" cy="385376"/>
            <a:chOff x="188590" y="3398"/>
            <a:chExt cx="2675705" cy="413280"/>
          </a:xfrm>
        </p:grpSpPr>
        <p:sp>
          <p:nvSpPr>
            <p:cNvPr id="9" name="Rectángulo: esquinas redondeadas 8">
              <a:extLst>
                <a:ext uri="{FF2B5EF4-FFF2-40B4-BE49-F238E27FC236}">
                  <a16:creationId xmlns:a16="http://schemas.microsoft.com/office/drawing/2014/main" id="{287DE403-AA67-F86E-8383-86DAB45D94A0}"/>
                </a:ext>
              </a:extLst>
            </p:cNvPr>
            <p:cNvSpPr/>
            <p:nvPr/>
          </p:nvSpPr>
          <p:spPr>
            <a:xfrm>
              <a:off x="188590" y="3398"/>
              <a:ext cx="2675705" cy="413280"/>
            </a:xfrm>
            <a:prstGeom prst="roundRect">
              <a:avLst/>
            </a:prstGeom>
            <a:solidFill>
              <a:schemeClr val="accent3">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s-CO" sz="1200">
                <a:solidFill>
                  <a:schemeClr val="tx1"/>
                </a:solidFill>
              </a:endParaRPr>
            </a:p>
          </p:txBody>
        </p:sp>
        <p:sp>
          <p:nvSpPr>
            <p:cNvPr id="10" name="Rectángulo: esquinas redondeadas 6">
              <a:extLst>
                <a:ext uri="{FF2B5EF4-FFF2-40B4-BE49-F238E27FC236}">
                  <a16:creationId xmlns:a16="http://schemas.microsoft.com/office/drawing/2014/main" id="{113A219F-DCFC-27E6-D075-22D2A2B60D98}"/>
                </a:ext>
              </a:extLst>
            </p:cNvPr>
            <p:cNvSpPr txBox="1"/>
            <p:nvPr/>
          </p:nvSpPr>
          <p:spPr>
            <a:xfrm>
              <a:off x="208766" y="23573"/>
              <a:ext cx="2635355" cy="3931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defTabSz="622300">
                <a:lnSpc>
                  <a:spcPct val="90000"/>
                </a:lnSpc>
                <a:spcBef>
                  <a:spcPct val="0"/>
                </a:spcBef>
                <a:spcAft>
                  <a:spcPct val="35000"/>
                </a:spcAft>
              </a:pPr>
              <a:r>
                <a:rPr lang="es-CO" sz="1200" b="1" kern="1200">
                  <a:solidFill>
                    <a:schemeClr val="tx1"/>
                  </a:solidFill>
                </a:rPr>
                <a:t>Decreto 192 de 2021 y su modificatorio </a:t>
              </a:r>
              <a:r>
                <a:rPr lang="es-CO" sz="1200" b="1" err="1">
                  <a:solidFill>
                    <a:schemeClr val="tx1"/>
                  </a:solidFill>
                </a:rPr>
                <a:t>Dcto</a:t>
              </a:r>
              <a:r>
                <a:rPr lang="es-CO" sz="1200" b="1">
                  <a:solidFill>
                    <a:schemeClr val="tx1"/>
                  </a:solidFill>
                </a:rPr>
                <a:t> </a:t>
              </a:r>
              <a:r>
                <a:rPr lang="es-CO" sz="1200" b="1" kern="1200">
                  <a:solidFill>
                    <a:schemeClr val="tx1"/>
                  </a:solidFill>
                </a:rPr>
                <a:t>356 de 2022</a:t>
              </a:r>
            </a:p>
          </p:txBody>
        </p:sp>
      </p:grpSp>
      <p:grpSp>
        <p:nvGrpSpPr>
          <p:cNvPr id="24" name="Grupo 23">
            <a:extLst>
              <a:ext uri="{FF2B5EF4-FFF2-40B4-BE49-F238E27FC236}">
                <a16:creationId xmlns:a16="http://schemas.microsoft.com/office/drawing/2014/main" id="{812AE426-BDA7-B33E-7BD7-FB3D3763175B}"/>
              </a:ext>
            </a:extLst>
          </p:cNvPr>
          <p:cNvGrpSpPr/>
          <p:nvPr/>
        </p:nvGrpSpPr>
        <p:grpSpPr>
          <a:xfrm>
            <a:off x="9267563" y="2697604"/>
            <a:ext cx="2678385" cy="521250"/>
            <a:chOff x="0" y="210038"/>
            <a:chExt cx="3567612" cy="315226"/>
          </a:xfrm>
        </p:grpSpPr>
        <p:sp>
          <p:nvSpPr>
            <p:cNvPr id="25" name="Rectángulo 24">
              <a:extLst>
                <a:ext uri="{FF2B5EF4-FFF2-40B4-BE49-F238E27FC236}">
                  <a16:creationId xmlns:a16="http://schemas.microsoft.com/office/drawing/2014/main" id="{F5EDDFC1-5612-302D-3825-233EB539EDC1}"/>
                </a:ext>
              </a:extLst>
            </p:cNvPr>
            <p:cNvSpPr/>
            <p:nvPr/>
          </p:nvSpPr>
          <p:spPr>
            <a:xfrm>
              <a:off x="0" y="210038"/>
              <a:ext cx="3567612" cy="315226"/>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tIns="756000"/>
            <a:lstStyle/>
            <a:p>
              <a:endParaRPr lang="es-CO" sz="1200">
                <a:solidFill>
                  <a:schemeClr val="tx1"/>
                </a:solidFill>
              </a:endParaRPr>
            </a:p>
          </p:txBody>
        </p:sp>
        <p:sp>
          <p:nvSpPr>
            <p:cNvPr id="26" name="CuadroTexto 25">
              <a:extLst>
                <a:ext uri="{FF2B5EF4-FFF2-40B4-BE49-F238E27FC236}">
                  <a16:creationId xmlns:a16="http://schemas.microsoft.com/office/drawing/2014/main" id="{037F0DDC-036F-409B-5A3A-E98AC9AFB78B}"/>
                </a:ext>
              </a:extLst>
            </p:cNvPr>
            <p:cNvSpPr txBox="1"/>
            <p:nvPr/>
          </p:nvSpPr>
          <p:spPr>
            <a:xfrm>
              <a:off x="0" y="210038"/>
              <a:ext cx="3567612" cy="31522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6000" tIns="180000" rIns="0" bIns="0" numCol="1" spcCol="1270" anchor="t" anchorCtr="0">
              <a:noAutofit/>
            </a:bodyPr>
            <a:lstStyle/>
            <a:p>
              <a:pPr marL="114300" lvl="1" indent="-114300" algn="l" defTabSz="622300">
                <a:lnSpc>
                  <a:spcPct val="90000"/>
                </a:lnSpc>
                <a:spcBef>
                  <a:spcPct val="0"/>
                </a:spcBef>
                <a:spcAft>
                  <a:spcPct val="15000"/>
                </a:spcAft>
                <a:buNone/>
              </a:pPr>
              <a:r>
                <a:rPr lang="es-ES" sz="1200" kern="1200">
                  <a:solidFill>
                    <a:schemeClr val="tx1"/>
                  </a:solidFill>
                  <a:latin typeface="+mn-lt"/>
                </a:rPr>
                <a:t> Modificatorio del </a:t>
              </a:r>
              <a:r>
                <a:rPr lang="es-ES" sz="1200" kern="1200" err="1">
                  <a:solidFill>
                    <a:schemeClr val="tx1"/>
                  </a:solidFill>
                  <a:latin typeface="+mn-lt"/>
                </a:rPr>
                <a:t>Dcto</a:t>
              </a:r>
              <a:r>
                <a:rPr lang="es-ES" sz="1200" kern="1200">
                  <a:solidFill>
                    <a:schemeClr val="tx1"/>
                  </a:solidFill>
                  <a:latin typeface="+mn-lt"/>
                </a:rPr>
                <a:t>. 192 de 2021 (Artículos 10 al 15)</a:t>
              </a:r>
              <a:endParaRPr lang="es-CO" sz="1200" kern="1200">
                <a:solidFill>
                  <a:schemeClr val="tx1"/>
                </a:solidFill>
              </a:endParaRPr>
            </a:p>
          </p:txBody>
        </p:sp>
      </p:grpSp>
      <p:grpSp>
        <p:nvGrpSpPr>
          <p:cNvPr id="27" name="Grupo 26">
            <a:extLst>
              <a:ext uri="{FF2B5EF4-FFF2-40B4-BE49-F238E27FC236}">
                <a16:creationId xmlns:a16="http://schemas.microsoft.com/office/drawing/2014/main" id="{4BE602AB-6A86-4A6A-DCB7-6C2306C116AB}"/>
              </a:ext>
            </a:extLst>
          </p:cNvPr>
          <p:cNvGrpSpPr/>
          <p:nvPr/>
        </p:nvGrpSpPr>
        <p:grpSpPr>
          <a:xfrm>
            <a:off x="9628062" y="2520385"/>
            <a:ext cx="1916110" cy="325225"/>
            <a:chOff x="188590" y="3398"/>
            <a:chExt cx="2675705" cy="413280"/>
          </a:xfrm>
        </p:grpSpPr>
        <p:sp>
          <p:nvSpPr>
            <p:cNvPr id="28" name="Rectángulo: esquinas redondeadas 27">
              <a:extLst>
                <a:ext uri="{FF2B5EF4-FFF2-40B4-BE49-F238E27FC236}">
                  <a16:creationId xmlns:a16="http://schemas.microsoft.com/office/drawing/2014/main" id="{4BC5C2EE-A389-0274-32BC-9CCEB9F44979}"/>
                </a:ext>
              </a:extLst>
            </p:cNvPr>
            <p:cNvSpPr/>
            <p:nvPr/>
          </p:nvSpPr>
          <p:spPr>
            <a:xfrm>
              <a:off x="188590" y="3398"/>
              <a:ext cx="2675705" cy="413280"/>
            </a:xfrm>
            <a:prstGeom prst="roundRect">
              <a:avLst/>
            </a:prstGeom>
            <a:solidFill>
              <a:schemeClr val="accent3">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s-CO" sz="1200">
                <a:solidFill>
                  <a:schemeClr val="tx1"/>
                </a:solidFill>
              </a:endParaRPr>
            </a:p>
          </p:txBody>
        </p:sp>
        <p:sp>
          <p:nvSpPr>
            <p:cNvPr id="29" name="Rectángulo: esquinas redondeadas 6">
              <a:extLst>
                <a:ext uri="{FF2B5EF4-FFF2-40B4-BE49-F238E27FC236}">
                  <a16:creationId xmlns:a16="http://schemas.microsoft.com/office/drawing/2014/main" id="{60F41EB0-0E03-BACE-9836-8411033858F4}"/>
                </a:ext>
              </a:extLst>
            </p:cNvPr>
            <p:cNvSpPr txBox="1"/>
            <p:nvPr/>
          </p:nvSpPr>
          <p:spPr>
            <a:xfrm>
              <a:off x="208766" y="23573"/>
              <a:ext cx="2635355" cy="3285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defTabSz="622300">
                <a:lnSpc>
                  <a:spcPct val="90000"/>
                </a:lnSpc>
                <a:spcBef>
                  <a:spcPct val="0"/>
                </a:spcBef>
                <a:spcAft>
                  <a:spcPct val="35000"/>
                </a:spcAft>
              </a:pPr>
              <a:r>
                <a:rPr lang="es-CO" sz="1200" b="1" kern="1200">
                  <a:solidFill>
                    <a:schemeClr val="tx1"/>
                  </a:solidFill>
                </a:rPr>
                <a:t>Decreto 356 de 2022</a:t>
              </a:r>
            </a:p>
          </p:txBody>
        </p:sp>
      </p:grpSp>
      <p:grpSp>
        <p:nvGrpSpPr>
          <p:cNvPr id="61" name="Grupo 60">
            <a:extLst>
              <a:ext uri="{FF2B5EF4-FFF2-40B4-BE49-F238E27FC236}">
                <a16:creationId xmlns:a16="http://schemas.microsoft.com/office/drawing/2014/main" id="{46C1ACAB-D485-9480-02AC-8FF6928F05D7}"/>
              </a:ext>
            </a:extLst>
          </p:cNvPr>
          <p:cNvGrpSpPr/>
          <p:nvPr/>
        </p:nvGrpSpPr>
        <p:grpSpPr>
          <a:xfrm>
            <a:off x="9267563" y="3642255"/>
            <a:ext cx="2678385" cy="726315"/>
            <a:chOff x="0" y="210038"/>
            <a:chExt cx="3567612" cy="456659"/>
          </a:xfrm>
        </p:grpSpPr>
        <p:sp>
          <p:nvSpPr>
            <p:cNvPr id="62" name="Rectángulo 61">
              <a:extLst>
                <a:ext uri="{FF2B5EF4-FFF2-40B4-BE49-F238E27FC236}">
                  <a16:creationId xmlns:a16="http://schemas.microsoft.com/office/drawing/2014/main" id="{D4F08D49-058B-2454-6506-E05A1F48D972}"/>
                </a:ext>
              </a:extLst>
            </p:cNvPr>
            <p:cNvSpPr/>
            <p:nvPr/>
          </p:nvSpPr>
          <p:spPr>
            <a:xfrm>
              <a:off x="0" y="227401"/>
              <a:ext cx="3567612" cy="439296"/>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tIns="972000"/>
            <a:lstStyle/>
            <a:p>
              <a:endParaRPr lang="es-CO" sz="1200">
                <a:solidFill>
                  <a:schemeClr val="accent5">
                    <a:lumMod val="50000"/>
                  </a:schemeClr>
                </a:solidFill>
              </a:endParaRPr>
            </a:p>
          </p:txBody>
        </p:sp>
        <p:sp>
          <p:nvSpPr>
            <p:cNvPr id="63" name="CuadroTexto 62">
              <a:extLst>
                <a:ext uri="{FF2B5EF4-FFF2-40B4-BE49-F238E27FC236}">
                  <a16:creationId xmlns:a16="http://schemas.microsoft.com/office/drawing/2014/main" id="{CE7B945A-EA99-CAEA-E4F1-D30C78A7E224}"/>
                </a:ext>
              </a:extLst>
            </p:cNvPr>
            <p:cNvSpPr txBox="1"/>
            <p:nvPr/>
          </p:nvSpPr>
          <p:spPr>
            <a:xfrm>
              <a:off x="0" y="210038"/>
              <a:ext cx="3567612" cy="43929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6000" tIns="360000" rIns="0" bIns="0" numCol="1" spcCol="1270" anchor="t" anchorCtr="0">
              <a:noAutofit/>
            </a:bodyPr>
            <a:lstStyle/>
            <a:p>
              <a:pPr marL="114300" lvl="1" indent="-114300" algn="l" defTabSz="622300">
                <a:lnSpc>
                  <a:spcPct val="90000"/>
                </a:lnSpc>
                <a:spcBef>
                  <a:spcPct val="0"/>
                </a:spcBef>
                <a:spcAft>
                  <a:spcPct val="15000"/>
                </a:spcAft>
                <a:buNone/>
              </a:pPr>
              <a:r>
                <a:rPr lang="es-ES" sz="1200" kern="1200">
                  <a:solidFill>
                    <a:schemeClr val="tx1"/>
                  </a:solidFill>
                  <a:latin typeface="+mn-lt"/>
                </a:rPr>
                <a:t>Reglamentarios del Estatuto Orgánico del Presupuesto Distrital</a:t>
              </a:r>
              <a:endParaRPr lang="es-CO" sz="1200" kern="1200">
                <a:solidFill>
                  <a:schemeClr val="tx1"/>
                </a:solidFill>
              </a:endParaRPr>
            </a:p>
          </p:txBody>
        </p:sp>
      </p:grpSp>
      <p:grpSp>
        <p:nvGrpSpPr>
          <p:cNvPr id="64" name="Grupo 63">
            <a:extLst>
              <a:ext uri="{FF2B5EF4-FFF2-40B4-BE49-F238E27FC236}">
                <a16:creationId xmlns:a16="http://schemas.microsoft.com/office/drawing/2014/main" id="{0FE38979-D2B5-5963-C608-3235AB1CB279}"/>
              </a:ext>
            </a:extLst>
          </p:cNvPr>
          <p:cNvGrpSpPr/>
          <p:nvPr/>
        </p:nvGrpSpPr>
        <p:grpSpPr>
          <a:xfrm>
            <a:off x="9267563" y="3399702"/>
            <a:ext cx="2578605" cy="521250"/>
            <a:chOff x="188590" y="-63728"/>
            <a:chExt cx="2675705" cy="480406"/>
          </a:xfrm>
        </p:grpSpPr>
        <p:sp>
          <p:nvSpPr>
            <p:cNvPr id="65" name="Rectángulo: esquinas redondeadas 64">
              <a:extLst>
                <a:ext uri="{FF2B5EF4-FFF2-40B4-BE49-F238E27FC236}">
                  <a16:creationId xmlns:a16="http://schemas.microsoft.com/office/drawing/2014/main" id="{575420BC-F785-8982-3E43-D46CF1CFFC0A}"/>
                </a:ext>
              </a:extLst>
            </p:cNvPr>
            <p:cNvSpPr/>
            <p:nvPr/>
          </p:nvSpPr>
          <p:spPr>
            <a:xfrm>
              <a:off x="188590" y="3398"/>
              <a:ext cx="2675705" cy="413280"/>
            </a:xfrm>
            <a:prstGeom prst="roundRect">
              <a:avLst/>
            </a:prstGeom>
            <a:solidFill>
              <a:schemeClr val="accent3">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tIns="72000"/>
            <a:lstStyle/>
            <a:p>
              <a:endParaRPr lang="es-CO" sz="1200">
                <a:solidFill>
                  <a:schemeClr val="accent5">
                    <a:lumMod val="50000"/>
                  </a:schemeClr>
                </a:solidFill>
              </a:endParaRPr>
            </a:p>
          </p:txBody>
        </p:sp>
        <p:sp>
          <p:nvSpPr>
            <p:cNvPr id="66" name="Rectángulo: esquinas redondeadas 6">
              <a:extLst>
                <a:ext uri="{FF2B5EF4-FFF2-40B4-BE49-F238E27FC236}">
                  <a16:creationId xmlns:a16="http://schemas.microsoft.com/office/drawing/2014/main" id="{87D07B54-C439-CA72-FB77-6445654933B6}"/>
                </a:ext>
              </a:extLst>
            </p:cNvPr>
            <p:cNvSpPr txBox="1"/>
            <p:nvPr/>
          </p:nvSpPr>
          <p:spPr>
            <a:xfrm>
              <a:off x="208765" y="-63728"/>
              <a:ext cx="2638651" cy="4464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36000" rIns="0" bIns="0" numCol="1" spcCol="1270" anchor="ctr" anchorCtr="0">
              <a:noAutofit/>
            </a:bodyPr>
            <a:lstStyle/>
            <a:p>
              <a:pPr lvl="0" defTabSz="622300">
                <a:lnSpc>
                  <a:spcPct val="90000"/>
                </a:lnSpc>
                <a:spcBef>
                  <a:spcPct val="0"/>
                </a:spcBef>
                <a:spcAft>
                  <a:spcPct val="35000"/>
                </a:spcAft>
              </a:pPr>
              <a:r>
                <a:rPr lang="es-CO" sz="1200" kern="1200">
                  <a:solidFill>
                    <a:schemeClr val="tx1"/>
                  </a:solidFill>
                </a:rPr>
                <a:t>Decreto 662 de 2018, sus modificatorios </a:t>
              </a:r>
              <a:r>
                <a:rPr lang="es-CO" sz="1200" err="1">
                  <a:solidFill>
                    <a:schemeClr val="tx1"/>
                  </a:solidFill>
                </a:rPr>
                <a:t>Dcto</a:t>
              </a:r>
              <a:r>
                <a:rPr lang="es-CO" sz="1200">
                  <a:solidFill>
                    <a:schemeClr val="tx1"/>
                  </a:solidFill>
                </a:rPr>
                <a:t>. 191</a:t>
              </a:r>
              <a:r>
                <a:rPr lang="es-CO" sz="1200" kern="1200">
                  <a:solidFill>
                    <a:schemeClr val="tx1"/>
                  </a:solidFill>
                </a:rPr>
                <a:t> de 2021 y </a:t>
              </a:r>
              <a:r>
                <a:rPr lang="es-CO" sz="1200" kern="1200" err="1">
                  <a:solidFill>
                    <a:schemeClr val="tx1"/>
                  </a:solidFill>
                </a:rPr>
                <a:t>Dcto</a:t>
              </a:r>
              <a:r>
                <a:rPr lang="es-CO" sz="1200" kern="1200">
                  <a:solidFill>
                    <a:schemeClr val="tx1"/>
                  </a:solidFill>
                </a:rPr>
                <a:t>. 424 de 2025</a:t>
              </a:r>
            </a:p>
          </p:txBody>
        </p:sp>
      </p:grpSp>
      <p:grpSp>
        <p:nvGrpSpPr>
          <p:cNvPr id="68" name="Grupo 67">
            <a:extLst>
              <a:ext uri="{FF2B5EF4-FFF2-40B4-BE49-F238E27FC236}">
                <a16:creationId xmlns:a16="http://schemas.microsoft.com/office/drawing/2014/main" id="{5821C7EC-CF7A-F0EF-82C4-3037C4701BA2}"/>
              </a:ext>
            </a:extLst>
          </p:cNvPr>
          <p:cNvGrpSpPr/>
          <p:nvPr/>
        </p:nvGrpSpPr>
        <p:grpSpPr>
          <a:xfrm rot="16200000">
            <a:off x="-287019" y="3589103"/>
            <a:ext cx="2618509" cy="456326"/>
            <a:chOff x="843508" y="334782"/>
            <a:chExt cx="2401718" cy="456326"/>
          </a:xfrm>
        </p:grpSpPr>
        <p:sp>
          <p:nvSpPr>
            <p:cNvPr id="69" name="Rectángulo 68">
              <a:extLst>
                <a:ext uri="{FF2B5EF4-FFF2-40B4-BE49-F238E27FC236}">
                  <a16:creationId xmlns:a16="http://schemas.microsoft.com/office/drawing/2014/main" id="{A3F604D2-CB7E-4EF4-9F4E-6B47DF7CC6CF}"/>
                </a:ext>
              </a:extLst>
            </p:cNvPr>
            <p:cNvSpPr/>
            <p:nvPr/>
          </p:nvSpPr>
          <p:spPr>
            <a:xfrm>
              <a:off x="843508" y="334782"/>
              <a:ext cx="2401718" cy="45632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p>
          </p:txBody>
        </p:sp>
        <p:sp>
          <p:nvSpPr>
            <p:cNvPr id="70" name="CuadroTexto 69">
              <a:extLst>
                <a:ext uri="{FF2B5EF4-FFF2-40B4-BE49-F238E27FC236}">
                  <a16:creationId xmlns:a16="http://schemas.microsoft.com/office/drawing/2014/main" id="{CB9822D2-FA07-D7A9-E0F0-E1EDD1D979D3}"/>
                </a:ext>
              </a:extLst>
            </p:cNvPr>
            <p:cNvSpPr txBox="1"/>
            <p:nvPr/>
          </p:nvSpPr>
          <p:spPr>
            <a:xfrm>
              <a:off x="843508" y="334782"/>
              <a:ext cx="2401718" cy="4563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r>
                <a:rPr lang="es-MX" sz="1000">
                  <a:solidFill>
                    <a:schemeClr val="tx1"/>
                  </a:solidFill>
                </a:rPr>
                <a:t>LIBRO 2 RÉGIMEN REGLAMENTARIO DEL SECTOR</a:t>
              </a:r>
            </a:p>
          </p:txBody>
        </p:sp>
      </p:grpSp>
      <p:grpSp>
        <p:nvGrpSpPr>
          <p:cNvPr id="75" name="Grupo 74">
            <a:extLst>
              <a:ext uri="{FF2B5EF4-FFF2-40B4-BE49-F238E27FC236}">
                <a16:creationId xmlns:a16="http://schemas.microsoft.com/office/drawing/2014/main" id="{F4728274-D2DF-77FA-1971-F52AF1F3245F}"/>
              </a:ext>
            </a:extLst>
          </p:cNvPr>
          <p:cNvGrpSpPr/>
          <p:nvPr/>
        </p:nvGrpSpPr>
        <p:grpSpPr>
          <a:xfrm>
            <a:off x="9254275" y="5167001"/>
            <a:ext cx="2678385" cy="471209"/>
            <a:chOff x="0" y="210038"/>
            <a:chExt cx="3567612" cy="500501"/>
          </a:xfrm>
        </p:grpSpPr>
        <p:sp>
          <p:nvSpPr>
            <p:cNvPr id="76" name="Rectángulo 75">
              <a:extLst>
                <a:ext uri="{FF2B5EF4-FFF2-40B4-BE49-F238E27FC236}">
                  <a16:creationId xmlns:a16="http://schemas.microsoft.com/office/drawing/2014/main" id="{B7D210DF-9780-E34D-E7E8-59AFE6045A50}"/>
                </a:ext>
              </a:extLst>
            </p:cNvPr>
            <p:cNvSpPr/>
            <p:nvPr/>
          </p:nvSpPr>
          <p:spPr>
            <a:xfrm>
              <a:off x="0" y="210038"/>
              <a:ext cx="3567612" cy="500501"/>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tIns="756000"/>
            <a:lstStyle/>
            <a:p>
              <a:endParaRPr lang="es-CO" sz="1200">
                <a:solidFill>
                  <a:schemeClr val="tx1"/>
                </a:solidFill>
              </a:endParaRPr>
            </a:p>
          </p:txBody>
        </p:sp>
        <p:sp>
          <p:nvSpPr>
            <p:cNvPr id="77" name="CuadroTexto 76">
              <a:extLst>
                <a:ext uri="{FF2B5EF4-FFF2-40B4-BE49-F238E27FC236}">
                  <a16:creationId xmlns:a16="http://schemas.microsoft.com/office/drawing/2014/main" id="{132B2CE7-DFA0-68D4-9E27-FB2EFEA867E7}"/>
                </a:ext>
              </a:extLst>
            </p:cNvPr>
            <p:cNvSpPr txBox="1"/>
            <p:nvPr/>
          </p:nvSpPr>
          <p:spPr>
            <a:xfrm>
              <a:off x="0" y="210038"/>
              <a:ext cx="3567612" cy="43929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6000" tIns="144000" rIns="0" bIns="0" numCol="1" spcCol="1270" anchor="t" anchorCtr="0">
              <a:noAutofit/>
            </a:bodyPr>
            <a:lstStyle/>
            <a:p>
              <a:pPr marL="114300" lvl="1" indent="-114300" algn="l" defTabSz="622300">
                <a:lnSpc>
                  <a:spcPct val="90000"/>
                </a:lnSpc>
                <a:spcBef>
                  <a:spcPct val="0"/>
                </a:spcBef>
                <a:spcAft>
                  <a:spcPct val="15000"/>
                </a:spcAft>
                <a:buNone/>
              </a:pPr>
              <a:r>
                <a:rPr lang="es-ES" sz="1200" kern="1200">
                  <a:solidFill>
                    <a:schemeClr val="tx1"/>
                  </a:solidFill>
                  <a:latin typeface="+mn-lt"/>
                </a:rPr>
                <a:t>Reglamenta el proceso presupuestal de los FDL</a:t>
              </a:r>
              <a:endParaRPr lang="es-CO" sz="1200" kern="1200">
                <a:solidFill>
                  <a:schemeClr val="tx1"/>
                </a:solidFill>
              </a:endParaRPr>
            </a:p>
          </p:txBody>
        </p:sp>
      </p:grpSp>
      <p:grpSp>
        <p:nvGrpSpPr>
          <p:cNvPr id="78" name="Grupo 77">
            <a:extLst>
              <a:ext uri="{FF2B5EF4-FFF2-40B4-BE49-F238E27FC236}">
                <a16:creationId xmlns:a16="http://schemas.microsoft.com/office/drawing/2014/main" id="{062899CA-8D9F-A850-016E-58292D5E6CC0}"/>
              </a:ext>
            </a:extLst>
          </p:cNvPr>
          <p:cNvGrpSpPr/>
          <p:nvPr/>
        </p:nvGrpSpPr>
        <p:grpSpPr>
          <a:xfrm>
            <a:off x="9459607" y="5033702"/>
            <a:ext cx="1916110" cy="231266"/>
            <a:chOff x="188590" y="3398"/>
            <a:chExt cx="2675705" cy="413280"/>
          </a:xfrm>
        </p:grpSpPr>
        <p:sp>
          <p:nvSpPr>
            <p:cNvPr id="79" name="Rectángulo: esquinas redondeadas 78">
              <a:extLst>
                <a:ext uri="{FF2B5EF4-FFF2-40B4-BE49-F238E27FC236}">
                  <a16:creationId xmlns:a16="http://schemas.microsoft.com/office/drawing/2014/main" id="{F55C952A-824E-399E-FF59-954CAACF5B98}"/>
                </a:ext>
              </a:extLst>
            </p:cNvPr>
            <p:cNvSpPr/>
            <p:nvPr/>
          </p:nvSpPr>
          <p:spPr>
            <a:xfrm>
              <a:off x="188590" y="3398"/>
              <a:ext cx="2675705" cy="413280"/>
            </a:xfrm>
            <a:prstGeom prst="roundRect">
              <a:avLst/>
            </a:prstGeom>
            <a:solidFill>
              <a:schemeClr val="accent3">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tIns="144000"/>
            <a:lstStyle/>
            <a:p>
              <a:endParaRPr lang="es-CO" sz="1200">
                <a:solidFill>
                  <a:schemeClr val="tx1"/>
                </a:solidFill>
              </a:endParaRPr>
            </a:p>
          </p:txBody>
        </p:sp>
        <p:sp>
          <p:nvSpPr>
            <p:cNvPr id="80" name="Rectángulo: esquinas redondeadas 6">
              <a:extLst>
                <a:ext uri="{FF2B5EF4-FFF2-40B4-BE49-F238E27FC236}">
                  <a16:creationId xmlns:a16="http://schemas.microsoft.com/office/drawing/2014/main" id="{B67542CB-019D-BECC-66D6-9AFB2F5B4027}"/>
                </a:ext>
              </a:extLst>
            </p:cNvPr>
            <p:cNvSpPr txBox="1"/>
            <p:nvPr/>
          </p:nvSpPr>
          <p:spPr>
            <a:xfrm>
              <a:off x="208766" y="23573"/>
              <a:ext cx="2635355" cy="2936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36000" rIns="0" bIns="0" numCol="1" spcCol="1270" anchor="ctr" anchorCtr="0">
              <a:noAutofit/>
            </a:bodyPr>
            <a:lstStyle/>
            <a:p>
              <a:pPr lvl="0" defTabSz="622300">
                <a:lnSpc>
                  <a:spcPct val="90000"/>
                </a:lnSpc>
                <a:spcBef>
                  <a:spcPct val="0"/>
                </a:spcBef>
                <a:spcAft>
                  <a:spcPct val="35000"/>
                </a:spcAft>
              </a:pPr>
              <a:r>
                <a:rPr lang="es-CO" sz="1200" b="1" kern="1200">
                  <a:solidFill>
                    <a:schemeClr val="tx1"/>
                  </a:solidFill>
                </a:rPr>
                <a:t>Decreto 158 de 2025</a:t>
              </a:r>
            </a:p>
          </p:txBody>
        </p:sp>
      </p:grpSp>
      <p:grpSp>
        <p:nvGrpSpPr>
          <p:cNvPr id="81" name="Grupo 80">
            <a:extLst>
              <a:ext uri="{FF2B5EF4-FFF2-40B4-BE49-F238E27FC236}">
                <a16:creationId xmlns:a16="http://schemas.microsoft.com/office/drawing/2014/main" id="{F7A27F7F-9CC3-B6B2-1EFE-4ACC131B70D5}"/>
              </a:ext>
            </a:extLst>
          </p:cNvPr>
          <p:cNvGrpSpPr/>
          <p:nvPr/>
        </p:nvGrpSpPr>
        <p:grpSpPr>
          <a:xfrm>
            <a:off x="9254275" y="5877621"/>
            <a:ext cx="2678385" cy="527523"/>
            <a:chOff x="0" y="210038"/>
            <a:chExt cx="3567612" cy="439296"/>
          </a:xfrm>
        </p:grpSpPr>
        <p:sp>
          <p:nvSpPr>
            <p:cNvPr id="82" name="Rectángulo 81">
              <a:extLst>
                <a:ext uri="{FF2B5EF4-FFF2-40B4-BE49-F238E27FC236}">
                  <a16:creationId xmlns:a16="http://schemas.microsoft.com/office/drawing/2014/main" id="{C73BDCAD-F9B7-E2E8-D5D5-78351A87E5F9}"/>
                </a:ext>
              </a:extLst>
            </p:cNvPr>
            <p:cNvSpPr/>
            <p:nvPr/>
          </p:nvSpPr>
          <p:spPr>
            <a:xfrm>
              <a:off x="0" y="210038"/>
              <a:ext cx="3567612" cy="439296"/>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tIns="756000"/>
            <a:lstStyle/>
            <a:p>
              <a:endParaRPr lang="es-CO" sz="1200">
                <a:solidFill>
                  <a:schemeClr val="tx1"/>
                </a:solidFill>
              </a:endParaRPr>
            </a:p>
          </p:txBody>
        </p:sp>
        <p:sp>
          <p:nvSpPr>
            <p:cNvPr id="83" name="CuadroTexto 82">
              <a:extLst>
                <a:ext uri="{FF2B5EF4-FFF2-40B4-BE49-F238E27FC236}">
                  <a16:creationId xmlns:a16="http://schemas.microsoft.com/office/drawing/2014/main" id="{B1F1523E-0D3B-F729-0788-CF54C464E82F}"/>
                </a:ext>
              </a:extLst>
            </p:cNvPr>
            <p:cNvSpPr txBox="1"/>
            <p:nvPr/>
          </p:nvSpPr>
          <p:spPr>
            <a:xfrm>
              <a:off x="0" y="210038"/>
              <a:ext cx="3567612" cy="43929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6000" tIns="144000" rIns="0" bIns="0" numCol="1" spcCol="1270" anchor="t" anchorCtr="0">
              <a:noAutofit/>
            </a:bodyPr>
            <a:lstStyle/>
            <a:p>
              <a:pPr marL="114300" lvl="1" indent="-114300" algn="l" defTabSz="622300">
                <a:lnSpc>
                  <a:spcPct val="90000"/>
                </a:lnSpc>
                <a:spcBef>
                  <a:spcPct val="0"/>
                </a:spcBef>
                <a:spcAft>
                  <a:spcPct val="15000"/>
                </a:spcAft>
                <a:buNone/>
              </a:pPr>
              <a:r>
                <a:rPr lang="es-ES" sz="1200">
                  <a:solidFill>
                    <a:schemeClr val="tx1"/>
                  </a:solidFill>
                </a:rPr>
                <a:t>O</a:t>
              </a:r>
              <a:r>
                <a:rPr lang="es-ES" sz="1200" kern="1200">
                  <a:solidFill>
                    <a:schemeClr val="tx1"/>
                  </a:solidFill>
                  <a:latin typeface="+mn-lt"/>
                </a:rPr>
                <a:t>rdena implementar medidas de austeridad y eficiencia del gasto público</a:t>
              </a:r>
              <a:endParaRPr lang="es-CO" sz="1200" kern="1200">
                <a:solidFill>
                  <a:schemeClr val="tx1"/>
                </a:solidFill>
              </a:endParaRPr>
            </a:p>
          </p:txBody>
        </p:sp>
      </p:grpSp>
      <p:grpSp>
        <p:nvGrpSpPr>
          <p:cNvPr id="84" name="Grupo 83">
            <a:extLst>
              <a:ext uri="{FF2B5EF4-FFF2-40B4-BE49-F238E27FC236}">
                <a16:creationId xmlns:a16="http://schemas.microsoft.com/office/drawing/2014/main" id="{3D7568E0-C0FB-157A-CA2E-1C4ACFAE317F}"/>
              </a:ext>
            </a:extLst>
          </p:cNvPr>
          <p:cNvGrpSpPr/>
          <p:nvPr/>
        </p:nvGrpSpPr>
        <p:grpSpPr>
          <a:xfrm>
            <a:off x="9493230" y="5744372"/>
            <a:ext cx="1916110" cy="231266"/>
            <a:chOff x="188590" y="3398"/>
            <a:chExt cx="2675705" cy="413280"/>
          </a:xfrm>
        </p:grpSpPr>
        <p:sp>
          <p:nvSpPr>
            <p:cNvPr id="85" name="Rectángulo: esquinas redondeadas 84">
              <a:extLst>
                <a:ext uri="{FF2B5EF4-FFF2-40B4-BE49-F238E27FC236}">
                  <a16:creationId xmlns:a16="http://schemas.microsoft.com/office/drawing/2014/main" id="{92578182-C5C8-1E1E-3808-D3EE2B2E817C}"/>
                </a:ext>
              </a:extLst>
            </p:cNvPr>
            <p:cNvSpPr/>
            <p:nvPr/>
          </p:nvSpPr>
          <p:spPr>
            <a:xfrm>
              <a:off x="188590" y="3398"/>
              <a:ext cx="2675705" cy="413280"/>
            </a:xfrm>
            <a:prstGeom prst="roundRect">
              <a:avLst/>
            </a:prstGeom>
            <a:solidFill>
              <a:schemeClr val="accent3">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tIns="144000"/>
            <a:lstStyle/>
            <a:p>
              <a:endParaRPr lang="es-CO" sz="1200">
                <a:solidFill>
                  <a:schemeClr val="tx1"/>
                </a:solidFill>
              </a:endParaRPr>
            </a:p>
          </p:txBody>
        </p:sp>
        <p:sp>
          <p:nvSpPr>
            <p:cNvPr id="86" name="Rectángulo: esquinas redondeadas 6">
              <a:extLst>
                <a:ext uri="{FF2B5EF4-FFF2-40B4-BE49-F238E27FC236}">
                  <a16:creationId xmlns:a16="http://schemas.microsoft.com/office/drawing/2014/main" id="{A8FC3C88-67BC-8678-5869-54A213AE0CF6}"/>
                </a:ext>
              </a:extLst>
            </p:cNvPr>
            <p:cNvSpPr txBox="1"/>
            <p:nvPr/>
          </p:nvSpPr>
          <p:spPr>
            <a:xfrm>
              <a:off x="208766" y="23573"/>
              <a:ext cx="2635355" cy="2936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36000" rIns="0" bIns="0" numCol="1" spcCol="1270" anchor="ctr" anchorCtr="0">
              <a:noAutofit/>
            </a:bodyPr>
            <a:lstStyle/>
            <a:p>
              <a:pPr lvl="0" defTabSz="622300">
                <a:lnSpc>
                  <a:spcPct val="90000"/>
                </a:lnSpc>
                <a:spcBef>
                  <a:spcPct val="0"/>
                </a:spcBef>
                <a:spcAft>
                  <a:spcPct val="35000"/>
                </a:spcAft>
              </a:pPr>
              <a:r>
                <a:rPr lang="es-CO" sz="1200" b="1" kern="1200">
                  <a:solidFill>
                    <a:schemeClr val="tx1"/>
                  </a:solidFill>
                </a:rPr>
                <a:t>Decreto 062 de 2024</a:t>
              </a:r>
            </a:p>
          </p:txBody>
        </p:sp>
      </p:grpSp>
      <p:sp>
        <p:nvSpPr>
          <p:cNvPr id="14" name="Marcador de contenido 3">
            <a:extLst>
              <a:ext uri="{FF2B5EF4-FFF2-40B4-BE49-F238E27FC236}">
                <a16:creationId xmlns:a16="http://schemas.microsoft.com/office/drawing/2014/main" id="{B2AF9613-2F0A-896A-7BC0-8A31DCFF98AB}"/>
              </a:ext>
            </a:extLst>
          </p:cNvPr>
          <p:cNvSpPr txBox="1">
            <a:spLocks/>
          </p:cNvSpPr>
          <p:nvPr/>
        </p:nvSpPr>
        <p:spPr>
          <a:xfrm>
            <a:off x="8696326" y="626792"/>
            <a:ext cx="3495674" cy="3152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es-CO" sz="1600"/>
              <a:t>Decretos Presupuestales Compilados</a:t>
            </a:r>
          </a:p>
          <a:p>
            <a:pPr>
              <a:buFont typeface="Wingdings" panose="05000000000000000000" pitchFamily="2" charset="2"/>
              <a:buChar char="q"/>
            </a:pPr>
            <a:endParaRPr lang="es-CO" sz="1600"/>
          </a:p>
        </p:txBody>
      </p:sp>
    </p:spTree>
    <p:extLst>
      <p:ext uri="{BB962C8B-B14F-4D97-AF65-F5344CB8AC3E}">
        <p14:creationId xmlns:p14="http://schemas.microsoft.com/office/powerpoint/2010/main" val="9858798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A7733-6FB7-0466-7B63-47C3377B1D73}"/>
            </a:ext>
          </a:extLst>
        </p:cNvPr>
        <p:cNvGrpSpPr/>
        <p:nvPr/>
      </p:nvGrpSpPr>
      <p:grpSpPr>
        <a:xfrm>
          <a:off x="0" y="0"/>
          <a:ext cx="0" cy="0"/>
          <a:chOff x="0" y="0"/>
          <a:chExt cx="0" cy="0"/>
        </a:xfrm>
      </p:grpSpPr>
      <p:sp>
        <p:nvSpPr>
          <p:cNvPr id="37" name="Título 12">
            <a:extLst>
              <a:ext uri="{FF2B5EF4-FFF2-40B4-BE49-F238E27FC236}">
                <a16:creationId xmlns:a16="http://schemas.microsoft.com/office/drawing/2014/main" id="{535EE9B3-B38C-0B2E-2643-F407A5061E51}"/>
              </a:ext>
            </a:extLst>
          </p:cNvPr>
          <p:cNvSpPr txBox="1">
            <a:spLocks/>
          </p:cNvSpPr>
          <p:nvPr/>
        </p:nvSpPr>
        <p:spPr>
          <a:xfrm>
            <a:off x="1105157" y="145225"/>
            <a:ext cx="6829167" cy="371395"/>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ES" sz="2000">
                <a:solidFill>
                  <a:srgbClr val="002060"/>
                </a:solidFill>
              </a:rPr>
              <a:t>9. </a:t>
            </a:r>
            <a:r>
              <a:rPr lang="es-MX" sz="2000">
                <a:solidFill>
                  <a:srgbClr val="002060"/>
                </a:solidFill>
              </a:rPr>
              <a:t>Cronograma cierre 2026 - programación 2027 </a:t>
            </a:r>
            <a:endParaRPr lang="es-ES" sz="2000">
              <a:solidFill>
                <a:srgbClr val="002060"/>
              </a:solidFill>
            </a:endParaRPr>
          </a:p>
        </p:txBody>
      </p:sp>
      <p:pic>
        <p:nvPicPr>
          <p:cNvPr id="39" name="Imagen 38">
            <a:extLst>
              <a:ext uri="{FF2B5EF4-FFF2-40B4-BE49-F238E27FC236}">
                <a16:creationId xmlns:a16="http://schemas.microsoft.com/office/drawing/2014/main" id="{A681DDF6-E007-B7A3-CFE6-FE52A699B327}"/>
              </a:ext>
            </a:extLst>
          </p:cNvPr>
          <p:cNvPicPr>
            <a:picLocks noChangeAspect="1"/>
          </p:cNvPicPr>
          <p:nvPr/>
        </p:nvPicPr>
        <p:blipFill>
          <a:blip r:embed="rId3"/>
          <a:stretch>
            <a:fillRect/>
          </a:stretch>
        </p:blipFill>
        <p:spPr>
          <a:xfrm>
            <a:off x="10982325" y="5963958"/>
            <a:ext cx="1200149" cy="886835"/>
          </a:xfrm>
          <a:prstGeom prst="rect">
            <a:avLst/>
          </a:prstGeom>
        </p:spPr>
      </p:pic>
      <p:graphicFrame>
        <p:nvGraphicFramePr>
          <p:cNvPr id="2" name="Chart 55">
            <a:extLst>
              <a:ext uri="{FF2B5EF4-FFF2-40B4-BE49-F238E27FC236}">
                <a16:creationId xmlns:a16="http://schemas.microsoft.com/office/drawing/2014/main" id="{746B2D9B-C626-2462-2338-802D9008C184}"/>
              </a:ext>
            </a:extLst>
          </p:cNvPr>
          <p:cNvGraphicFramePr/>
          <p:nvPr/>
        </p:nvGraphicFramePr>
        <p:xfrm>
          <a:off x="3228426" y="1951601"/>
          <a:ext cx="5295629" cy="31427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55">
            <a:extLst>
              <a:ext uri="{FF2B5EF4-FFF2-40B4-BE49-F238E27FC236}">
                <a16:creationId xmlns:a16="http://schemas.microsoft.com/office/drawing/2014/main" id="{7375CA9F-C42E-5394-62A5-AD2123900944}"/>
              </a:ext>
            </a:extLst>
          </p:cNvPr>
          <p:cNvGraphicFramePr/>
          <p:nvPr/>
        </p:nvGraphicFramePr>
        <p:xfrm>
          <a:off x="3205634" y="2036848"/>
          <a:ext cx="5777556" cy="3428768"/>
        </p:xfrm>
        <a:graphic>
          <a:graphicData uri="http://schemas.openxmlformats.org/drawingml/2006/chart">
            <c:chart xmlns:c="http://schemas.openxmlformats.org/drawingml/2006/chart" xmlns:r="http://schemas.openxmlformats.org/officeDocument/2006/relationships" r:id="rId5"/>
          </a:graphicData>
        </a:graphic>
      </p:graphicFrame>
      <p:grpSp>
        <p:nvGrpSpPr>
          <p:cNvPr id="4" name="Grupo 3">
            <a:extLst>
              <a:ext uri="{FF2B5EF4-FFF2-40B4-BE49-F238E27FC236}">
                <a16:creationId xmlns:a16="http://schemas.microsoft.com/office/drawing/2014/main" id="{B10C6976-127F-45DA-D40F-20010E5E7AA6}"/>
              </a:ext>
            </a:extLst>
          </p:cNvPr>
          <p:cNvGrpSpPr/>
          <p:nvPr/>
        </p:nvGrpSpPr>
        <p:grpSpPr>
          <a:xfrm>
            <a:off x="4165773" y="1226414"/>
            <a:ext cx="1655965" cy="4989283"/>
            <a:chOff x="4131048" y="904182"/>
            <a:chExt cx="1655965" cy="4989283"/>
          </a:xfrm>
        </p:grpSpPr>
        <p:cxnSp>
          <p:nvCxnSpPr>
            <p:cNvPr id="5" name="Straight Arrow Connector 112">
              <a:extLst>
                <a:ext uri="{FF2B5EF4-FFF2-40B4-BE49-F238E27FC236}">
                  <a16:creationId xmlns:a16="http://schemas.microsoft.com/office/drawing/2014/main" id="{DFA48ABC-3A0B-09CC-7E86-CAACFFBC9AE4}"/>
                </a:ext>
              </a:extLst>
            </p:cNvPr>
            <p:cNvCxnSpPr>
              <a:cxnSpLocks/>
            </p:cNvCxnSpPr>
            <p:nvPr/>
          </p:nvCxnSpPr>
          <p:spPr>
            <a:xfrm>
              <a:off x="4131048" y="3443937"/>
              <a:ext cx="683566" cy="0"/>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6" name="Straight Arrow Connector 112">
              <a:extLst>
                <a:ext uri="{FF2B5EF4-FFF2-40B4-BE49-F238E27FC236}">
                  <a16:creationId xmlns:a16="http://schemas.microsoft.com/office/drawing/2014/main" id="{5C8DD3F8-6D6B-885B-275D-D42FB4E3EF87}"/>
                </a:ext>
              </a:extLst>
            </p:cNvPr>
            <p:cNvCxnSpPr>
              <a:cxnSpLocks/>
            </p:cNvCxnSpPr>
            <p:nvPr/>
          </p:nvCxnSpPr>
          <p:spPr>
            <a:xfrm flipV="1">
              <a:off x="4131048" y="3996713"/>
              <a:ext cx="683566" cy="222643"/>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7" name="Straight Arrow Connector 112">
              <a:extLst>
                <a:ext uri="{FF2B5EF4-FFF2-40B4-BE49-F238E27FC236}">
                  <a16:creationId xmlns:a16="http://schemas.microsoft.com/office/drawing/2014/main" id="{CAC8AABB-598B-218A-E2C4-281A9F2E8E94}"/>
                </a:ext>
              </a:extLst>
            </p:cNvPr>
            <p:cNvCxnSpPr>
              <a:cxnSpLocks/>
            </p:cNvCxnSpPr>
            <p:nvPr/>
          </p:nvCxnSpPr>
          <p:spPr>
            <a:xfrm>
              <a:off x="4131048" y="2615981"/>
              <a:ext cx="683566" cy="222643"/>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8" name="Connector: Elbow 116">
              <a:extLst>
                <a:ext uri="{FF2B5EF4-FFF2-40B4-BE49-F238E27FC236}">
                  <a16:creationId xmlns:a16="http://schemas.microsoft.com/office/drawing/2014/main" id="{EA47AB65-73F6-F4FA-0FC8-025F0EE6FFB1}"/>
                </a:ext>
              </a:extLst>
            </p:cNvPr>
            <p:cNvCxnSpPr>
              <a:cxnSpLocks/>
            </p:cNvCxnSpPr>
            <p:nvPr/>
          </p:nvCxnSpPr>
          <p:spPr>
            <a:xfrm flipV="1">
              <a:off x="4472831" y="4512733"/>
              <a:ext cx="752356" cy="595926"/>
            </a:xfrm>
            <a:prstGeom prst="bentConnector3">
              <a:avLst>
                <a:gd name="adj1" fmla="val 50000"/>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9" name="Connector: Elbow 126">
              <a:extLst>
                <a:ext uri="{FF2B5EF4-FFF2-40B4-BE49-F238E27FC236}">
                  <a16:creationId xmlns:a16="http://schemas.microsoft.com/office/drawing/2014/main" id="{077BC732-5208-E119-0AD1-39CF72A440EA}"/>
                </a:ext>
              </a:extLst>
            </p:cNvPr>
            <p:cNvCxnSpPr>
              <a:cxnSpLocks/>
            </p:cNvCxnSpPr>
            <p:nvPr/>
          </p:nvCxnSpPr>
          <p:spPr>
            <a:xfrm flipV="1">
              <a:off x="4507226" y="4652000"/>
              <a:ext cx="1279787" cy="1241465"/>
            </a:xfrm>
            <a:prstGeom prst="bentConnector3">
              <a:avLst>
                <a:gd name="adj1" fmla="val 97934"/>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0" name="Connector: Elbow 116">
              <a:extLst>
                <a:ext uri="{FF2B5EF4-FFF2-40B4-BE49-F238E27FC236}">
                  <a16:creationId xmlns:a16="http://schemas.microsoft.com/office/drawing/2014/main" id="{055BCBEC-5E6A-A0C5-8B49-8911D3E67000}"/>
                </a:ext>
              </a:extLst>
            </p:cNvPr>
            <p:cNvCxnSpPr>
              <a:cxnSpLocks/>
            </p:cNvCxnSpPr>
            <p:nvPr/>
          </p:nvCxnSpPr>
          <p:spPr>
            <a:xfrm>
              <a:off x="4472831" y="1688988"/>
              <a:ext cx="752356" cy="595926"/>
            </a:xfrm>
            <a:prstGeom prst="bentConnector3">
              <a:avLst>
                <a:gd name="adj1" fmla="val 50000"/>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1" name="Connector: Elbow 126">
              <a:extLst>
                <a:ext uri="{FF2B5EF4-FFF2-40B4-BE49-F238E27FC236}">
                  <a16:creationId xmlns:a16="http://schemas.microsoft.com/office/drawing/2014/main" id="{54B155CE-E44C-808B-34DA-D16EB4A129C8}"/>
                </a:ext>
              </a:extLst>
            </p:cNvPr>
            <p:cNvCxnSpPr>
              <a:cxnSpLocks/>
            </p:cNvCxnSpPr>
            <p:nvPr/>
          </p:nvCxnSpPr>
          <p:spPr>
            <a:xfrm>
              <a:off x="4507226" y="904182"/>
              <a:ext cx="1279787" cy="1241465"/>
            </a:xfrm>
            <a:prstGeom prst="bentConnector3">
              <a:avLst>
                <a:gd name="adj1" fmla="val 97934"/>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grpSp>
      <p:grpSp>
        <p:nvGrpSpPr>
          <p:cNvPr id="12" name="Grupo 11">
            <a:extLst>
              <a:ext uri="{FF2B5EF4-FFF2-40B4-BE49-F238E27FC236}">
                <a16:creationId xmlns:a16="http://schemas.microsoft.com/office/drawing/2014/main" id="{35AB0720-69CE-8914-55B6-25F28BFE60EE}"/>
              </a:ext>
            </a:extLst>
          </p:cNvPr>
          <p:cNvGrpSpPr/>
          <p:nvPr/>
        </p:nvGrpSpPr>
        <p:grpSpPr>
          <a:xfrm flipH="1">
            <a:off x="6388566" y="1226414"/>
            <a:ext cx="1655965" cy="4989283"/>
            <a:chOff x="4131048" y="904182"/>
            <a:chExt cx="1655965" cy="4989283"/>
          </a:xfrm>
        </p:grpSpPr>
        <p:cxnSp>
          <p:nvCxnSpPr>
            <p:cNvPr id="13" name="Straight Arrow Connector 112">
              <a:extLst>
                <a:ext uri="{FF2B5EF4-FFF2-40B4-BE49-F238E27FC236}">
                  <a16:creationId xmlns:a16="http://schemas.microsoft.com/office/drawing/2014/main" id="{AB9EB473-05AD-1CD3-C573-979756706F62}"/>
                </a:ext>
              </a:extLst>
            </p:cNvPr>
            <p:cNvCxnSpPr>
              <a:cxnSpLocks/>
            </p:cNvCxnSpPr>
            <p:nvPr/>
          </p:nvCxnSpPr>
          <p:spPr>
            <a:xfrm>
              <a:off x="4131048" y="3443937"/>
              <a:ext cx="683566" cy="0"/>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4" name="Straight Arrow Connector 112">
              <a:extLst>
                <a:ext uri="{FF2B5EF4-FFF2-40B4-BE49-F238E27FC236}">
                  <a16:creationId xmlns:a16="http://schemas.microsoft.com/office/drawing/2014/main" id="{4A43E572-7D2B-9803-6A3A-CB2A0DB5F956}"/>
                </a:ext>
              </a:extLst>
            </p:cNvPr>
            <p:cNvCxnSpPr>
              <a:cxnSpLocks/>
            </p:cNvCxnSpPr>
            <p:nvPr/>
          </p:nvCxnSpPr>
          <p:spPr>
            <a:xfrm flipV="1">
              <a:off x="4131048" y="3996713"/>
              <a:ext cx="683566" cy="222643"/>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5" name="Straight Arrow Connector 112">
              <a:extLst>
                <a:ext uri="{FF2B5EF4-FFF2-40B4-BE49-F238E27FC236}">
                  <a16:creationId xmlns:a16="http://schemas.microsoft.com/office/drawing/2014/main" id="{FBD1B2D9-532F-F8B1-8E88-A32687E63772}"/>
                </a:ext>
              </a:extLst>
            </p:cNvPr>
            <p:cNvCxnSpPr>
              <a:cxnSpLocks/>
            </p:cNvCxnSpPr>
            <p:nvPr/>
          </p:nvCxnSpPr>
          <p:spPr>
            <a:xfrm>
              <a:off x="4131048" y="2615981"/>
              <a:ext cx="683566" cy="222643"/>
            </a:xfrm>
            <a:prstGeom prst="straightConnector1">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6" name="Connector: Elbow 116">
              <a:extLst>
                <a:ext uri="{FF2B5EF4-FFF2-40B4-BE49-F238E27FC236}">
                  <a16:creationId xmlns:a16="http://schemas.microsoft.com/office/drawing/2014/main" id="{AE13DED2-5B39-564A-5E3C-A0838C7D5B04}"/>
                </a:ext>
              </a:extLst>
            </p:cNvPr>
            <p:cNvCxnSpPr>
              <a:cxnSpLocks/>
            </p:cNvCxnSpPr>
            <p:nvPr/>
          </p:nvCxnSpPr>
          <p:spPr>
            <a:xfrm flipV="1">
              <a:off x="4472831" y="4512733"/>
              <a:ext cx="752356" cy="595926"/>
            </a:xfrm>
            <a:prstGeom prst="bentConnector3">
              <a:avLst>
                <a:gd name="adj1" fmla="val 50000"/>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7" name="Connector: Elbow 126">
              <a:extLst>
                <a:ext uri="{FF2B5EF4-FFF2-40B4-BE49-F238E27FC236}">
                  <a16:creationId xmlns:a16="http://schemas.microsoft.com/office/drawing/2014/main" id="{D2DAF7D8-526E-5C92-7654-98A892DDFE9A}"/>
                </a:ext>
              </a:extLst>
            </p:cNvPr>
            <p:cNvCxnSpPr>
              <a:cxnSpLocks/>
            </p:cNvCxnSpPr>
            <p:nvPr/>
          </p:nvCxnSpPr>
          <p:spPr>
            <a:xfrm flipV="1">
              <a:off x="4507226" y="4652000"/>
              <a:ext cx="1279787" cy="1241465"/>
            </a:xfrm>
            <a:prstGeom prst="bentConnector3">
              <a:avLst>
                <a:gd name="adj1" fmla="val 97934"/>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8" name="Connector: Elbow 116">
              <a:extLst>
                <a:ext uri="{FF2B5EF4-FFF2-40B4-BE49-F238E27FC236}">
                  <a16:creationId xmlns:a16="http://schemas.microsoft.com/office/drawing/2014/main" id="{DB6E7C87-5273-D89B-7C4F-4A76BC08F1B1}"/>
                </a:ext>
              </a:extLst>
            </p:cNvPr>
            <p:cNvCxnSpPr>
              <a:cxnSpLocks/>
            </p:cNvCxnSpPr>
            <p:nvPr/>
          </p:nvCxnSpPr>
          <p:spPr>
            <a:xfrm>
              <a:off x="4472831" y="1688988"/>
              <a:ext cx="752356" cy="595926"/>
            </a:xfrm>
            <a:prstGeom prst="bentConnector3">
              <a:avLst>
                <a:gd name="adj1" fmla="val 50000"/>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cxnSp>
          <p:nvCxnSpPr>
            <p:cNvPr id="19" name="Connector: Elbow 126">
              <a:extLst>
                <a:ext uri="{FF2B5EF4-FFF2-40B4-BE49-F238E27FC236}">
                  <a16:creationId xmlns:a16="http://schemas.microsoft.com/office/drawing/2014/main" id="{A4285FF2-86D6-458D-52BD-C325CC90DEDB}"/>
                </a:ext>
              </a:extLst>
            </p:cNvPr>
            <p:cNvCxnSpPr>
              <a:cxnSpLocks/>
            </p:cNvCxnSpPr>
            <p:nvPr/>
          </p:nvCxnSpPr>
          <p:spPr>
            <a:xfrm>
              <a:off x="4507226" y="904182"/>
              <a:ext cx="1279787" cy="1241465"/>
            </a:xfrm>
            <a:prstGeom prst="bentConnector3">
              <a:avLst>
                <a:gd name="adj1" fmla="val 97934"/>
              </a:avLst>
            </a:prstGeom>
            <a:ln>
              <a:solidFill>
                <a:srgbClr val="E52A2A"/>
              </a:solidFill>
              <a:prstDash val="lgDash"/>
              <a:headEnd type="arrow"/>
              <a:tailEnd type="oval"/>
            </a:ln>
          </p:spPr>
          <p:style>
            <a:lnRef idx="1">
              <a:schemeClr val="accent1"/>
            </a:lnRef>
            <a:fillRef idx="0">
              <a:schemeClr val="accent1"/>
            </a:fillRef>
            <a:effectRef idx="0">
              <a:schemeClr val="accent1"/>
            </a:effectRef>
            <a:fontRef idx="minor">
              <a:schemeClr val="tx1"/>
            </a:fontRef>
          </p:style>
        </p:cxnSp>
      </p:grpSp>
      <p:sp>
        <p:nvSpPr>
          <p:cNvPr id="20" name="TextBox 2">
            <a:extLst>
              <a:ext uri="{FF2B5EF4-FFF2-40B4-BE49-F238E27FC236}">
                <a16:creationId xmlns:a16="http://schemas.microsoft.com/office/drawing/2014/main" id="{482D1B45-0061-FCCB-6FC5-8E60B51A06B0}"/>
              </a:ext>
            </a:extLst>
          </p:cNvPr>
          <p:cNvSpPr txBox="1"/>
          <p:nvPr/>
        </p:nvSpPr>
        <p:spPr>
          <a:xfrm>
            <a:off x="8029780" y="1097419"/>
            <a:ext cx="2468647" cy="453907"/>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Lineamientos de política</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(MARZO)</a:t>
            </a:r>
            <a:endParaRPr lang="es-CO" sz="1400" b="1">
              <a:latin typeface="Lexend Deca (Cuerpo)"/>
              <a:cs typeface="Poppins" pitchFamily="2" charset="77"/>
            </a:endParaRPr>
          </a:p>
        </p:txBody>
      </p:sp>
      <p:sp>
        <p:nvSpPr>
          <p:cNvPr id="21" name="TextBox 2">
            <a:extLst>
              <a:ext uri="{FF2B5EF4-FFF2-40B4-BE49-F238E27FC236}">
                <a16:creationId xmlns:a16="http://schemas.microsoft.com/office/drawing/2014/main" id="{DC26C012-6C3A-BD18-3135-A776736796DB}"/>
              </a:ext>
            </a:extLst>
          </p:cNvPr>
          <p:cNvSpPr txBox="1"/>
          <p:nvPr/>
        </p:nvSpPr>
        <p:spPr>
          <a:xfrm>
            <a:off x="8029780" y="1786799"/>
            <a:ext cx="2468647" cy="453907"/>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Circular de programación</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(JUNIO)</a:t>
            </a:r>
            <a:endParaRPr lang="es-CO" sz="1400" b="1">
              <a:latin typeface="Lexend Deca (Cuerpo)"/>
              <a:cs typeface="Poppins" pitchFamily="2" charset="77"/>
            </a:endParaRPr>
          </a:p>
        </p:txBody>
      </p:sp>
      <p:sp>
        <p:nvSpPr>
          <p:cNvPr id="22" name="TextBox 2">
            <a:extLst>
              <a:ext uri="{FF2B5EF4-FFF2-40B4-BE49-F238E27FC236}">
                <a16:creationId xmlns:a16="http://schemas.microsoft.com/office/drawing/2014/main" id="{1B014025-A0D7-5572-1426-E257ED1090F5}"/>
              </a:ext>
            </a:extLst>
          </p:cNvPr>
          <p:cNvSpPr txBox="1"/>
          <p:nvPr/>
        </p:nvSpPr>
        <p:spPr>
          <a:xfrm>
            <a:off x="8324386" y="2454573"/>
            <a:ext cx="1583098" cy="453907"/>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Plan Financiero</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(10 DE JULIO)</a:t>
            </a:r>
            <a:endParaRPr lang="es-CO" sz="1400" b="1">
              <a:latin typeface="Lexend Deca (Cuerpo)"/>
              <a:cs typeface="Poppins" pitchFamily="2" charset="77"/>
            </a:endParaRPr>
          </a:p>
        </p:txBody>
      </p:sp>
      <p:sp>
        <p:nvSpPr>
          <p:cNvPr id="23" name="TextBox 2">
            <a:extLst>
              <a:ext uri="{FF2B5EF4-FFF2-40B4-BE49-F238E27FC236}">
                <a16:creationId xmlns:a16="http://schemas.microsoft.com/office/drawing/2014/main" id="{379A5002-85B8-237A-0BE9-9AC60C56883F}"/>
              </a:ext>
            </a:extLst>
          </p:cNvPr>
          <p:cNvSpPr txBox="1"/>
          <p:nvPr/>
        </p:nvSpPr>
        <p:spPr>
          <a:xfrm>
            <a:off x="8434652" y="3070282"/>
            <a:ext cx="2945663" cy="1531125"/>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Registro en </a:t>
            </a:r>
            <a:r>
              <a:rPr lang="es-CO" sz="1400" err="1">
                <a:solidFill>
                  <a:schemeClr val="dk1"/>
                </a:solidFill>
                <a:latin typeface="Lexend Deca (Cuerpo)"/>
                <a:ea typeface="Arial"/>
                <a:cs typeface="Poppins" pitchFamily="2" charset="77"/>
                <a:sym typeface="Arial"/>
              </a:rPr>
              <a:t>bogdata</a:t>
            </a:r>
            <a:r>
              <a:rPr lang="es-CO" sz="1400">
                <a:solidFill>
                  <a:schemeClr val="dk1"/>
                </a:solidFill>
                <a:latin typeface="Lexend Deca (Cuerpo)"/>
                <a:ea typeface="Arial"/>
                <a:cs typeface="Poppins" pitchFamily="2" charset="77"/>
                <a:sym typeface="Arial"/>
              </a:rPr>
              <a:t> de gastos de funcionamiento </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     (17 DE JULIO Plantas de personal)</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     (31 DE JULIO Bienes y Servicios)</a:t>
            </a:r>
          </a:p>
          <a:p>
            <a:pPr marR="0" lvl="0" algn="l" rtl="0">
              <a:lnSpc>
                <a:spcPts val="1400"/>
              </a:lnSpc>
              <a:spcBef>
                <a:spcPts val="0"/>
              </a:spcBef>
              <a:spcAft>
                <a:spcPts val="0"/>
              </a:spcAft>
            </a:pPr>
            <a:endParaRPr lang="es-CO" sz="1400" b="1">
              <a:solidFill>
                <a:schemeClr val="dk1"/>
              </a:solidFill>
              <a:latin typeface="Lexend Deca (Cuerpo)"/>
              <a:ea typeface="Arial"/>
              <a:cs typeface="Poppins" pitchFamily="2" charset="77"/>
              <a:sym typeface="Arial"/>
            </a:endParaRPr>
          </a:p>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Presentación presupuesto de gastos entidades </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     (10 DE AGOSTO)</a:t>
            </a:r>
            <a:endParaRPr lang="es-CO" sz="1400" b="1">
              <a:latin typeface="Lexend Deca (Cuerpo)"/>
              <a:cs typeface="Poppins" pitchFamily="2" charset="77"/>
            </a:endParaRPr>
          </a:p>
        </p:txBody>
      </p:sp>
      <p:sp>
        <p:nvSpPr>
          <p:cNvPr id="24" name="TextBox 2">
            <a:extLst>
              <a:ext uri="{FF2B5EF4-FFF2-40B4-BE49-F238E27FC236}">
                <a16:creationId xmlns:a16="http://schemas.microsoft.com/office/drawing/2014/main" id="{98682329-7415-FADB-DED3-76A472D49984}"/>
              </a:ext>
            </a:extLst>
          </p:cNvPr>
          <p:cNvSpPr txBox="1"/>
          <p:nvPr/>
        </p:nvSpPr>
        <p:spPr>
          <a:xfrm>
            <a:off x="7888807" y="5465616"/>
            <a:ext cx="3185444" cy="453907"/>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Presentación Plan Financiero a CONFIS</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     (25 DE SEPTIEMBRE)</a:t>
            </a:r>
            <a:endParaRPr lang="es-CO" sz="1400" b="1">
              <a:latin typeface="Lexend Deca (Cuerpo)"/>
              <a:cs typeface="Poppins" pitchFamily="2" charset="77"/>
            </a:endParaRPr>
          </a:p>
        </p:txBody>
      </p:sp>
      <p:sp>
        <p:nvSpPr>
          <p:cNvPr id="25" name="TextBox 2">
            <a:extLst>
              <a:ext uri="{FF2B5EF4-FFF2-40B4-BE49-F238E27FC236}">
                <a16:creationId xmlns:a16="http://schemas.microsoft.com/office/drawing/2014/main" id="{75D0BBCB-75CC-B97C-C615-E402C88CDF56}"/>
              </a:ext>
            </a:extLst>
          </p:cNvPr>
          <p:cNvSpPr txBox="1"/>
          <p:nvPr/>
        </p:nvSpPr>
        <p:spPr>
          <a:xfrm>
            <a:off x="8230179" y="4670371"/>
            <a:ext cx="2277033" cy="633443"/>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Mesas integrales de gasto Entidades – SDH - SDP</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(13 AL 28 DE AGOSTO)</a:t>
            </a:r>
            <a:endParaRPr lang="es-CO" sz="1400" b="1">
              <a:latin typeface="Lexend Deca (Cuerpo)"/>
              <a:cs typeface="Poppins" pitchFamily="2" charset="77"/>
            </a:endParaRPr>
          </a:p>
        </p:txBody>
      </p:sp>
      <p:sp>
        <p:nvSpPr>
          <p:cNvPr id="26" name="TextBox 2">
            <a:extLst>
              <a:ext uri="{FF2B5EF4-FFF2-40B4-BE49-F238E27FC236}">
                <a16:creationId xmlns:a16="http://schemas.microsoft.com/office/drawing/2014/main" id="{9F10A6A9-1EA1-0A1E-98AD-D3FEBE32B876}"/>
              </a:ext>
            </a:extLst>
          </p:cNvPr>
          <p:cNvSpPr txBox="1"/>
          <p:nvPr/>
        </p:nvSpPr>
        <p:spPr>
          <a:xfrm>
            <a:off x="7748866" y="6122914"/>
            <a:ext cx="2468647" cy="453907"/>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600" b="1">
                <a:solidFill>
                  <a:srgbClr val="002060"/>
                </a:solidFill>
                <a:latin typeface="Lexend Deca (Cuerpo)"/>
                <a:ea typeface="Arial"/>
                <a:cs typeface="Poppins" pitchFamily="2" charset="77"/>
                <a:sym typeface="Arial"/>
              </a:rPr>
              <a:t>Cuota Global de Gasto</a:t>
            </a:r>
          </a:p>
          <a:p>
            <a:pPr marR="0" lvl="0" algn="l" rtl="0">
              <a:lnSpc>
                <a:spcPts val="1400"/>
              </a:lnSpc>
              <a:spcBef>
                <a:spcPts val="0"/>
              </a:spcBef>
              <a:spcAft>
                <a:spcPts val="0"/>
              </a:spcAft>
            </a:pPr>
            <a:r>
              <a:rPr lang="es-CO" sz="1400" b="1">
                <a:solidFill>
                  <a:srgbClr val="EA0029"/>
                </a:solidFill>
                <a:latin typeface="Lexend Deca (Cuerpo)"/>
                <a:ea typeface="Arial"/>
                <a:cs typeface="Poppins" pitchFamily="2" charset="77"/>
                <a:sym typeface="Arial"/>
              </a:rPr>
              <a:t>    (30 SEPTIEMBRE)</a:t>
            </a:r>
            <a:endParaRPr lang="es-CO" sz="1400" b="1">
              <a:solidFill>
                <a:srgbClr val="EA0029"/>
              </a:solidFill>
              <a:latin typeface="Lexend Deca (Cuerpo)"/>
              <a:cs typeface="Poppins" pitchFamily="2" charset="77"/>
            </a:endParaRPr>
          </a:p>
        </p:txBody>
      </p:sp>
      <p:sp>
        <p:nvSpPr>
          <p:cNvPr id="27" name="TextBox 2">
            <a:extLst>
              <a:ext uri="{FF2B5EF4-FFF2-40B4-BE49-F238E27FC236}">
                <a16:creationId xmlns:a16="http://schemas.microsoft.com/office/drawing/2014/main" id="{94E6B21F-5E6F-CE34-7FA4-387B1AEBA315}"/>
              </a:ext>
            </a:extLst>
          </p:cNvPr>
          <p:cNvSpPr txBox="1"/>
          <p:nvPr/>
        </p:nvSpPr>
        <p:spPr>
          <a:xfrm>
            <a:off x="2010568" y="1088966"/>
            <a:ext cx="2387696" cy="451406"/>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Liquidación del Presupuesto</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(Antes del 31 de DICIEMBRE)</a:t>
            </a:r>
            <a:endParaRPr lang="es-CO" sz="1400" b="1">
              <a:latin typeface="Lexend Deca (Cuerpo)"/>
              <a:cs typeface="Poppins" pitchFamily="2" charset="77"/>
            </a:endParaRPr>
          </a:p>
        </p:txBody>
      </p:sp>
      <p:sp>
        <p:nvSpPr>
          <p:cNvPr id="28" name="TextBox 2">
            <a:extLst>
              <a:ext uri="{FF2B5EF4-FFF2-40B4-BE49-F238E27FC236}">
                <a16:creationId xmlns:a16="http://schemas.microsoft.com/office/drawing/2014/main" id="{27CD0F2F-9EE2-CCFA-ED9A-74AE90EFA7C2}"/>
              </a:ext>
            </a:extLst>
          </p:cNvPr>
          <p:cNvSpPr txBox="1"/>
          <p:nvPr/>
        </p:nvSpPr>
        <p:spPr>
          <a:xfrm>
            <a:off x="2003090" y="1778346"/>
            <a:ext cx="2256965" cy="633443"/>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Expedición del Presupuesto</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(Acuerdo Decreto)</a:t>
            </a:r>
            <a:endParaRPr lang="es-CO" sz="1400" b="1">
              <a:latin typeface="Lexend Deca (Cuerpo)"/>
              <a:cs typeface="Poppins" pitchFamily="2" charset="77"/>
            </a:endParaRPr>
          </a:p>
        </p:txBody>
      </p:sp>
      <p:sp>
        <p:nvSpPr>
          <p:cNvPr id="29" name="TextBox 2">
            <a:extLst>
              <a:ext uri="{FF2B5EF4-FFF2-40B4-BE49-F238E27FC236}">
                <a16:creationId xmlns:a16="http://schemas.microsoft.com/office/drawing/2014/main" id="{E64BF2DD-96F7-865A-DB2B-03DEFFBBB3AA}"/>
              </a:ext>
            </a:extLst>
          </p:cNvPr>
          <p:cNvSpPr txBox="1"/>
          <p:nvPr/>
        </p:nvSpPr>
        <p:spPr>
          <a:xfrm>
            <a:off x="1568777" y="2640860"/>
            <a:ext cx="2157319" cy="812979"/>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Discusión y Aprobación – Concejo de Bogotá</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(Antes del 10 de DICIEMBRE)</a:t>
            </a:r>
            <a:endParaRPr lang="es-CO" sz="1400" b="1">
              <a:latin typeface="Lexend Deca (Cuerpo)"/>
              <a:cs typeface="Poppins" pitchFamily="2" charset="77"/>
            </a:endParaRPr>
          </a:p>
        </p:txBody>
      </p:sp>
      <p:sp>
        <p:nvSpPr>
          <p:cNvPr id="30" name="TextBox 2">
            <a:extLst>
              <a:ext uri="{FF2B5EF4-FFF2-40B4-BE49-F238E27FC236}">
                <a16:creationId xmlns:a16="http://schemas.microsoft.com/office/drawing/2014/main" id="{531CD674-61D0-5940-81A5-D069FB0A636C}"/>
              </a:ext>
            </a:extLst>
          </p:cNvPr>
          <p:cNvSpPr txBox="1"/>
          <p:nvPr/>
        </p:nvSpPr>
        <p:spPr>
          <a:xfrm>
            <a:off x="1811588" y="3564898"/>
            <a:ext cx="1914508" cy="633443"/>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Proyecto Presupuesto</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(1 NOVIEMBRE)</a:t>
            </a:r>
            <a:endParaRPr lang="es-CO" sz="1400" b="1">
              <a:latin typeface="Lexend Deca (Cuerpo)"/>
              <a:cs typeface="Poppins" pitchFamily="2" charset="77"/>
            </a:endParaRPr>
          </a:p>
        </p:txBody>
      </p:sp>
      <p:sp>
        <p:nvSpPr>
          <p:cNvPr id="31" name="TextBox 2">
            <a:extLst>
              <a:ext uri="{FF2B5EF4-FFF2-40B4-BE49-F238E27FC236}">
                <a16:creationId xmlns:a16="http://schemas.microsoft.com/office/drawing/2014/main" id="{6ECF52DA-599B-F59D-99B0-04A6941B92E0}"/>
              </a:ext>
            </a:extLst>
          </p:cNvPr>
          <p:cNvSpPr txBox="1"/>
          <p:nvPr/>
        </p:nvSpPr>
        <p:spPr>
          <a:xfrm>
            <a:off x="1422105" y="5119991"/>
            <a:ext cx="2649926" cy="630942"/>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Radicar Anteproyecto de Presupuesto</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     (9 DE OCTUBRE)</a:t>
            </a:r>
            <a:endParaRPr lang="es-CO" sz="1400" b="1">
              <a:latin typeface="Lexend Deca (Cuerpo)"/>
              <a:cs typeface="Poppins" pitchFamily="2" charset="77"/>
            </a:endParaRPr>
          </a:p>
        </p:txBody>
      </p:sp>
      <p:sp>
        <p:nvSpPr>
          <p:cNvPr id="32" name="TextBox 2">
            <a:extLst>
              <a:ext uri="{FF2B5EF4-FFF2-40B4-BE49-F238E27FC236}">
                <a16:creationId xmlns:a16="http://schemas.microsoft.com/office/drawing/2014/main" id="{F680AF5B-B445-2944-381D-902E4D3532F1}"/>
              </a:ext>
            </a:extLst>
          </p:cNvPr>
          <p:cNvSpPr txBox="1"/>
          <p:nvPr/>
        </p:nvSpPr>
        <p:spPr>
          <a:xfrm>
            <a:off x="1222489" y="4315295"/>
            <a:ext cx="2503607" cy="633443"/>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CONFIS y Consejo de Gobierno</a:t>
            </a:r>
          </a:p>
          <a:p>
            <a:pPr marR="0" lvl="0" algn="l" rtl="0">
              <a:lnSpc>
                <a:spcPts val="1400"/>
              </a:lnSpc>
              <a:spcBef>
                <a:spcPts val="0"/>
              </a:spcBef>
              <a:spcAft>
                <a:spcPts val="0"/>
              </a:spcAft>
            </a:pPr>
            <a:r>
              <a:rPr lang="es-CO" sz="1400" b="1">
                <a:solidFill>
                  <a:schemeClr val="dk1"/>
                </a:solidFill>
                <a:latin typeface="Lexend Deca (Cuerpo)"/>
                <a:ea typeface="Arial"/>
                <a:cs typeface="Poppins" pitchFamily="2" charset="77"/>
                <a:sym typeface="Arial"/>
              </a:rPr>
              <a:t>     (30 DE OCTUBRE)</a:t>
            </a:r>
            <a:endParaRPr lang="es-CO" sz="1400" b="1">
              <a:latin typeface="Lexend Deca (Cuerpo)"/>
              <a:cs typeface="Poppins" pitchFamily="2" charset="77"/>
            </a:endParaRPr>
          </a:p>
        </p:txBody>
      </p:sp>
      <p:sp>
        <p:nvSpPr>
          <p:cNvPr id="33" name="TextBox 2">
            <a:extLst>
              <a:ext uri="{FF2B5EF4-FFF2-40B4-BE49-F238E27FC236}">
                <a16:creationId xmlns:a16="http://schemas.microsoft.com/office/drawing/2014/main" id="{F5A961EA-BFDB-D13B-0CF0-40ABA68DE56E}"/>
              </a:ext>
            </a:extLst>
          </p:cNvPr>
          <p:cNvSpPr txBox="1"/>
          <p:nvPr/>
        </p:nvSpPr>
        <p:spPr>
          <a:xfrm>
            <a:off x="5325185" y="3402924"/>
            <a:ext cx="1576679" cy="730328"/>
          </a:xfrm>
          <a:prstGeom prst="rect">
            <a:avLst/>
          </a:prstGeom>
          <a:noFill/>
        </p:spPr>
        <p:txBody>
          <a:bodyPr wrap="square" rtlCol="0">
            <a:spAutoFit/>
          </a:bodyPr>
          <a:lstStyle/>
          <a:p>
            <a:pPr marR="0" lvl="0" algn="ctr" rtl="0">
              <a:lnSpc>
                <a:spcPts val="1200"/>
              </a:lnSpc>
              <a:spcBef>
                <a:spcPts val="0"/>
              </a:spcBef>
              <a:spcAft>
                <a:spcPts val="0"/>
              </a:spcAft>
            </a:pPr>
            <a:r>
              <a:rPr lang="es-CO" sz="1600" b="1">
                <a:cs typeface="Poppins" pitchFamily="2" charset="77"/>
              </a:rPr>
              <a:t>Proceso de</a:t>
            </a:r>
          </a:p>
          <a:p>
            <a:pPr marR="0" lvl="0" algn="ctr" rtl="0">
              <a:lnSpc>
                <a:spcPts val="1200"/>
              </a:lnSpc>
              <a:spcBef>
                <a:spcPts val="0"/>
              </a:spcBef>
              <a:spcAft>
                <a:spcPts val="0"/>
              </a:spcAft>
            </a:pPr>
            <a:r>
              <a:rPr lang="es-CO" sz="1600" b="1">
                <a:cs typeface="Poppins" pitchFamily="2" charset="77"/>
              </a:rPr>
              <a:t>Programación</a:t>
            </a:r>
          </a:p>
          <a:p>
            <a:pPr marR="0" lvl="0" algn="ctr" rtl="0">
              <a:lnSpc>
                <a:spcPts val="1200"/>
              </a:lnSpc>
              <a:spcBef>
                <a:spcPts val="0"/>
              </a:spcBef>
              <a:spcAft>
                <a:spcPts val="0"/>
              </a:spcAft>
            </a:pPr>
            <a:r>
              <a:rPr lang="es-CO" sz="1600" b="1">
                <a:cs typeface="Poppins" pitchFamily="2" charset="77"/>
              </a:rPr>
              <a:t>Presupuestal</a:t>
            </a:r>
          </a:p>
          <a:p>
            <a:pPr marR="0" lvl="0" algn="ctr" rtl="0">
              <a:lnSpc>
                <a:spcPts val="1200"/>
              </a:lnSpc>
              <a:spcBef>
                <a:spcPts val="0"/>
              </a:spcBef>
              <a:spcAft>
                <a:spcPts val="0"/>
              </a:spcAft>
            </a:pPr>
            <a:r>
              <a:rPr lang="es-CO" sz="1600" b="1">
                <a:cs typeface="Poppins" pitchFamily="2" charset="77"/>
              </a:rPr>
              <a:t>2027</a:t>
            </a:r>
          </a:p>
        </p:txBody>
      </p:sp>
      <p:sp>
        <p:nvSpPr>
          <p:cNvPr id="34" name="TextBox 2">
            <a:extLst>
              <a:ext uri="{FF2B5EF4-FFF2-40B4-BE49-F238E27FC236}">
                <a16:creationId xmlns:a16="http://schemas.microsoft.com/office/drawing/2014/main" id="{7CFE1A53-932D-E26D-E62E-9A62011671B1}"/>
              </a:ext>
            </a:extLst>
          </p:cNvPr>
          <p:cNvSpPr txBox="1"/>
          <p:nvPr/>
        </p:nvSpPr>
        <p:spPr>
          <a:xfrm>
            <a:off x="1703936" y="5946199"/>
            <a:ext cx="2649926" cy="633443"/>
          </a:xfrm>
          <a:prstGeom prst="rect">
            <a:avLst/>
          </a:prstGeom>
          <a:noFill/>
        </p:spPr>
        <p:txBody>
          <a:bodyPr wrap="square" rtlCol="0">
            <a:spAutoFit/>
          </a:bodyPr>
          <a:lstStyle/>
          <a:p>
            <a:pPr marL="171450" marR="0" lvl="0" indent="-171450" algn="l" rtl="0">
              <a:lnSpc>
                <a:spcPts val="1400"/>
              </a:lnSpc>
              <a:spcBef>
                <a:spcPts val="0"/>
              </a:spcBef>
              <a:spcAft>
                <a:spcPts val="0"/>
              </a:spcAft>
              <a:buFont typeface="Arial" panose="020B0604020202020204" pitchFamily="34" charset="0"/>
              <a:buChar char="•"/>
            </a:pPr>
            <a:r>
              <a:rPr lang="es-CO" sz="1400">
                <a:solidFill>
                  <a:schemeClr val="dk1"/>
                </a:solidFill>
                <a:latin typeface="Lexend Deca (Cuerpo)"/>
                <a:ea typeface="Arial"/>
                <a:cs typeface="Poppins" pitchFamily="2" charset="77"/>
                <a:sym typeface="Arial"/>
              </a:rPr>
              <a:t>Registro de gastos de </a:t>
            </a:r>
            <a:r>
              <a:rPr lang="es-CO" sz="1400" err="1">
                <a:solidFill>
                  <a:schemeClr val="dk1"/>
                </a:solidFill>
                <a:latin typeface="Lexend Deca (Cuerpo)"/>
                <a:ea typeface="Arial"/>
                <a:cs typeface="Poppins" pitchFamily="2" charset="77"/>
                <a:sym typeface="Arial"/>
              </a:rPr>
              <a:t>Inversiòn</a:t>
            </a:r>
            <a:r>
              <a:rPr lang="es-CO" sz="1400">
                <a:solidFill>
                  <a:schemeClr val="dk1"/>
                </a:solidFill>
                <a:latin typeface="Lexend Deca (Cuerpo)"/>
                <a:ea typeface="Arial"/>
                <a:cs typeface="Poppins" pitchFamily="2" charset="77"/>
                <a:sym typeface="Arial"/>
              </a:rPr>
              <a:t> y PMR en </a:t>
            </a:r>
            <a:r>
              <a:rPr lang="es-CO" sz="1400" err="1">
                <a:solidFill>
                  <a:schemeClr val="dk1"/>
                </a:solidFill>
                <a:latin typeface="Lexend Deca (Cuerpo)"/>
                <a:ea typeface="Arial"/>
                <a:cs typeface="Poppins" pitchFamily="2" charset="77"/>
                <a:sym typeface="Arial"/>
              </a:rPr>
              <a:t>bogdata</a:t>
            </a:r>
            <a:r>
              <a:rPr lang="es-CO" sz="1400">
                <a:solidFill>
                  <a:schemeClr val="dk1"/>
                </a:solidFill>
                <a:latin typeface="Lexend Deca (Cuerpo)"/>
                <a:ea typeface="Arial"/>
                <a:cs typeface="Poppins" pitchFamily="2" charset="77"/>
                <a:sym typeface="Arial"/>
              </a:rPr>
              <a:t> según cuota de gasto  </a:t>
            </a:r>
            <a:r>
              <a:rPr lang="es-CO" sz="1400" b="1">
                <a:solidFill>
                  <a:schemeClr val="dk1"/>
                </a:solidFill>
                <a:latin typeface="Lexend Deca (Cuerpo)"/>
                <a:ea typeface="Arial"/>
                <a:cs typeface="Poppins" pitchFamily="2" charset="77"/>
                <a:sym typeface="Arial"/>
              </a:rPr>
              <a:t>(8 DE OCTUBRE)</a:t>
            </a:r>
            <a:endParaRPr lang="es-CO" sz="1400" b="1">
              <a:latin typeface="Lexend Deca (Cuerpo)"/>
              <a:cs typeface="Poppins" pitchFamily="2" charset="77"/>
            </a:endParaRPr>
          </a:p>
        </p:txBody>
      </p:sp>
    </p:spTree>
    <p:extLst>
      <p:ext uri="{BB962C8B-B14F-4D97-AF65-F5344CB8AC3E}">
        <p14:creationId xmlns:p14="http://schemas.microsoft.com/office/powerpoint/2010/main" val="30728211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842A1E7-79C3-0948-439F-D1A73C4805B7}"/>
              </a:ext>
            </a:extLst>
          </p:cNvPr>
          <p:cNvPicPr>
            <a:picLocks noChangeAspect="1"/>
          </p:cNvPicPr>
          <p:nvPr/>
        </p:nvPicPr>
        <p:blipFill>
          <a:blip r:embed="rId2"/>
          <a:stretch>
            <a:fillRect/>
          </a:stretch>
        </p:blipFill>
        <p:spPr>
          <a:xfrm>
            <a:off x="110470" y="0"/>
            <a:ext cx="12066309" cy="6858000"/>
          </a:xfrm>
          <a:prstGeom prst="rect">
            <a:avLst/>
          </a:prstGeom>
        </p:spPr>
      </p:pic>
      <p:sp>
        <p:nvSpPr>
          <p:cNvPr id="2" name="CuadroTexto 1">
            <a:extLst>
              <a:ext uri="{FF2B5EF4-FFF2-40B4-BE49-F238E27FC236}">
                <a16:creationId xmlns:a16="http://schemas.microsoft.com/office/drawing/2014/main" id="{B59FF7D0-4DFC-9ECD-6299-5EC59AE6B99A}"/>
              </a:ext>
            </a:extLst>
          </p:cNvPr>
          <p:cNvSpPr txBox="1"/>
          <p:nvPr/>
        </p:nvSpPr>
        <p:spPr>
          <a:xfrm>
            <a:off x="4953000" y="1336772"/>
            <a:ext cx="7191376" cy="3046988"/>
          </a:xfrm>
          <a:prstGeom prst="rect">
            <a:avLst/>
          </a:prstGeom>
          <a:solidFill>
            <a:schemeClr val="bg1"/>
          </a:solidFill>
        </p:spPr>
        <p:txBody>
          <a:bodyPr wrap="square" rtlCol="0">
            <a:spAutoFit/>
          </a:bodyPr>
          <a:lstStyle/>
          <a:p>
            <a:endParaRPr lang="es-ES" sz="4800">
              <a:solidFill>
                <a:srgbClr val="002060"/>
              </a:solidFill>
              <a:latin typeface="72 Light" panose="020B0303030000000003" pitchFamily="34" charset="0"/>
              <a:cs typeface="72 Light" panose="020B0303030000000003" pitchFamily="34" charset="0"/>
            </a:endParaRPr>
          </a:p>
          <a:p>
            <a:r>
              <a:rPr lang="es-ES" sz="4800">
                <a:solidFill>
                  <a:srgbClr val="002060"/>
                </a:solidFill>
                <a:latin typeface="72 Light" panose="020B0303030000000003" pitchFamily="34" charset="0"/>
                <a:cs typeface="72 Light" panose="020B0303030000000003" pitchFamily="34" charset="0"/>
              </a:rPr>
              <a:t>ESPACIO DE INTERACCIÓN</a:t>
            </a:r>
          </a:p>
          <a:p>
            <a:endParaRPr lang="es-CO" sz="4800">
              <a:solidFill>
                <a:srgbClr val="002060"/>
              </a:solidFill>
              <a:latin typeface="72 Light" panose="020B0303030000000003" pitchFamily="34" charset="0"/>
              <a:cs typeface="72 Light" panose="020B0303030000000003" pitchFamily="34" charset="0"/>
            </a:endParaRPr>
          </a:p>
        </p:txBody>
      </p:sp>
      <p:sp>
        <p:nvSpPr>
          <p:cNvPr id="5" name="CuadroTexto 4">
            <a:extLst>
              <a:ext uri="{FF2B5EF4-FFF2-40B4-BE49-F238E27FC236}">
                <a16:creationId xmlns:a16="http://schemas.microsoft.com/office/drawing/2014/main" id="{268C7D98-40F9-68C7-7869-35E65C91DB31}"/>
              </a:ext>
            </a:extLst>
          </p:cNvPr>
          <p:cNvSpPr txBox="1"/>
          <p:nvPr/>
        </p:nvSpPr>
        <p:spPr>
          <a:xfrm>
            <a:off x="250804" y="1509710"/>
            <a:ext cx="2476500" cy="276999"/>
          </a:xfrm>
          <a:prstGeom prst="rect">
            <a:avLst/>
          </a:prstGeom>
          <a:noFill/>
        </p:spPr>
        <p:txBody>
          <a:bodyPr wrap="square" rtlCol="0">
            <a:spAutoFit/>
          </a:bodyPr>
          <a:lstStyle/>
          <a:p>
            <a:pPr algn="ctr"/>
            <a:r>
              <a:rPr lang="es-ES" sz="1200" b="1" u="sng">
                <a:solidFill>
                  <a:srgbClr val="FF0000"/>
                </a:solidFill>
              </a:rPr>
              <a:t>QR ENCUESTA DE SATISFACCIÓN</a:t>
            </a:r>
            <a:endParaRPr lang="es-CO" sz="1200" b="1" u="sng">
              <a:solidFill>
                <a:srgbClr val="FF0000"/>
              </a:solidFill>
            </a:endParaRPr>
          </a:p>
        </p:txBody>
      </p:sp>
      <p:sp>
        <p:nvSpPr>
          <p:cNvPr id="7" name="CuadroTexto 6">
            <a:extLst>
              <a:ext uri="{FF2B5EF4-FFF2-40B4-BE49-F238E27FC236}">
                <a16:creationId xmlns:a16="http://schemas.microsoft.com/office/drawing/2014/main" id="{A96CF02C-B737-0BE2-B2D5-C9C296EEE513}"/>
              </a:ext>
            </a:extLst>
          </p:cNvPr>
          <p:cNvSpPr txBox="1"/>
          <p:nvPr/>
        </p:nvSpPr>
        <p:spPr>
          <a:xfrm>
            <a:off x="9715500" y="2809098"/>
            <a:ext cx="2476500" cy="276999"/>
          </a:xfrm>
          <a:prstGeom prst="rect">
            <a:avLst/>
          </a:prstGeom>
          <a:noFill/>
        </p:spPr>
        <p:txBody>
          <a:bodyPr wrap="square" rtlCol="0">
            <a:spAutoFit/>
          </a:bodyPr>
          <a:lstStyle/>
          <a:p>
            <a:pPr algn="ctr"/>
            <a:r>
              <a:rPr lang="es-ES" sz="1200" b="1" u="sng">
                <a:solidFill>
                  <a:srgbClr val="FF0000"/>
                </a:solidFill>
              </a:rPr>
              <a:t>QR REGISTRO DE ASISTENCIA</a:t>
            </a:r>
            <a:endParaRPr lang="es-CO" sz="1200" b="1" u="sng">
              <a:solidFill>
                <a:srgbClr val="FF0000"/>
              </a:solidFill>
            </a:endParaRPr>
          </a:p>
        </p:txBody>
      </p:sp>
      <p:pic>
        <p:nvPicPr>
          <p:cNvPr id="8" name="Imagen 7" descr="Código QR para SOCIALIZACION CIRCULAR No. SDH-000004 DE 2026">
            <a:extLst>
              <a:ext uri="{FF2B5EF4-FFF2-40B4-BE49-F238E27FC236}">
                <a16:creationId xmlns:a16="http://schemas.microsoft.com/office/drawing/2014/main" id="{C3271AAC-ECF9-7E5A-A504-8B00ACF62BDC}"/>
              </a:ext>
            </a:extLst>
          </p:cNvPr>
          <p:cNvPicPr>
            <a:picLocks noChangeAspect="1"/>
          </p:cNvPicPr>
          <p:nvPr/>
        </p:nvPicPr>
        <p:blipFill>
          <a:blip r:embed="rId3"/>
          <a:stretch>
            <a:fillRect/>
          </a:stretch>
        </p:blipFill>
        <p:spPr>
          <a:xfrm>
            <a:off x="9877425" y="3130956"/>
            <a:ext cx="2185215" cy="2185215"/>
          </a:xfrm>
          <a:prstGeom prst="rect">
            <a:avLst/>
          </a:prstGeom>
        </p:spPr>
      </p:pic>
      <p:pic>
        <p:nvPicPr>
          <p:cNvPr id="9" name="Imagen 8" descr="Código QR para ENCUESTA DE SATISFACCIÓN">
            <a:extLst>
              <a:ext uri="{FF2B5EF4-FFF2-40B4-BE49-F238E27FC236}">
                <a16:creationId xmlns:a16="http://schemas.microsoft.com/office/drawing/2014/main" id="{FE580794-7A8A-BAF3-B135-9B450C72F8A5}"/>
              </a:ext>
            </a:extLst>
          </p:cNvPr>
          <p:cNvPicPr>
            <a:picLocks noChangeAspect="1"/>
          </p:cNvPicPr>
          <p:nvPr/>
        </p:nvPicPr>
        <p:blipFill>
          <a:blip r:embed="rId4"/>
          <a:stretch>
            <a:fillRect/>
          </a:stretch>
        </p:blipFill>
        <p:spPr>
          <a:xfrm>
            <a:off x="129360" y="1898625"/>
            <a:ext cx="2485135" cy="2485135"/>
          </a:xfrm>
          <a:prstGeom prst="rect">
            <a:avLst/>
          </a:prstGeom>
        </p:spPr>
      </p:pic>
    </p:spTree>
    <p:extLst>
      <p:ext uri="{BB962C8B-B14F-4D97-AF65-F5344CB8AC3E}">
        <p14:creationId xmlns:p14="http://schemas.microsoft.com/office/powerpoint/2010/main" val="24547656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D8745-B59E-5490-FC8A-E40AE1B97AB6}"/>
            </a:ext>
          </a:extLst>
        </p:cNvPr>
        <p:cNvGrpSpPr/>
        <p:nvPr/>
      </p:nvGrpSpPr>
      <p:grpSpPr>
        <a:xfrm>
          <a:off x="0" y="0"/>
          <a:ext cx="0" cy="0"/>
          <a:chOff x="0" y="0"/>
          <a:chExt cx="0" cy="0"/>
        </a:xfrm>
      </p:grpSpPr>
      <p:sp>
        <p:nvSpPr>
          <p:cNvPr id="10" name="Freeform 32">
            <a:extLst>
              <a:ext uri="{FF2B5EF4-FFF2-40B4-BE49-F238E27FC236}">
                <a16:creationId xmlns:a16="http://schemas.microsoft.com/office/drawing/2014/main" id="{75A79C44-D9D3-317D-3F6F-4C641F266F08}"/>
              </a:ext>
            </a:extLst>
          </p:cNvPr>
          <p:cNvSpPr/>
          <p:nvPr/>
        </p:nvSpPr>
        <p:spPr>
          <a:xfrm>
            <a:off x="8770887" y="5417127"/>
            <a:ext cx="2163814" cy="1440873"/>
          </a:xfrm>
          <a:custGeom>
            <a:avLst/>
            <a:gdLst>
              <a:gd name="connsiteX0" fmla="*/ 0 w 2991345"/>
              <a:gd name="connsiteY0" fmla="*/ 0 h 1991922"/>
              <a:gd name="connsiteX1" fmla="*/ 998265 w 2991345"/>
              <a:gd name="connsiteY1" fmla="*/ 0 h 1991922"/>
              <a:gd name="connsiteX2" fmla="*/ 2991345 w 2991345"/>
              <a:gd name="connsiteY2" fmla="*/ 1991922 h 1991922"/>
              <a:gd name="connsiteX3" fmla="*/ 1993080 w 2991345"/>
              <a:gd name="connsiteY3" fmla="*/ 1991922 h 1991922"/>
            </a:gdLst>
            <a:ahLst/>
            <a:cxnLst>
              <a:cxn ang="0">
                <a:pos x="connsiteX0" y="connsiteY0"/>
              </a:cxn>
              <a:cxn ang="0">
                <a:pos x="connsiteX1" y="connsiteY1"/>
              </a:cxn>
              <a:cxn ang="0">
                <a:pos x="connsiteX2" y="connsiteY2"/>
              </a:cxn>
              <a:cxn ang="0">
                <a:pos x="connsiteX3" y="connsiteY3"/>
              </a:cxn>
            </a:cxnLst>
            <a:rect l="l" t="t" r="r" b="b"/>
            <a:pathLst>
              <a:path w="2991345" h="1991922">
                <a:moveTo>
                  <a:pt x="0" y="0"/>
                </a:moveTo>
                <a:lnTo>
                  <a:pt x="998265" y="0"/>
                </a:lnTo>
                <a:lnTo>
                  <a:pt x="2991345" y="1991922"/>
                </a:lnTo>
                <a:lnTo>
                  <a:pt x="1993080" y="1991922"/>
                </a:lnTo>
                <a:close/>
              </a:path>
            </a:pathLst>
          </a:custGeom>
          <a:solidFill>
            <a:schemeClr val="accent1">
              <a:alpha val="85000"/>
            </a:schemeClr>
          </a:solidFill>
          <a:ln w="6362" cap="flat">
            <a:noFill/>
            <a:prstDash val="solid"/>
            <a:miter/>
          </a:ln>
        </p:spPr>
        <p:txBody>
          <a:bodyPr rtlCol="0" anchor="ctr"/>
          <a:lstStyle/>
          <a:p>
            <a:endParaRPr lang="en-US"/>
          </a:p>
        </p:txBody>
      </p:sp>
      <p:sp>
        <p:nvSpPr>
          <p:cNvPr id="16" name="Freeform 32">
            <a:extLst>
              <a:ext uri="{FF2B5EF4-FFF2-40B4-BE49-F238E27FC236}">
                <a16:creationId xmlns:a16="http://schemas.microsoft.com/office/drawing/2014/main" id="{8D4AA530-A7D8-5142-7DB3-606BCFFC69D3}"/>
              </a:ext>
            </a:extLst>
          </p:cNvPr>
          <p:cNvSpPr/>
          <p:nvPr/>
        </p:nvSpPr>
        <p:spPr>
          <a:xfrm>
            <a:off x="8249699" y="5443450"/>
            <a:ext cx="1042376" cy="694113"/>
          </a:xfrm>
          <a:custGeom>
            <a:avLst/>
            <a:gdLst>
              <a:gd name="connsiteX0" fmla="*/ 0 w 2991345"/>
              <a:gd name="connsiteY0" fmla="*/ 0 h 1991922"/>
              <a:gd name="connsiteX1" fmla="*/ 998265 w 2991345"/>
              <a:gd name="connsiteY1" fmla="*/ 0 h 1991922"/>
              <a:gd name="connsiteX2" fmla="*/ 2991345 w 2991345"/>
              <a:gd name="connsiteY2" fmla="*/ 1991922 h 1991922"/>
              <a:gd name="connsiteX3" fmla="*/ 1993080 w 2991345"/>
              <a:gd name="connsiteY3" fmla="*/ 1991922 h 1991922"/>
            </a:gdLst>
            <a:ahLst/>
            <a:cxnLst>
              <a:cxn ang="0">
                <a:pos x="connsiteX0" y="connsiteY0"/>
              </a:cxn>
              <a:cxn ang="0">
                <a:pos x="connsiteX1" y="connsiteY1"/>
              </a:cxn>
              <a:cxn ang="0">
                <a:pos x="connsiteX2" y="connsiteY2"/>
              </a:cxn>
              <a:cxn ang="0">
                <a:pos x="connsiteX3" y="connsiteY3"/>
              </a:cxn>
            </a:cxnLst>
            <a:rect l="l" t="t" r="r" b="b"/>
            <a:pathLst>
              <a:path w="2991345" h="1991922">
                <a:moveTo>
                  <a:pt x="0" y="0"/>
                </a:moveTo>
                <a:lnTo>
                  <a:pt x="998265" y="0"/>
                </a:lnTo>
                <a:lnTo>
                  <a:pt x="2991345" y="1991922"/>
                </a:lnTo>
                <a:lnTo>
                  <a:pt x="1993080" y="1991922"/>
                </a:lnTo>
                <a:close/>
              </a:path>
            </a:pathLst>
          </a:custGeom>
          <a:solidFill>
            <a:schemeClr val="accent1">
              <a:alpha val="85000"/>
            </a:schemeClr>
          </a:solidFill>
          <a:ln w="6362" cap="flat">
            <a:noFill/>
            <a:prstDash val="solid"/>
            <a:miter/>
          </a:ln>
        </p:spPr>
        <p:txBody>
          <a:bodyPr rtlCol="0" anchor="ctr"/>
          <a:lstStyle/>
          <a:p>
            <a:endParaRPr lang="en-US"/>
          </a:p>
        </p:txBody>
      </p:sp>
      <p:pic>
        <p:nvPicPr>
          <p:cNvPr id="17" name="Gráfico 16">
            <a:extLst>
              <a:ext uri="{FF2B5EF4-FFF2-40B4-BE49-F238E27FC236}">
                <a16:creationId xmlns:a16="http://schemas.microsoft.com/office/drawing/2014/main" id="{05BDE63D-E238-E00C-3FC4-DCFA5EC1685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12295" y="6034690"/>
            <a:ext cx="961570" cy="363618"/>
          </a:xfrm>
          <a:prstGeom prst="rect">
            <a:avLst/>
          </a:prstGeom>
        </p:spPr>
      </p:pic>
      <p:pic>
        <p:nvPicPr>
          <p:cNvPr id="3" name="Gráfico 2">
            <a:extLst>
              <a:ext uri="{FF2B5EF4-FFF2-40B4-BE49-F238E27FC236}">
                <a16:creationId xmlns:a16="http://schemas.microsoft.com/office/drawing/2014/main" id="{E0BA067B-E2E7-46F7-A07B-D2C348FA91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02583" y="1919503"/>
            <a:ext cx="4079967" cy="3018993"/>
          </a:xfrm>
          <a:prstGeom prst="rect">
            <a:avLst/>
          </a:prstGeom>
        </p:spPr>
      </p:pic>
      <p:sp>
        <p:nvSpPr>
          <p:cNvPr id="2" name="TextBox 7">
            <a:extLst>
              <a:ext uri="{FF2B5EF4-FFF2-40B4-BE49-F238E27FC236}">
                <a16:creationId xmlns:a16="http://schemas.microsoft.com/office/drawing/2014/main" id="{DA394F47-2EE6-42DF-9903-76A94E223ECD}"/>
              </a:ext>
            </a:extLst>
          </p:cNvPr>
          <p:cNvSpPr txBox="1"/>
          <p:nvPr/>
        </p:nvSpPr>
        <p:spPr>
          <a:xfrm>
            <a:off x="974682" y="2767279"/>
            <a:ext cx="4014736" cy="1323439"/>
          </a:xfrm>
          <a:prstGeom prst="rect">
            <a:avLst/>
          </a:prstGeom>
          <a:noFill/>
        </p:spPr>
        <p:txBody>
          <a:bodyPr wrap="square" lIns="91440" tIns="45720" rIns="91440" bIns="45720" rtlCol="0" anchor="t">
            <a:spAutoFit/>
          </a:bodyPr>
          <a:lstStyle/>
          <a:p>
            <a:r>
              <a:rPr lang="es-ES" sz="8000" b="1">
                <a:solidFill>
                  <a:schemeClr val="bg1">
                    <a:lumMod val="95000"/>
                  </a:schemeClr>
                </a:solidFill>
              </a:rPr>
              <a:t>GRACIAS</a:t>
            </a:r>
            <a:endParaRPr lang="es-ES" sz="8000">
              <a:solidFill>
                <a:schemeClr val="bg1">
                  <a:lumMod val="95000"/>
                </a:schemeClr>
              </a:solidFill>
            </a:endParaRPr>
          </a:p>
        </p:txBody>
      </p:sp>
    </p:spTree>
    <p:extLst>
      <p:ext uri="{BB962C8B-B14F-4D97-AF65-F5344CB8AC3E}">
        <p14:creationId xmlns:p14="http://schemas.microsoft.com/office/powerpoint/2010/main" val="412753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TextBox 282">
            <a:extLst>
              <a:ext uri="{FF2B5EF4-FFF2-40B4-BE49-F238E27FC236}">
                <a16:creationId xmlns:a16="http://schemas.microsoft.com/office/drawing/2014/main" id="{7E89C926-DF63-9139-E473-3066A50B0DC1}"/>
              </a:ext>
            </a:extLst>
          </p:cNvPr>
          <p:cNvSpPr txBox="1"/>
          <p:nvPr/>
        </p:nvSpPr>
        <p:spPr>
          <a:xfrm>
            <a:off x="2100649" y="2569936"/>
            <a:ext cx="6956854"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4400">
                <a:solidFill>
                  <a:srgbClr val="002060"/>
                </a:solidFill>
                <a:latin typeface="Oswald Medium"/>
              </a:rPr>
              <a:t>2. Contexto económico y Fiscal de Bogotá</a:t>
            </a:r>
            <a:r>
              <a:rPr lang="es-ES" sz="4400" b="0" i="0">
                <a:solidFill>
                  <a:srgbClr val="000000"/>
                </a:solidFill>
                <a:latin typeface="Oswald Medium"/>
                <a:ea typeface="Oswald Medium"/>
                <a:cs typeface="Oswald Medium"/>
              </a:rPr>
              <a:t>​</a:t>
            </a:r>
            <a:endParaRPr lang="es-ES" sz="4000"/>
          </a:p>
          <a:p>
            <a:pPr algn="ctr"/>
            <a:endParaRPr lang="es-ES" sz="4000"/>
          </a:p>
        </p:txBody>
      </p:sp>
      <p:grpSp>
        <p:nvGrpSpPr>
          <p:cNvPr id="2" name="Grupo 1">
            <a:extLst>
              <a:ext uri="{FF2B5EF4-FFF2-40B4-BE49-F238E27FC236}">
                <a16:creationId xmlns:a16="http://schemas.microsoft.com/office/drawing/2014/main" id="{5D6141F8-DA3C-111A-6C31-417CE9F7C2E3}"/>
              </a:ext>
            </a:extLst>
          </p:cNvPr>
          <p:cNvGrpSpPr/>
          <p:nvPr/>
        </p:nvGrpSpPr>
        <p:grpSpPr>
          <a:xfrm>
            <a:off x="10344150" y="5248275"/>
            <a:ext cx="1695449" cy="1508119"/>
            <a:chOff x="11005264" y="5632077"/>
            <a:chExt cx="1186735" cy="1229091"/>
          </a:xfrm>
        </p:grpSpPr>
        <p:pic>
          <p:nvPicPr>
            <p:cNvPr id="3" name="Imagen 2">
              <a:extLst>
                <a:ext uri="{FF2B5EF4-FFF2-40B4-BE49-F238E27FC236}">
                  <a16:creationId xmlns:a16="http://schemas.microsoft.com/office/drawing/2014/main" id="{7B432D96-3914-0A82-42E0-2E625C1BDA34}"/>
                </a:ext>
              </a:extLst>
            </p:cNvPr>
            <p:cNvPicPr>
              <a:picLocks noChangeAspect="1"/>
            </p:cNvPicPr>
            <p:nvPr/>
          </p:nvPicPr>
          <p:blipFill>
            <a:blip r:embed="rId2"/>
            <a:srcRect/>
            <a:stretch/>
          </p:blipFill>
          <p:spPr>
            <a:xfrm>
              <a:off x="11005264" y="5984244"/>
              <a:ext cx="1186735" cy="876924"/>
            </a:xfrm>
            <a:prstGeom prst="rect">
              <a:avLst/>
            </a:prstGeom>
          </p:spPr>
        </p:pic>
        <p:grpSp>
          <p:nvGrpSpPr>
            <p:cNvPr id="4" name="Group 12">
              <a:extLst>
                <a:ext uri="{FF2B5EF4-FFF2-40B4-BE49-F238E27FC236}">
                  <a16:creationId xmlns:a16="http://schemas.microsoft.com/office/drawing/2014/main" id="{FDD8DB23-32C8-2B23-41C6-7C0139041F08}"/>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5" name="Rectangle 8">
                <a:extLst>
                  <a:ext uri="{FF2B5EF4-FFF2-40B4-BE49-F238E27FC236}">
                    <a16:creationId xmlns:a16="http://schemas.microsoft.com/office/drawing/2014/main" id="{6A638F95-3341-9CC7-7B4D-38DED3927DC9}"/>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41F7A4B5-F18B-DA90-5F50-0F5ACC488A59}"/>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90861F36-437B-47F6-F86B-98A404FCF7B4}"/>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23837DF3-CAD3-1CCF-F57C-9D96C0E06C2D}"/>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7065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9EC4AB1E-617B-3633-7634-4737717DB8F3}"/>
              </a:ext>
            </a:extLst>
          </p:cNvPr>
          <p:cNvPicPr>
            <a:picLocks noGrp="1" noChangeAspect="1"/>
          </p:cNvPicPr>
          <p:nvPr>
            <p:ph type="pic" sz="quarter" idx="13"/>
          </p:nvPr>
        </p:nvPicPr>
        <p:blipFill>
          <a:blip r:embed="rId2"/>
          <a:srcRect l="21888" r="21888"/>
          <a:stretch/>
        </p:blipFill>
        <p:spPr/>
      </p:pic>
      <p:pic>
        <p:nvPicPr>
          <p:cNvPr id="12" name="Marcador de posición de imagen 11" descr="Ciudad con edificios altos&#10;&#10;Descripción generada automáticamente">
            <a:extLst>
              <a:ext uri="{FF2B5EF4-FFF2-40B4-BE49-F238E27FC236}">
                <a16:creationId xmlns:a16="http://schemas.microsoft.com/office/drawing/2014/main" id="{6BACE8B3-BC33-08A2-1D2B-EC74A021FA87}"/>
              </a:ext>
            </a:extLst>
          </p:cNvPr>
          <p:cNvPicPr>
            <a:picLocks noGrp="1" noChangeAspect="1"/>
          </p:cNvPicPr>
          <p:nvPr>
            <p:ph type="pic" sz="quarter" idx="14"/>
          </p:nvPr>
        </p:nvPicPr>
        <p:blipFill>
          <a:blip r:embed="rId2"/>
          <a:srcRect l="21887" r="21887"/>
          <a:stretch/>
        </p:blipFill>
        <p:spPr/>
      </p:pic>
      <p:sp>
        <p:nvSpPr>
          <p:cNvPr id="13" name="Título 12">
            <a:extLst>
              <a:ext uri="{FF2B5EF4-FFF2-40B4-BE49-F238E27FC236}">
                <a16:creationId xmlns:a16="http://schemas.microsoft.com/office/drawing/2014/main" id="{7C93EA49-EEC7-F53D-8C81-80B57DB9085C}"/>
              </a:ext>
            </a:extLst>
          </p:cNvPr>
          <p:cNvSpPr>
            <a:spLocks noGrp="1"/>
          </p:cNvSpPr>
          <p:nvPr>
            <p:ph type="title"/>
          </p:nvPr>
        </p:nvSpPr>
        <p:spPr>
          <a:xfrm>
            <a:off x="3310349" y="3215044"/>
            <a:ext cx="5125791" cy="1325563"/>
          </a:xfrm>
        </p:spPr>
        <p:txBody>
          <a:bodyPr/>
          <a:lstStyle/>
          <a:p>
            <a:r>
              <a:rPr lang="es-MX" sz="3600"/>
              <a:t>Contexto económico</a:t>
            </a:r>
          </a:p>
        </p:txBody>
      </p:sp>
      <p:sp>
        <p:nvSpPr>
          <p:cNvPr id="23" name="Freeform 22">
            <a:extLst>
              <a:ext uri="{FF2B5EF4-FFF2-40B4-BE49-F238E27FC236}">
                <a16:creationId xmlns:a16="http://schemas.microsoft.com/office/drawing/2014/main" id="{5805DF79-ED81-58BC-EDE6-DCA10FB700FE}"/>
              </a:ext>
            </a:extLst>
          </p:cNvPr>
          <p:cNvSpPr/>
          <p:nvPr/>
        </p:nvSpPr>
        <p:spPr>
          <a:xfrm>
            <a:off x="10564188" y="7948"/>
            <a:ext cx="1644650" cy="1643694"/>
          </a:xfrm>
          <a:custGeom>
            <a:avLst/>
            <a:gdLst>
              <a:gd name="connsiteX0" fmla="*/ 0 w 1644650"/>
              <a:gd name="connsiteY0" fmla="*/ 0 h 1643694"/>
              <a:gd name="connsiteX1" fmla="*/ 1644651 w 1644650"/>
              <a:gd name="connsiteY1" fmla="*/ 1643694 h 1643694"/>
              <a:gd name="connsiteX2" fmla="*/ 1644651 w 1644650"/>
              <a:gd name="connsiteY2" fmla="*/ 0 h 1643694"/>
              <a:gd name="connsiteX3" fmla="*/ 0 w 1644650"/>
              <a:gd name="connsiteY3" fmla="*/ 0 h 1643694"/>
            </a:gdLst>
            <a:ahLst/>
            <a:cxnLst>
              <a:cxn ang="0">
                <a:pos x="connsiteX0" y="connsiteY0"/>
              </a:cxn>
              <a:cxn ang="0">
                <a:pos x="connsiteX1" y="connsiteY1"/>
              </a:cxn>
              <a:cxn ang="0">
                <a:pos x="connsiteX2" y="connsiteY2"/>
              </a:cxn>
              <a:cxn ang="0">
                <a:pos x="connsiteX3" y="connsiteY3"/>
              </a:cxn>
            </a:cxnLst>
            <a:rect l="l" t="t" r="r" b="b"/>
            <a:pathLst>
              <a:path w="1644650" h="1643694">
                <a:moveTo>
                  <a:pt x="0" y="0"/>
                </a:moveTo>
                <a:lnTo>
                  <a:pt x="1644651" y="1643694"/>
                </a:lnTo>
                <a:lnTo>
                  <a:pt x="1644651" y="0"/>
                </a:lnTo>
                <a:lnTo>
                  <a:pt x="0" y="0"/>
                </a:lnTo>
                <a:close/>
              </a:path>
            </a:pathLst>
          </a:custGeom>
          <a:solidFill>
            <a:schemeClr val="accent1"/>
          </a:solidFill>
          <a:ln w="636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2A34"/>
              </a:solidFill>
              <a:effectLst/>
              <a:uLnTx/>
              <a:uFillTx/>
              <a:latin typeface="Lexend Deca"/>
              <a:ea typeface="+mn-ea"/>
              <a:cs typeface="+mn-cs"/>
            </a:endParaRPr>
          </a:p>
        </p:txBody>
      </p:sp>
      <p:sp>
        <p:nvSpPr>
          <p:cNvPr id="24" name="Freeform 23">
            <a:extLst>
              <a:ext uri="{FF2B5EF4-FFF2-40B4-BE49-F238E27FC236}">
                <a16:creationId xmlns:a16="http://schemas.microsoft.com/office/drawing/2014/main" id="{C6251F79-76C7-5F6B-95B9-5A7BF5455C09}"/>
              </a:ext>
            </a:extLst>
          </p:cNvPr>
          <p:cNvSpPr/>
          <p:nvPr/>
        </p:nvSpPr>
        <p:spPr>
          <a:xfrm>
            <a:off x="1592338" y="4866079"/>
            <a:ext cx="3622520" cy="1991921"/>
          </a:xfrm>
          <a:custGeom>
            <a:avLst/>
            <a:gdLst>
              <a:gd name="connsiteX0" fmla="*/ 3622520 w 3622520"/>
              <a:gd name="connsiteY0" fmla="*/ 1991922 h 1991921"/>
              <a:gd name="connsiteX1" fmla="*/ 1629440 w 3622520"/>
              <a:gd name="connsiteY1" fmla="*/ 0 h 1991921"/>
              <a:gd name="connsiteX2" fmla="*/ 0 w 3622520"/>
              <a:gd name="connsiteY2" fmla="*/ 0 h 1991921"/>
              <a:gd name="connsiteX3" fmla="*/ 1993080 w 3622520"/>
              <a:gd name="connsiteY3" fmla="*/ 1991922 h 1991921"/>
              <a:gd name="connsiteX4" fmla="*/ 3622520 w 3622520"/>
              <a:gd name="connsiteY4" fmla="*/ 1991922 h 1991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2520" h="1991921">
                <a:moveTo>
                  <a:pt x="3622520" y="1991922"/>
                </a:moveTo>
                <a:lnTo>
                  <a:pt x="1629440" y="0"/>
                </a:lnTo>
                <a:lnTo>
                  <a:pt x="0" y="0"/>
                </a:lnTo>
                <a:lnTo>
                  <a:pt x="1993080" y="1991922"/>
                </a:lnTo>
                <a:lnTo>
                  <a:pt x="3622520" y="1991922"/>
                </a:lnTo>
                <a:close/>
              </a:path>
            </a:pathLst>
          </a:custGeom>
          <a:solidFill>
            <a:schemeClr val="accent1">
              <a:alpha val="85000"/>
            </a:schemeClr>
          </a:solidFill>
          <a:ln w="636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2A34"/>
              </a:solidFill>
              <a:effectLst/>
              <a:uLnTx/>
              <a:uFillTx/>
              <a:latin typeface="Lexend Deca"/>
              <a:ea typeface="+mn-ea"/>
              <a:cs typeface="+mn-cs"/>
            </a:endParaRPr>
          </a:p>
        </p:txBody>
      </p:sp>
      <p:sp>
        <p:nvSpPr>
          <p:cNvPr id="33" name="Freeform 32">
            <a:extLst>
              <a:ext uri="{FF2B5EF4-FFF2-40B4-BE49-F238E27FC236}">
                <a16:creationId xmlns:a16="http://schemas.microsoft.com/office/drawing/2014/main" id="{690BB1BD-6FBC-3ED7-6262-ED28FEBC522D}"/>
              </a:ext>
            </a:extLst>
          </p:cNvPr>
          <p:cNvSpPr/>
          <p:nvPr/>
        </p:nvSpPr>
        <p:spPr>
          <a:xfrm>
            <a:off x="5298084" y="0"/>
            <a:ext cx="2163814" cy="1440873"/>
          </a:xfrm>
          <a:custGeom>
            <a:avLst/>
            <a:gdLst>
              <a:gd name="connsiteX0" fmla="*/ 0 w 2991345"/>
              <a:gd name="connsiteY0" fmla="*/ 0 h 1991922"/>
              <a:gd name="connsiteX1" fmla="*/ 998265 w 2991345"/>
              <a:gd name="connsiteY1" fmla="*/ 0 h 1991922"/>
              <a:gd name="connsiteX2" fmla="*/ 2991345 w 2991345"/>
              <a:gd name="connsiteY2" fmla="*/ 1991922 h 1991922"/>
              <a:gd name="connsiteX3" fmla="*/ 1993080 w 2991345"/>
              <a:gd name="connsiteY3" fmla="*/ 1991922 h 1991922"/>
            </a:gdLst>
            <a:ahLst/>
            <a:cxnLst>
              <a:cxn ang="0">
                <a:pos x="connsiteX0" y="connsiteY0"/>
              </a:cxn>
              <a:cxn ang="0">
                <a:pos x="connsiteX1" y="connsiteY1"/>
              </a:cxn>
              <a:cxn ang="0">
                <a:pos x="connsiteX2" y="connsiteY2"/>
              </a:cxn>
              <a:cxn ang="0">
                <a:pos x="connsiteX3" y="connsiteY3"/>
              </a:cxn>
            </a:cxnLst>
            <a:rect l="l" t="t" r="r" b="b"/>
            <a:pathLst>
              <a:path w="2991345" h="1991922">
                <a:moveTo>
                  <a:pt x="0" y="0"/>
                </a:moveTo>
                <a:lnTo>
                  <a:pt x="998265" y="0"/>
                </a:lnTo>
                <a:lnTo>
                  <a:pt x="2991345" y="1991922"/>
                </a:lnTo>
                <a:lnTo>
                  <a:pt x="1993080" y="1991922"/>
                </a:lnTo>
                <a:close/>
              </a:path>
            </a:pathLst>
          </a:custGeom>
          <a:solidFill>
            <a:schemeClr val="accent1">
              <a:alpha val="85000"/>
            </a:schemeClr>
          </a:solidFill>
          <a:ln w="636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2A34"/>
              </a:solidFill>
              <a:effectLst/>
              <a:uLnTx/>
              <a:uFillTx/>
              <a:latin typeface="Lexend Deca"/>
              <a:ea typeface="+mn-ea"/>
              <a:cs typeface="+mn-cs"/>
            </a:endParaRPr>
          </a:p>
        </p:txBody>
      </p:sp>
      <p:grpSp>
        <p:nvGrpSpPr>
          <p:cNvPr id="2" name="Grupo 1">
            <a:extLst>
              <a:ext uri="{FF2B5EF4-FFF2-40B4-BE49-F238E27FC236}">
                <a16:creationId xmlns:a16="http://schemas.microsoft.com/office/drawing/2014/main" id="{E74BCEBA-4155-CD84-62A1-EF4E4DF0071F}"/>
              </a:ext>
            </a:extLst>
          </p:cNvPr>
          <p:cNvGrpSpPr/>
          <p:nvPr/>
        </p:nvGrpSpPr>
        <p:grpSpPr>
          <a:xfrm>
            <a:off x="10462339" y="5628909"/>
            <a:ext cx="1186735" cy="1229091"/>
            <a:chOff x="11005264" y="5632077"/>
            <a:chExt cx="1186735" cy="1229091"/>
          </a:xfrm>
        </p:grpSpPr>
        <p:pic>
          <p:nvPicPr>
            <p:cNvPr id="3" name="Imagen 2">
              <a:extLst>
                <a:ext uri="{FF2B5EF4-FFF2-40B4-BE49-F238E27FC236}">
                  <a16:creationId xmlns:a16="http://schemas.microsoft.com/office/drawing/2014/main" id="{2C3D2954-E260-5251-6984-E5AFB118979E}"/>
                </a:ext>
              </a:extLst>
            </p:cNvPr>
            <p:cNvPicPr>
              <a:picLocks noChangeAspect="1"/>
            </p:cNvPicPr>
            <p:nvPr/>
          </p:nvPicPr>
          <p:blipFill>
            <a:blip r:embed="rId3"/>
            <a:srcRect/>
            <a:stretch/>
          </p:blipFill>
          <p:spPr>
            <a:xfrm>
              <a:off x="11005264" y="5984244"/>
              <a:ext cx="1186735" cy="876924"/>
            </a:xfrm>
            <a:prstGeom prst="rect">
              <a:avLst/>
            </a:prstGeom>
          </p:spPr>
        </p:pic>
        <p:grpSp>
          <p:nvGrpSpPr>
            <p:cNvPr id="4" name="Group 12">
              <a:extLst>
                <a:ext uri="{FF2B5EF4-FFF2-40B4-BE49-F238E27FC236}">
                  <a16:creationId xmlns:a16="http://schemas.microsoft.com/office/drawing/2014/main" id="{D095F362-499A-9EF0-8DEC-4DE889E733FE}"/>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6" name="Rectangle 8">
                <a:extLst>
                  <a:ext uri="{FF2B5EF4-FFF2-40B4-BE49-F238E27FC236}">
                    <a16:creationId xmlns:a16="http://schemas.microsoft.com/office/drawing/2014/main" id="{4383A6EB-C04D-F8B3-A3E6-CEF4895302BF}"/>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9">
                <a:extLst>
                  <a:ext uri="{FF2B5EF4-FFF2-40B4-BE49-F238E27FC236}">
                    <a16:creationId xmlns:a16="http://schemas.microsoft.com/office/drawing/2014/main" id="{1D3D0E15-B58E-8D23-0586-15D9E3B40905}"/>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0">
                <a:extLst>
                  <a:ext uri="{FF2B5EF4-FFF2-40B4-BE49-F238E27FC236}">
                    <a16:creationId xmlns:a16="http://schemas.microsoft.com/office/drawing/2014/main" id="{219F7B6F-4A52-E45A-5FC9-7CB5EC7198A2}"/>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1">
                <a:extLst>
                  <a:ext uri="{FF2B5EF4-FFF2-40B4-BE49-F238E27FC236}">
                    <a16:creationId xmlns:a16="http://schemas.microsoft.com/office/drawing/2014/main" id="{B140FF0F-9FCA-6533-DDF2-AA5CBD327C63}"/>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063100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A5A76-58F9-16BE-D604-708FABC954EE}"/>
            </a:ext>
          </a:extLst>
        </p:cNvPr>
        <p:cNvGrpSpPr/>
        <p:nvPr/>
      </p:nvGrpSpPr>
      <p:grpSpPr>
        <a:xfrm>
          <a:off x="0" y="0"/>
          <a:ext cx="0" cy="0"/>
          <a:chOff x="0" y="0"/>
          <a:chExt cx="0" cy="0"/>
        </a:xfrm>
      </p:grpSpPr>
      <p:graphicFrame>
        <p:nvGraphicFramePr>
          <p:cNvPr id="9" name="Gráfico 8">
            <a:extLst>
              <a:ext uri="{FF2B5EF4-FFF2-40B4-BE49-F238E27FC236}">
                <a16:creationId xmlns:a16="http://schemas.microsoft.com/office/drawing/2014/main" id="{5AEAD876-2140-F12A-05B5-B23CABEAB4A3}"/>
              </a:ext>
            </a:extLst>
          </p:cNvPr>
          <p:cNvGraphicFramePr>
            <a:graphicFrameLocks/>
          </p:cNvGraphicFramePr>
          <p:nvPr/>
        </p:nvGraphicFramePr>
        <p:xfrm>
          <a:off x="5804033" y="2147326"/>
          <a:ext cx="5582653" cy="4287167"/>
        </p:xfrm>
        <a:graphic>
          <a:graphicData uri="http://schemas.openxmlformats.org/drawingml/2006/chart">
            <c:chart xmlns:c="http://schemas.openxmlformats.org/drawingml/2006/chart" xmlns:r="http://schemas.openxmlformats.org/officeDocument/2006/relationships" r:id="rId2"/>
          </a:graphicData>
        </a:graphic>
      </p:graphicFrame>
      <p:sp>
        <p:nvSpPr>
          <p:cNvPr id="4" name="Google Shape;410;p6">
            <a:extLst>
              <a:ext uri="{FF2B5EF4-FFF2-40B4-BE49-F238E27FC236}">
                <a16:creationId xmlns:a16="http://schemas.microsoft.com/office/drawing/2014/main" id="{AE950281-3996-697B-56CF-E50E66A99507}"/>
              </a:ext>
            </a:extLst>
          </p:cNvPr>
          <p:cNvSpPr txBox="1"/>
          <p:nvPr/>
        </p:nvSpPr>
        <p:spPr>
          <a:xfrm>
            <a:off x="1224226" y="244945"/>
            <a:ext cx="10917745" cy="751149"/>
          </a:xfrm>
          <a:prstGeom prst="rect">
            <a:avLst/>
          </a:prstGeom>
          <a:noFill/>
          <a:ln>
            <a:noFill/>
          </a:ln>
        </p:spPr>
        <p:txBody>
          <a:bodyPr spcFirstLastPara="1" wrap="square" lIns="91425" tIns="45700" rIns="91425" bIns="45700" anchor="t" anchorCtr="0">
            <a:noAutofit/>
          </a:bodyPr>
          <a:lstStyle>
            <a:defPPr>
              <a:defRPr lang="es-CO"/>
            </a:defPPr>
            <a:lvl1pPr marL="0" marR="0" lvl="0" indent="0" algn="ctr" defTabSz="914400" eaLnBrk="1" fontAlgn="auto" latinLnBrk="0" hangingPunct="1">
              <a:lnSpc>
                <a:spcPct val="90000"/>
              </a:lnSpc>
              <a:spcBef>
                <a:spcPts val="0"/>
              </a:spcBef>
              <a:spcAft>
                <a:spcPts val="0"/>
              </a:spcAft>
              <a:buClrTx/>
              <a:buSzTx/>
              <a:buFontTx/>
              <a:buNone/>
              <a:tabLst/>
              <a:defRPr kumimoji="0" sz="2200" b="1" i="0" u="none" strike="noStrike" cap="none" spc="0" normalizeH="0" baseline="0">
                <a:ln>
                  <a:noFill/>
                </a:ln>
                <a:solidFill>
                  <a:srgbClr val="C00000"/>
                </a:solidFill>
                <a:effectLst/>
                <a:uLnTx/>
                <a:uFillTx/>
                <a:latin typeface="Arial Narrow" panose="020B0606020202030204" pitchFamily="34" charset="0"/>
                <a:ea typeface="Arial Narrow"/>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sz="2000" b="0" i="0" u="none" strike="noStrike" kern="1200" cap="none" spc="0" normalizeH="0" baseline="0" noProof="0">
                <a:ln>
                  <a:noFill/>
                </a:ln>
                <a:solidFill>
                  <a:srgbClr val="232A34"/>
                </a:solidFill>
                <a:effectLst/>
                <a:uLnTx/>
                <a:uFillTx/>
                <a:latin typeface="+mj-lt"/>
                <a:ea typeface="+mj-ea"/>
              </a:rPr>
              <a:t>En el periodo 2015-2025, la economía bogotana creció en promedio 0,5 p.p. más que la economía colombiana. En 2024, </a:t>
            </a:r>
            <a:r>
              <a:rPr lang="es-CO" sz="2000" b="0">
                <a:solidFill>
                  <a:srgbClr val="232A34"/>
                </a:solidFill>
                <a:latin typeface="+mj-lt"/>
                <a:ea typeface="+mj-ea"/>
              </a:rPr>
              <a:t>particularmente se destacó </a:t>
            </a:r>
            <a:r>
              <a:rPr kumimoji="0" lang="es-CO" sz="2000" b="0" i="0" u="none" strike="noStrike" kern="1200" cap="none" spc="0" normalizeH="0" baseline="0" noProof="0">
                <a:ln>
                  <a:noFill/>
                </a:ln>
                <a:solidFill>
                  <a:srgbClr val="232A34"/>
                </a:solidFill>
                <a:effectLst/>
                <a:uLnTx/>
                <a:uFillTx/>
                <a:latin typeface="+mj-lt"/>
                <a:ea typeface="+mj-ea"/>
              </a:rPr>
              <a:t>la construcción por su alto crecimiento</a:t>
            </a:r>
          </a:p>
        </p:txBody>
      </p:sp>
      <p:sp>
        <p:nvSpPr>
          <p:cNvPr id="5" name="CuadroTexto 4">
            <a:extLst>
              <a:ext uri="{FF2B5EF4-FFF2-40B4-BE49-F238E27FC236}">
                <a16:creationId xmlns:a16="http://schemas.microsoft.com/office/drawing/2014/main" id="{49F85E4A-C924-4ECD-6EDA-E3E4695B103C}"/>
              </a:ext>
            </a:extLst>
          </p:cNvPr>
          <p:cNvSpPr txBox="1"/>
          <p:nvPr/>
        </p:nvSpPr>
        <p:spPr>
          <a:xfrm>
            <a:off x="645147" y="1630221"/>
            <a:ext cx="5158886"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rPr>
              <a:t>Producto Interno Bruto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0" i="1"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rPr>
              <a:t>Variación anual (%) </a:t>
            </a:r>
            <a:endParaRPr kumimoji="0" lang="es-CO" sz="1600" b="0" i="0"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endParaRPr>
          </a:p>
        </p:txBody>
      </p:sp>
      <p:sp>
        <p:nvSpPr>
          <p:cNvPr id="6" name="Google Shape;397;p5">
            <a:extLst>
              <a:ext uri="{FF2B5EF4-FFF2-40B4-BE49-F238E27FC236}">
                <a16:creationId xmlns:a16="http://schemas.microsoft.com/office/drawing/2014/main" id="{1A26194E-2EC5-9A9A-7F61-C7EEF74EBC77}"/>
              </a:ext>
            </a:extLst>
          </p:cNvPr>
          <p:cNvSpPr txBox="1"/>
          <p:nvPr/>
        </p:nvSpPr>
        <p:spPr>
          <a:xfrm>
            <a:off x="144379" y="6295217"/>
            <a:ext cx="7103378" cy="43084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Nota: p: provisional ; </a:t>
            </a:r>
            <a:r>
              <a:rPr kumimoji="0" lang="es-CO" sz="1100" i="0" u="none" strike="noStrike" kern="1200" cap="none" spc="0" normalizeH="0" baseline="0" noProof="0" err="1">
                <a:ln>
                  <a:noFill/>
                </a:ln>
                <a:solidFill>
                  <a:prstClr val="black"/>
                </a:solidFill>
                <a:effectLst/>
                <a:uLnTx/>
                <a:uFillTx/>
                <a:latin typeface="Arial" panose="020B0604020202020204" pitchFamily="34" charset="0"/>
                <a:ea typeface="Arial"/>
                <a:cs typeface="Arial" panose="020B0604020202020204" pitchFamily="34" charset="0"/>
                <a:sym typeface="Arial"/>
              </a:rPr>
              <a:t>pr</a:t>
            </a:r>
            <a:r>
              <a:rPr kumimoji="0" lang="es-CO" sz="1100"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 preliminar ; pre: preliminar y estimado</a:t>
            </a:r>
            <a:br>
              <a:rPr kumimoji="0" lang="es-CO" sz="1100"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br>
            <a:r>
              <a:rPr kumimoji="0" lang="es-CO" sz="1100"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Fuente: DANE, Cuentas Nacionales y PIB trimestral de Bogotá D.C</a:t>
            </a:r>
            <a:r>
              <a:rPr kumimoji="0" lang="es-CO" sz="1100" b="0"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a:t>
            </a:r>
            <a:endParaRPr kumimoji="0" lang="es-CO" sz="11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Arial"/>
            </a:endParaRPr>
          </a:p>
        </p:txBody>
      </p:sp>
      <p:sp>
        <p:nvSpPr>
          <p:cNvPr id="11" name="Google Shape;396;p5">
            <a:extLst>
              <a:ext uri="{FF2B5EF4-FFF2-40B4-BE49-F238E27FC236}">
                <a16:creationId xmlns:a16="http://schemas.microsoft.com/office/drawing/2014/main" id="{7F9BE9E2-63F2-484E-BEE6-DDE7889FBCDC}"/>
              </a:ext>
            </a:extLst>
          </p:cNvPr>
          <p:cNvSpPr txBox="1"/>
          <p:nvPr/>
        </p:nvSpPr>
        <p:spPr>
          <a:xfrm>
            <a:off x="5804034" y="1607049"/>
            <a:ext cx="5659653" cy="58473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a:ln>
                  <a:noFill/>
                </a:ln>
                <a:solidFill>
                  <a:prstClr val="black"/>
                </a:solidFill>
                <a:effectLst/>
                <a:uLnTx/>
                <a:uFillTx/>
                <a:latin typeface="Arial Narrow" panose="020B0606020202030204" pitchFamily="34" charset="0"/>
                <a:ea typeface="Arial"/>
                <a:cs typeface="Arial"/>
                <a:sym typeface="Arial"/>
              </a:rPr>
              <a:t>Producto Interno Bruto – Sectorial – 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1" u="none" strike="noStrike" kern="1200" cap="none" spc="0" normalizeH="0" baseline="0" noProof="0">
                <a:ln>
                  <a:noFill/>
                </a:ln>
                <a:solidFill>
                  <a:prstClr val="black"/>
                </a:solidFill>
                <a:effectLst/>
                <a:uLnTx/>
                <a:uFillTx/>
                <a:latin typeface="Arial Narrow" panose="020B0606020202030204" pitchFamily="34" charset="0"/>
                <a:ea typeface="Arial"/>
                <a:cs typeface="Arial"/>
                <a:sym typeface="Arial"/>
              </a:rPr>
              <a:t>Variación anual (%)</a:t>
            </a:r>
            <a:endParaRPr kumimoji="0" lang="es-ES" sz="1600" b="0" i="0" u="none" strike="noStrike" kern="1200" cap="none" spc="0" normalizeH="0" baseline="0" noProof="0">
              <a:ln>
                <a:noFill/>
              </a:ln>
              <a:solidFill>
                <a:prstClr val="black"/>
              </a:solidFill>
              <a:effectLst/>
              <a:uLnTx/>
              <a:uFillTx/>
              <a:latin typeface="Arial Narrow" panose="020B0606020202030204" pitchFamily="34" charset="0"/>
            </a:endParaRPr>
          </a:p>
        </p:txBody>
      </p:sp>
      <p:sp>
        <p:nvSpPr>
          <p:cNvPr id="3" name="Oval 2">
            <a:extLst>
              <a:ext uri="{FF2B5EF4-FFF2-40B4-BE49-F238E27FC236}">
                <a16:creationId xmlns:a16="http://schemas.microsoft.com/office/drawing/2014/main" id="{0DF5E140-E4E0-3E18-DEF8-F97CEEBD9D4F}"/>
              </a:ext>
            </a:extLst>
          </p:cNvPr>
          <p:cNvSpPr/>
          <p:nvPr/>
        </p:nvSpPr>
        <p:spPr>
          <a:xfrm>
            <a:off x="6683099" y="2371357"/>
            <a:ext cx="4742088" cy="430847"/>
          </a:xfrm>
          <a:prstGeom prst="ellipse">
            <a:avLst/>
          </a:prstGeom>
          <a:noFill/>
          <a:ln w="1905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Lexend Deca"/>
              <a:ea typeface="+mn-ea"/>
              <a:cs typeface="+mn-cs"/>
            </a:endParaRPr>
          </a:p>
        </p:txBody>
      </p:sp>
      <p:graphicFrame>
        <p:nvGraphicFramePr>
          <p:cNvPr id="7" name="Gráfico 6">
            <a:extLst>
              <a:ext uri="{FF2B5EF4-FFF2-40B4-BE49-F238E27FC236}">
                <a16:creationId xmlns:a16="http://schemas.microsoft.com/office/drawing/2014/main" id="{9D1C506E-2819-0A0B-AC27-E7286DC5F706}"/>
              </a:ext>
            </a:extLst>
          </p:cNvPr>
          <p:cNvGraphicFramePr>
            <a:graphicFrameLocks/>
          </p:cNvGraphicFramePr>
          <p:nvPr/>
        </p:nvGraphicFramePr>
        <p:xfrm>
          <a:off x="392446" y="2293148"/>
          <a:ext cx="5488590" cy="3971035"/>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upo 1">
            <a:extLst>
              <a:ext uri="{FF2B5EF4-FFF2-40B4-BE49-F238E27FC236}">
                <a16:creationId xmlns:a16="http://schemas.microsoft.com/office/drawing/2014/main" id="{6163E463-04C9-010F-972A-E6F6182E19CD}"/>
              </a:ext>
            </a:extLst>
          </p:cNvPr>
          <p:cNvGrpSpPr/>
          <p:nvPr/>
        </p:nvGrpSpPr>
        <p:grpSpPr>
          <a:xfrm>
            <a:off x="11005264" y="5632077"/>
            <a:ext cx="1186735" cy="1229091"/>
            <a:chOff x="11005264" y="5632077"/>
            <a:chExt cx="1186735" cy="1229091"/>
          </a:xfrm>
        </p:grpSpPr>
        <p:pic>
          <p:nvPicPr>
            <p:cNvPr id="8" name="Imagen 7">
              <a:extLst>
                <a:ext uri="{FF2B5EF4-FFF2-40B4-BE49-F238E27FC236}">
                  <a16:creationId xmlns:a16="http://schemas.microsoft.com/office/drawing/2014/main" id="{DAC5E14E-5A22-C9C8-F4E6-994986F601AF}"/>
                </a:ext>
              </a:extLst>
            </p:cNvPr>
            <p:cNvPicPr>
              <a:picLocks noChangeAspect="1"/>
            </p:cNvPicPr>
            <p:nvPr/>
          </p:nvPicPr>
          <p:blipFill>
            <a:blip r:embed="rId4"/>
            <a:srcRect/>
            <a:stretch/>
          </p:blipFill>
          <p:spPr>
            <a:xfrm>
              <a:off x="11005264" y="5984244"/>
              <a:ext cx="1186735" cy="876924"/>
            </a:xfrm>
            <a:prstGeom prst="rect">
              <a:avLst/>
            </a:prstGeom>
          </p:spPr>
        </p:pic>
        <p:grpSp>
          <p:nvGrpSpPr>
            <p:cNvPr id="10" name="Group 12">
              <a:extLst>
                <a:ext uri="{FF2B5EF4-FFF2-40B4-BE49-F238E27FC236}">
                  <a16:creationId xmlns:a16="http://schemas.microsoft.com/office/drawing/2014/main" id="{B35AC5DC-1578-07DA-7093-72806716B627}"/>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12" name="Rectangle 8">
                <a:extLst>
                  <a:ext uri="{FF2B5EF4-FFF2-40B4-BE49-F238E27FC236}">
                    <a16:creationId xmlns:a16="http://schemas.microsoft.com/office/drawing/2014/main" id="{ADF2E89B-4173-C1D5-D065-60B09E27902A}"/>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B51610FA-13BE-D0BE-509E-E11456DDA507}"/>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CCCA8339-9916-00FA-DC68-C2895F176C8E}"/>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56210A58-7F45-9518-918B-79D1E18D6F07}"/>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323082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397;p5">
            <a:extLst>
              <a:ext uri="{FF2B5EF4-FFF2-40B4-BE49-F238E27FC236}">
                <a16:creationId xmlns:a16="http://schemas.microsoft.com/office/drawing/2014/main" id="{5D03E26E-1029-29DC-EBF7-758F8F396D6A}"/>
              </a:ext>
            </a:extLst>
          </p:cNvPr>
          <p:cNvSpPr txBox="1"/>
          <p:nvPr/>
        </p:nvSpPr>
        <p:spPr>
          <a:xfrm>
            <a:off x="135331" y="6356703"/>
            <a:ext cx="5916571" cy="43084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Nota: p: provisional ; </a:t>
            </a:r>
            <a:r>
              <a:rPr kumimoji="0" lang="es-CO" sz="1100" i="0" u="none" strike="noStrike" kern="1200" cap="none" spc="0" normalizeH="0" baseline="0" noProof="0" err="1">
                <a:ln>
                  <a:noFill/>
                </a:ln>
                <a:solidFill>
                  <a:prstClr val="black"/>
                </a:solidFill>
                <a:effectLst/>
                <a:uLnTx/>
                <a:uFillTx/>
                <a:latin typeface="Arial" panose="020B0604020202020204" pitchFamily="34" charset="0"/>
                <a:ea typeface="Arial"/>
                <a:cs typeface="Arial" panose="020B0604020202020204" pitchFamily="34" charset="0"/>
                <a:sym typeface="Arial"/>
              </a:rPr>
              <a:t>pr</a:t>
            </a:r>
            <a:r>
              <a:rPr kumimoji="0" lang="es-CO" sz="1100"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 preliminar</a:t>
            </a:r>
            <a:br>
              <a:rPr kumimoji="0" lang="es-CO" sz="1100"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br>
            <a:r>
              <a:rPr kumimoji="0" lang="es-CO" sz="1100"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Fuente: DANE, Cuentas Nacionales y PIB trimestral de Bogotá D.C.</a:t>
            </a:r>
            <a:endParaRPr kumimoji="0" lang="es-CO" sz="110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Arial"/>
            </a:endParaRPr>
          </a:p>
        </p:txBody>
      </p:sp>
      <p:sp>
        <p:nvSpPr>
          <p:cNvPr id="16" name="Google Shape;410;p6">
            <a:extLst>
              <a:ext uri="{FF2B5EF4-FFF2-40B4-BE49-F238E27FC236}">
                <a16:creationId xmlns:a16="http://schemas.microsoft.com/office/drawing/2014/main" id="{E50CBB17-FD37-1018-C68F-3E7E273D19A8}"/>
              </a:ext>
            </a:extLst>
          </p:cNvPr>
          <p:cNvSpPr txBox="1"/>
          <p:nvPr/>
        </p:nvSpPr>
        <p:spPr>
          <a:xfrm>
            <a:off x="1000389" y="285496"/>
            <a:ext cx="9991461" cy="584735"/>
          </a:xfrm>
          <a:prstGeom prst="rect">
            <a:avLst/>
          </a:prstGeom>
          <a:noFill/>
          <a:ln>
            <a:noFill/>
          </a:ln>
        </p:spPr>
        <p:txBody>
          <a:bodyPr spcFirstLastPara="1" wrap="square" lIns="91425" tIns="45700" rIns="91425" bIns="45700" anchor="t" anchorCtr="0">
            <a:noAutofit/>
          </a:bodyPr>
          <a:lstStyle>
            <a:defPPr>
              <a:defRPr lang="es-CO"/>
            </a:defPPr>
            <a:lvl1pPr marL="0" marR="0" lvl="0" indent="0" algn="ctr" defTabSz="914400" eaLnBrk="1" fontAlgn="auto" latinLnBrk="0" hangingPunct="1">
              <a:lnSpc>
                <a:spcPct val="90000"/>
              </a:lnSpc>
              <a:spcBef>
                <a:spcPts val="0"/>
              </a:spcBef>
              <a:spcAft>
                <a:spcPts val="0"/>
              </a:spcAft>
              <a:buClrTx/>
              <a:buSzTx/>
              <a:buFontTx/>
              <a:buNone/>
              <a:tabLst/>
              <a:defRPr kumimoji="0" sz="2000" b="1" i="0" u="none" strike="noStrike" cap="none" spc="0" normalizeH="0" baseline="0">
                <a:ln>
                  <a:noFill/>
                </a:ln>
                <a:solidFill>
                  <a:srgbClr val="C00000"/>
                </a:solidFill>
                <a:effectLst/>
                <a:uLnTx/>
                <a:uFillTx/>
                <a:latin typeface="Arial" panose="020B0604020202020204" pitchFamily="34" charset="0"/>
                <a:ea typeface="Arial Narrow"/>
                <a:cs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s-CO" b="0" i="0" u="none" strike="noStrike" kern="1200" cap="none" spc="0" normalizeH="0" baseline="0" noProof="0">
                <a:ln>
                  <a:noFill/>
                </a:ln>
                <a:solidFill>
                  <a:srgbClr val="232A34"/>
                </a:solidFill>
                <a:effectLst/>
                <a:uLnTx/>
                <a:uFillTx/>
                <a:latin typeface="+mj-lt"/>
                <a:ea typeface="+mj-ea"/>
              </a:rPr>
              <a:t>Al tercer trimestre de 2025, el PIB de Bogotá </a:t>
            </a:r>
            <a:r>
              <a:rPr lang="es-CO" b="0">
                <a:solidFill>
                  <a:srgbClr val="232A34"/>
                </a:solidFill>
                <a:latin typeface="+mj-lt"/>
                <a:ea typeface="+mj-ea"/>
              </a:rPr>
              <a:t>creció </a:t>
            </a:r>
            <a:r>
              <a:rPr kumimoji="0" lang="es-CO" b="0" i="0" u="none" strike="noStrike" kern="1200" cap="none" spc="0" normalizeH="0" baseline="0" noProof="0">
                <a:ln>
                  <a:noFill/>
                </a:ln>
                <a:solidFill>
                  <a:srgbClr val="232A34"/>
                </a:solidFill>
                <a:effectLst/>
                <a:uLnTx/>
                <a:uFillTx/>
                <a:latin typeface="+mj-lt"/>
                <a:ea typeface="+mj-ea"/>
              </a:rPr>
              <a:t>3,9%, 1,2 puntos porcentuales más que el PIB total de Colombia. La construcción </a:t>
            </a:r>
            <a:r>
              <a:rPr lang="es-CO" b="0">
                <a:solidFill>
                  <a:srgbClr val="232A34"/>
                </a:solidFill>
                <a:latin typeface="+mj-lt"/>
                <a:ea typeface="+mj-ea"/>
              </a:rPr>
              <a:t>fue </a:t>
            </a:r>
            <a:r>
              <a:rPr kumimoji="0" lang="es-CO" b="0" i="0" u="none" strike="noStrike" kern="1200" cap="none" spc="0" normalizeH="0" baseline="0" noProof="0">
                <a:ln>
                  <a:noFill/>
                </a:ln>
                <a:solidFill>
                  <a:srgbClr val="232A34"/>
                </a:solidFill>
                <a:effectLst/>
                <a:uLnTx/>
                <a:uFillTx/>
                <a:latin typeface="+mj-lt"/>
                <a:ea typeface="+mj-ea"/>
              </a:rPr>
              <a:t>el sector de mayor dinamismo frente a los resultados a nivel nacional</a:t>
            </a:r>
            <a:endParaRPr kumimoji="0" lang="es-ES" b="0" i="0" u="none" strike="noStrike" kern="1200" cap="none" spc="0" normalizeH="0" baseline="0" noProof="0">
              <a:ln>
                <a:noFill/>
              </a:ln>
              <a:solidFill>
                <a:srgbClr val="232A34"/>
              </a:solidFill>
              <a:effectLst/>
              <a:uLnTx/>
              <a:uFillTx/>
              <a:latin typeface="+mj-lt"/>
              <a:ea typeface="+mj-ea"/>
              <a:sym typeface="Arial Narrow"/>
            </a:endParaRPr>
          </a:p>
        </p:txBody>
      </p:sp>
      <p:sp>
        <p:nvSpPr>
          <p:cNvPr id="5" name="CuadroTexto 4">
            <a:extLst>
              <a:ext uri="{FF2B5EF4-FFF2-40B4-BE49-F238E27FC236}">
                <a16:creationId xmlns:a16="http://schemas.microsoft.com/office/drawing/2014/main" id="{A6909093-DA6D-26CE-2786-0BAA5997CA64}"/>
              </a:ext>
            </a:extLst>
          </p:cNvPr>
          <p:cNvSpPr txBox="1"/>
          <p:nvPr/>
        </p:nvSpPr>
        <p:spPr>
          <a:xfrm>
            <a:off x="1568904" y="1402205"/>
            <a:ext cx="310938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rPr>
              <a:t>Producto Interno Bruto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0" i="1"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rPr>
              <a:t>Variación anual (%) </a:t>
            </a:r>
            <a:endParaRPr kumimoji="0" lang="es-CO" sz="1600" b="0" i="0" u="none" strike="noStrike" kern="1200" cap="none" spc="0" normalizeH="0" baseline="0" noProof="0">
              <a:ln>
                <a:noFill/>
              </a:ln>
              <a:solidFill>
                <a:prstClr val="black"/>
              </a:solidFill>
              <a:effectLst/>
              <a:uLnTx/>
              <a:uFillTx/>
              <a:latin typeface="Arial Narrow" panose="020B0606020202030204" pitchFamily="34" charset="0"/>
              <a:ea typeface="Times New Roman" panose="02020603050405020304" pitchFamily="18" charset="0"/>
            </a:endParaRPr>
          </a:p>
        </p:txBody>
      </p:sp>
      <p:sp>
        <p:nvSpPr>
          <p:cNvPr id="6" name="Google Shape;396;p5">
            <a:extLst>
              <a:ext uri="{FF2B5EF4-FFF2-40B4-BE49-F238E27FC236}">
                <a16:creationId xmlns:a16="http://schemas.microsoft.com/office/drawing/2014/main" id="{B8E9C226-6A32-181B-F9C9-C8ACECA3B945}"/>
              </a:ext>
            </a:extLst>
          </p:cNvPr>
          <p:cNvSpPr txBox="1"/>
          <p:nvPr/>
        </p:nvSpPr>
        <p:spPr>
          <a:xfrm>
            <a:off x="6051902" y="1402245"/>
            <a:ext cx="5347343" cy="58473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a:ln>
                  <a:noFill/>
                </a:ln>
                <a:solidFill>
                  <a:prstClr val="black"/>
                </a:solidFill>
                <a:effectLst/>
                <a:uLnTx/>
                <a:uFillTx/>
                <a:latin typeface="Arial Narrow" panose="020B0606020202030204" pitchFamily="34" charset="0"/>
                <a:ea typeface="Arial"/>
                <a:cs typeface="Arial"/>
                <a:sym typeface="Arial"/>
              </a:rPr>
              <a:t>Producto Interno Bruto – Sectorial – año corrido a 2025 III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0" i="1" u="none" strike="noStrike" kern="1200" cap="none" spc="0" normalizeH="0" baseline="0" noProof="0">
                <a:ln>
                  <a:noFill/>
                </a:ln>
                <a:solidFill>
                  <a:prstClr val="black"/>
                </a:solidFill>
                <a:effectLst/>
                <a:uLnTx/>
                <a:uFillTx/>
                <a:latin typeface="Arial Narrow" panose="020B0606020202030204" pitchFamily="34" charset="0"/>
                <a:ea typeface="Arial"/>
                <a:cs typeface="Arial"/>
                <a:sym typeface="Arial"/>
              </a:rPr>
              <a:t>Variación anual (%)</a:t>
            </a:r>
            <a:endParaRPr kumimoji="0" lang="es-CO" sz="1600" b="0" i="0" u="none" strike="noStrike" kern="1200" cap="none" spc="0" normalizeH="0" baseline="0" noProof="0">
              <a:ln>
                <a:noFill/>
              </a:ln>
              <a:solidFill>
                <a:prstClr val="black"/>
              </a:solidFill>
              <a:effectLst/>
              <a:uLnTx/>
              <a:uFillTx/>
              <a:latin typeface="Arial Narrow" panose="020B0606020202030204" pitchFamily="34" charset="0"/>
            </a:endParaRPr>
          </a:p>
        </p:txBody>
      </p:sp>
      <p:graphicFrame>
        <p:nvGraphicFramePr>
          <p:cNvPr id="3" name="Gráfico 2">
            <a:extLst>
              <a:ext uri="{FF2B5EF4-FFF2-40B4-BE49-F238E27FC236}">
                <a16:creationId xmlns:a16="http://schemas.microsoft.com/office/drawing/2014/main" id="{55104C40-BDCE-4CA9-A7FA-52228AAD84FE}"/>
              </a:ext>
            </a:extLst>
          </p:cNvPr>
          <p:cNvGraphicFramePr>
            <a:graphicFrameLocks/>
          </p:cNvGraphicFramePr>
          <p:nvPr/>
        </p:nvGraphicFramePr>
        <p:xfrm>
          <a:off x="5929944" y="2034984"/>
          <a:ext cx="5610795" cy="4358205"/>
        </p:xfrm>
        <a:graphic>
          <a:graphicData uri="http://schemas.openxmlformats.org/drawingml/2006/chart">
            <c:chart xmlns:c="http://schemas.openxmlformats.org/drawingml/2006/chart" xmlns:r="http://schemas.openxmlformats.org/officeDocument/2006/relationships" r:id="rId3"/>
          </a:graphicData>
        </a:graphic>
      </p:graphicFrame>
      <p:sp>
        <p:nvSpPr>
          <p:cNvPr id="4" name="Oval 3">
            <a:extLst>
              <a:ext uri="{FF2B5EF4-FFF2-40B4-BE49-F238E27FC236}">
                <a16:creationId xmlns:a16="http://schemas.microsoft.com/office/drawing/2014/main" id="{708D4EA0-217F-8441-0AB1-364C65AEE807}"/>
              </a:ext>
            </a:extLst>
          </p:cNvPr>
          <p:cNvSpPr/>
          <p:nvPr/>
        </p:nvSpPr>
        <p:spPr>
          <a:xfrm>
            <a:off x="6441157" y="3098932"/>
            <a:ext cx="4742088" cy="330068"/>
          </a:xfrm>
          <a:prstGeom prst="ellipse">
            <a:avLst/>
          </a:prstGeom>
          <a:noFill/>
          <a:ln w="1905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Lexend Deca"/>
              <a:ea typeface="+mn-ea"/>
              <a:cs typeface="+mn-cs"/>
            </a:endParaRPr>
          </a:p>
        </p:txBody>
      </p:sp>
      <p:graphicFrame>
        <p:nvGraphicFramePr>
          <p:cNvPr id="7" name="Gráfico 6">
            <a:extLst>
              <a:ext uri="{FF2B5EF4-FFF2-40B4-BE49-F238E27FC236}">
                <a16:creationId xmlns:a16="http://schemas.microsoft.com/office/drawing/2014/main" id="{4F0815D9-3082-4FB3-B979-5D4980B20DEF}"/>
              </a:ext>
            </a:extLst>
          </p:cNvPr>
          <p:cNvGraphicFramePr>
            <a:graphicFrameLocks/>
          </p:cNvGraphicFramePr>
          <p:nvPr/>
        </p:nvGraphicFramePr>
        <p:xfrm>
          <a:off x="301710" y="2018256"/>
          <a:ext cx="5610795" cy="4238399"/>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Grupo 1">
            <a:extLst>
              <a:ext uri="{FF2B5EF4-FFF2-40B4-BE49-F238E27FC236}">
                <a16:creationId xmlns:a16="http://schemas.microsoft.com/office/drawing/2014/main" id="{16ACD750-ACCA-E3E0-6C97-E1FBD029603E}"/>
              </a:ext>
            </a:extLst>
          </p:cNvPr>
          <p:cNvGrpSpPr/>
          <p:nvPr/>
        </p:nvGrpSpPr>
        <p:grpSpPr>
          <a:xfrm>
            <a:off x="11005264" y="5632077"/>
            <a:ext cx="1186735" cy="1229091"/>
            <a:chOff x="11005264" y="5632077"/>
            <a:chExt cx="1186735" cy="1229091"/>
          </a:xfrm>
        </p:grpSpPr>
        <p:pic>
          <p:nvPicPr>
            <p:cNvPr id="8" name="Imagen 7">
              <a:extLst>
                <a:ext uri="{FF2B5EF4-FFF2-40B4-BE49-F238E27FC236}">
                  <a16:creationId xmlns:a16="http://schemas.microsoft.com/office/drawing/2014/main" id="{3BF7B7C7-2DAA-C677-FADF-AF3456521242}"/>
                </a:ext>
              </a:extLst>
            </p:cNvPr>
            <p:cNvPicPr>
              <a:picLocks noChangeAspect="1"/>
            </p:cNvPicPr>
            <p:nvPr/>
          </p:nvPicPr>
          <p:blipFill>
            <a:blip r:embed="rId5"/>
            <a:srcRect/>
            <a:stretch/>
          </p:blipFill>
          <p:spPr>
            <a:xfrm>
              <a:off x="11005264" y="5984244"/>
              <a:ext cx="1186735" cy="876924"/>
            </a:xfrm>
            <a:prstGeom prst="rect">
              <a:avLst/>
            </a:prstGeom>
          </p:spPr>
        </p:pic>
        <p:grpSp>
          <p:nvGrpSpPr>
            <p:cNvPr id="9" name="Group 12">
              <a:extLst>
                <a:ext uri="{FF2B5EF4-FFF2-40B4-BE49-F238E27FC236}">
                  <a16:creationId xmlns:a16="http://schemas.microsoft.com/office/drawing/2014/main" id="{4934A8A0-BB99-4F8F-A31F-C4F747496FCB}"/>
                </a:ext>
                <a:ext uri="{C183D7F6-B498-43B3-948B-1728B52AA6E4}">
                  <adec:decorative xmlns:adec="http://schemas.microsoft.com/office/drawing/2017/decorative" val="1"/>
                </a:ext>
              </a:extLst>
            </p:cNvPr>
            <p:cNvGrpSpPr/>
            <p:nvPr/>
          </p:nvGrpSpPr>
          <p:grpSpPr>
            <a:xfrm>
              <a:off x="11079407" y="5632077"/>
              <a:ext cx="185262" cy="422352"/>
              <a:chOff x="9461117" y="1171977"/>
              <a:chExt cx="421834" cy="843668"/>
            </a:xfrm>
          </p:grpSpPr>
          <p:sp>
            <p:nvSpPr>
              <p:cNvPr id="10" name="Rectangle 8">
                <a:extLst>
                  <a:ext uri="{FF2B5EF4-FFF2-40B4-BE49-F238E27FC236}">
                    <a16:creationId xmlns:a16="http://schemas.microsoft.com/office/drawing/2014/main" id="{84E0C54B-4F4C-5E3F-A725-19A20B775775}"/>
                  </a:ext>
                </a:extLst>
              </p:cNvPr>
              <p:cNvSpPr/>
              <p:nvPr/>
            </p:nvSpPr>
            <p:spPr>
              <a:xfrm>
                <a:off x="9461117" y="1171977"/>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9">
                <a:extLst>
                  <a:ext uri="{FF2B5EF4-FFF2-40B4-BE49-F238E27FC236}">
                    <a16:creationId xmlns:a16="http://schemas.microsoft.com/office/drawing/2014/main" id="{2D1D184B-EBB4-E0C5-14C5-FF63C5F583FE}"/>
                  </a:ext>
                </a:extLst>
              </p:cNvPr>
              <p:cNvSpPr/>
              <p:nvPr/>
            </p:nvSpPr>
            <p:spPr>
              <a:xfrm>
                <a:off x="9672034" y="1382894"/>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0">
                <a:extLst>
                  <a:ext uri="{FF2B5EF4-FFF2-40B4-BE49-F238E27FC236}">
                    <a16:creationId xmlns:a16="http://schemas.microsoft.com/office/drawing/2014/main" id="{8A746B8A-1AC4-51D5-4D22-B7656E2DF53D}"/>
                  </a:ext>
                </a:extLst>
              </p:cNvPr>
              <p:cNvSpPr/>
              <p:nvPr/>
            </p:nvSpPr>
            <p:spPr>
              <a:xfrm>
                <a:off x="9461117" y="1593811"/>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1">
                <a:extLst>
                  <a:ext uri="{FF2B5EF4-FFF2-40B4-BE49-F238E27FC236}">
                    <a16:creationId xmlns:a16="http://schemas.microsoft.com/office/drawing/2014/main" id="{9FB03E62-E3F6-0962-BAAC-104BBA8D287C}"/>
                  </a:ext>
                </a:extLst>
              </p:cNvPr>
              <p:cNvSpPr/>
              <p:nvPr/>
            </p:nvSpPr>
            <p:spPr>
              <a:xfrm>
                <a:off x="9672034" y="1804728"/>
                <a:ext cx="210917" cy="2109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224512490"/>
      </p:ext>
    </p:extLst>
  </p:cSld>
  <p:clrMapOvr>
    <a:masterClrMapping/>
  </p:clrMapOvr>
</p:sld>
</file>

<file path=ppt/theme/theme1.xml><?xml version="1.0" encoding="utf-8"?>
<a:theme xmlns:a="http://schemas.openxmlformats.org/drawingml/2006/main" name="1_Tema de Office">
  <a:themeElements>
    <a:clrScheme name="presentación-2">
      <a:dk1>
        <a:srgbClr val="232A34"/>
      </a:dk1>
      <a:lt1>
        <a:srgbClr val="FFFFFF"/>
      </a:lt1>
      <a:dk2>
        <a:srgbClr val="737373"/>
      </a:dk2>
      <a:lt2>
        <a:srgbClr val="FFFFFF"/>
      </a:lt2>
      <a:accent1>
        <a:srgbClr val="F5C157"/>
      </a:accent1>
      <a:accent2>
        <a:srgbClr val="8091A9"/>
      </a:accent2>
      <a:accent3>
        <a:srgbClr val="E25E1A"/>
      </a:accent3>
      <a:accent4>
        <a:srgbClr val="92D050"/>
      </a:accent4>
      <a:accent5>
        <a:srgbClr val="00B0F0"/>
      </a:accent5>
      <a:accent6>
        <a:srgbClr val="A98FEF"/>
      </a:accent6>
      <a:hlink>
        <a:srgbClr val="42B7FE"/>
      </a:hlink>
      <a:folHlink>
        <a:srgbClr val="A5A5A5"/>
      </a:folHlink>
    </a:clrScheme>
    <a:fontScheme name="Nuevo-alcaldia">
      <a:majorFont>
        <a:latin typeface="Oswald Medium"/>
        <a:ea typeface=""/>
        <a:cs typeface=""/>
      </a:majorFont>
      <a:minorFont>
        <a:latin typeface="Lexend De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ítulo de la presentación" id="{F126A0A5-3E5C-4371-94CF-A4A2B1D112AC}" vid="{E36E42FB-7A5F-4D89-ABFB-5B9EBE3C950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4248</Words>
  <Application>Microsoft Office PowerPoint</Application>
  <PresentationFormat>Panorámica</PresentationFormat>
  <Paragraphs>687</Paragraphs>
  <Slides>52</Slides>
  <Notes>26</Notes>
  <HiddenSlides>0</HiddenSlides>
  <MMClips>0</MMClips>
  <ScaleCrop>false</ScaleCrop>
  <HeadingPairs>
    <vt:vector size="8" baseType="variant">
      <vt:variant>
        <vt:lpstr>Fuentes usadas</vt:lpstr>
      </vt:variant>
      <vt:variant>
        <vt:i4>13</vt:i4>
      </vt:variant>
      <vt:variant>
        <vt:lpstr>Tema</vt:lpstr>
      </vt:variant>
      <vt:variant>
        <vt:i4>1</vt:i4>
      </vt:variant>
      <vt:variant>
        <vt:lpstr>Servidores OLE incrustados</vt:lpstr>
      </vt:variant>
      <vt:variant>
        <vt:i4>1</vt:i4>
      </vt:variant>
      <vt:variant>
        <vt:lpstr>Títulos de diapositiva</vt:lpstr>
      </vt:variant>
      <vt:variant>
        <vt:i4>52</vt:i4>
      </vt:variant>
    </vt:vector>
  </HeadingPairs>
  <TitlesOfParts>
    <vt:vector size="67" baseType="lpstr">
      <vt:lpstr>Lexend Deca</vt:lpstr>
      <vt:lpstr>Lexend Deca (Cuerpo)</vt:lpstr>
      <vt:lpstr>72 Light</vt:lpstr>
      <vt:lpstr>Aptos</vt:lpstr>
      <vt:lpstr>Arial</vt:lpstr>
      <vt:lpstr>Arial Narrow</vt:lpstr>
      <vt:lpstr>Calibri</vt:lpstr>
      <vt:lpstr>Century Gothic</vt:lpstr>
      <vt:lpstr>Oswald Medium</vt:lpstr>
      <vt:lpstr>Poppins</vt:lpstr>
      <vt:lpstr>Segoe UI</vt:lpstr>
      <vt:lpstr>Times New Roman</vt:lpstr>
      <vt:lpstr>Wingdings</vt:lpstr>
      <vt:lpstr>1_Tema de Office</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Contexto económico</vt:lpstr>
      <vt:lpstr>Presentación de PowerPoint</vt:lpstr>
      <vt:lpstr>Presentación de PowerPoint</vt:lpstr>
      <vt:lpstr>Presentación de PowerPoint</vt:lpstr>
      <vt:lpstr>Presentación de PowerPoint</vt:lpstr>
      <vt:lpstr>Presentación de PowerPoint</vt:lpstr>
      <vt:lpstr>Presentación de PowerPoint</vt:lpstr>
      <vt:lpstr>La coyuntura fiscal del Gobierno Nacional ha generado presiones al alza en la prima de riesgo y las tasas de interés de la deuda pública, incrementando los costos de financiamiento de toda la economía</vt:lpstr>
      <vt:lpstr>Presentación de PowerPoint</vt:lpstr>
      <vt:lpstr>Presentación de PowerPoint</vt:lpstr>
      <vt:lpstr>Presentación de PowerPoint</vt:lpstr>
      <vt:lpstr>Contexto fiscal</vt:lpstr>
      <vt:lpstr>Los ingresos fiscales han estado estables alrededor del 5,7% del PIB, siendo los impuestos la principal fuente de ingresos de la Administración Central  </vt:lpstr>
      <vt:lpstr>Los ingresos tributarios han representado en promedio 3,3% del PIB, siendo el ICA el impuesto más importante</vt:lpstr>
      <vt:lpstr>Los gastos han crecido en los últimos 15 años, con fluctuaciones asociadas al ciclo político dada la menor ejecución en el primer año de gobierno</vt:lpstr>
      <vt:lpstr>El déficit fiscal y primario han sido moderados en promedio, teniendo un incremento en los últimos años</vt:lpstr>
      <vt:lpstr>El incremento en el déficit fiscal de 2024 a 2026 se explica por la mayor inversión pública</vt:lpstr>
      <vt:lpstr>Los niveles de deuda de la ciudad han sido moderados y sostenibles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Martha Adriana Amezquita Cardenas</dc:creator>
  <cp:lastModifiedBy>Pedro Guillermo Vargas Rodriguez</cp:lastModifiedBy>
  <cp:revision>1</cp:revision>
  <dcterms:created xsi:type="dcterms:W3CDTF">2026-01-22T14:17:17Z</dcterms:created>
  <dcterms:modified xsi:type="dcterms:W3CDTF">2026-07-07T12:39:29Z</dcterms:modified>
</cp:coreProperties>
</file>