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4"/>
  </p:notesMasterIdLst>
  <p:sldIdLst>
    <p:sldId id="264" r:id="rId5"/>
    <p:sldId id="278" r:id="rId6"/>
    <p:sldId id="270" r:id="rId7"/>
    <p:sldId id="275" r:id="rId8"/>
    <p:sldId id="272" r:id="rId9"/>
    <p:sldId id="273" r:id="rId10"/>
    <p:sldId id="276" r:id="rId11"/>
    <p:sldId id="279" r:id="rId12"/>
    <p:sldId id="263" r:id="rId13"/>
  </p:sldIdLst>
  <p:sldSz cx="12192000" cy="6858000"/>
  <p:notesSz cx="6858000" cy="9144000"/>
  <p:embeddedFontLst>
    <p:embeddedFont>
      <p:font typeface="Lexend Deca" panose="020B0604020202020204" charset="0"/>
      <p:regular r:id="rId15"/>
      <p:bold r:id="rId16"/>
    </p:embeddedFont>
    <p:embeddedFont>
      <p:font typeface="Oswald" panose="00000500000000000000" pitchFamily="2" charset="0"/>
      <p:regular r:id="rId17"/>
      <p:bold r:id="rId18"/>
    </p:embeddedFont>
    <p:embeddedFont>
      <p:font typeface="Oswald Light" panose="00000400000000000000" pitchFamily="2"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69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02F3B-B6BA-44F8-B4C8-7489486FFEA7}" v="534" dt="2025-01-15T18:52:18.70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495" autoAdjust="0"/>
  </p:normalViewPr>
  <p:slideViewPr>
    <p:cSldViewPr snapToGrid="0" showGuides="1">
      <p:cViewPr varScale="1">
        <p:scale>
          <a:sx n="79" d="100"/>
          <a:sy n="79" d="100"/>
        </p:scale>
        <p:origin x="936" y="84"/>
      </p:cViewPr>
      <p:guideLst>
        <p:guide orient="horz" pos="2160"/>
        <p:guide pos="690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44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ncepción Gonzalez Alfonso" userId="47a2a51b-cbe8-4cc1-a4c6-269b45523a88" providerId="ADAL" clId="{99502F3B-B6BA-44F8-B4C8-7489486FFEA7}"/>
    <pc:docChg chg="undo custSel addSld delSld modSld sldOrd">
      <pc:chgData name="Claudia Concepción Gonzalez Alfonso" userId="47a2a51b-cbe8-4cc1-a4c6-269b45523a88" providerId="ADAL" clId="{99502F3B-B6BA-44F8-B4C8-7489486FFEA7}" dt="2025-01-15T19:06:23.381" v="2264" actId="1076"/>
      <pc:docMkLst>
        <pc:docMk/>
      </pc:docMkLst>
      <pc:sldChg chg="add">
        <pc:chgData name="Claudia Concepción Gonzalez Alfonso" userId="47a2a51b-cbe8-4cc1-a4c6-269b45523a88" providerId="ADAL" clId="{99502F3B-B6BA-44F8-B4C8-7489486FFEA7}" dt="2025-01-10T21:52:14.017" v="116"/>
        <pc:sldMkLst>
          <pc:docMk/>
          <pc:sldMk cId="0" sldId="263"/>
        </pc:sldMkLst>
      </pc:sldChg>
      <pc:sldChg chg="modSp add mod">
        <pc:chgData name="Claudia Concepción Gonzalez Alfonso" userId="47a2a51b-cbe8-4cc1-a4c6-269b45523a88" providerId="ADAL" clId="{99502F3B-B6BA-44F8-B4C8-7489486FFEA7}" dt="2025-01-13T22:20:01.605" v="1773" actId="6549"/>
        <pc:sldMkLst>
          <pc:docMk/>
          <pc:sldMk cId="3054604927" sldId="264"/>
        </pc:sldMkLst>
        <pc:spChg chg="mod">
          <ac:chgData name="Claudia Concepción Gonzalez Alfonso" userId="47a2a51b-cbe8-4cc1-a4c6-269b45523a88" providerId="ADAL" clId="{99502F3B-B6BA-44F8-B4C8-7489486FFEA7}" dt="2025-01-13T22:20:01.605" v="1773" actId="6549"/>
          <ac:spMkLst>
            <pc:docMk/>
            <pc:sldMk cId="3054604927" sldId="264"/>
            <ac:spMk id="3" creationId="{58465BE9-D816-6EAA-6469-BE42A3FE53EE}"/>
          </ac:spMkLst>
        </pc:spChg>
      </pc:sldChg>
      <pc:sldChg chg="addSp delSp modSp mod">
        <pc:chgData name="Claudia Concepción Gonzalez Alfonso" userId="47a2a51b-cbe8-4cc1-a4c6-269b45523a88" providerId="ADAL" clId="{99502F3B-B6BA-44F8-B4C8-7489486FFEA7}" dt="2025-01-14T14:01:42.448" v="1803"/>
        <pc:sldMkLst>
          <pc:docMk/>
          <pc:sldMk cId="1538362796" sldId="270"/>
        </pc:sldMkLst>
        <pc:spChg chg="add mod">
          <ac:chgData name="Claudia Concepción Gonzalez Alfonso" userId="47a2a51b-cbe8-4cc1-a4c6-269b45523a88" providerId="ADAL" clId="{99502F3B-B6BA-44F8-B4C8-7489486FFEA7}" dt="2025-01-13T19:12:23.011" v="279" actId="6549"/>
          <ac:spMkLst>
            <pc:docMk/>
            <pc:sldMk cId="1538362796" sldId="270"/>
            <ac:spMk id="2" creationId="{7DAE7F31-ACCE-2AF5-7FB2-90436D6714B0}"/>
          </ac:spMkLst>
        </pc:spChg>
        <pc:graphicFrameChg chg="add mod modGraphic">
          <ac:chgData name="Claudia Concepción Gonzalez Alfonso" userId="47a2a51b-cbe8-4cc1-a4c6-269b45523a88" providerId="ADAL" clId="{99502F3B-B6BA-44F8-B4C8-7489486FFEA7}" dt="2025-01-14T14:01:42.448" v="1803"/>
          <ac:graphicFrameMkLst>
            <pc:docMk/>
            <pc:sldMk cId="1538362796" sldId="270"/>
            <ac:graphicFrameMk id="17" creationId="{D4AE8F98-AE7C-892A-11E8-3EE3662D57F9}"/>
          </ac:graphicFrameMkLst>
        </pc:graphicFrameChg>
        <pc:picChg chg="add mod">
          <ac:chgData name="Claudia Concepción Gonzalez Alfonso" userId="47a2a51b-cbe8-4cc1-a4c6-269b45523a88" providerId="ADAL" clId="{99502F3B-B6BA-44F8-B4C8-7489486FFEA7}" dt="2025-01-13T21:25:52.044" v="1420" actId="1076"/>
          <ac:picMkLst>
            <pc:docMk/>
            <pc:sldMk cId="1538362796" sldId="270"/>
            <ac:picMk id="18" creationId="{F53CC7C8-F1E2-DAE4-7EE0-8EEB83B497BC}"/>
          </ac:picMkLst>
        </pc:picChg>
      </pc:sldChg>
      <pc:sldChg chg="modSp add del mod">
        <pc:chgData name="Claudia Concepción Gonzalez Alfonso" userId="47a2a51b-cbe8-4cc1-a4c6-269b45523a88" providerId="ADAL" clId="{99502F3B-B6BA-44F8-B4C8-7489486FFEA7}" dt="2025-01-10T21:48:31.390" v="49" actId="47"/>
        <pc:sldMkLst>
          <pc:docMk/>
          <pc:sldMk cId="2014937165" sldId="271"/>
        </pc:sldMkLst>
      </pc:sldChg>
      <pc:sldChg chg="addSp delSp modSp add mod">
        <pc:chgData name="Claudia Concepción Gonzalez Alfonso" userId="47a2a51b-cbe8-4cc1-a4c6-269b45523a88" providerId="ADAL" clId="{99502F3B-B6BA-44F8-B4C8-7489486FFEA7}" dt="2025-01-15T18:49:35.594" v="2246" actId="255"/>
        <pc:sldMkLst>
          <pc:docMk/>
          <pc:sldMk cId="1106995626" sldId="272"/>
        </pc:sldMkLst>
        <pc:spChg chg="mod">
          <ac:chgData name="Claudia Concepción Gonzalez Alfonso" userId="47a2a51b-cbe8-4cc1-a4c6-269b45523a88" providerId="ADAL" clId="{99502F3B-B6BA-44F8-B4C8-7489486FFEA7}" dt="2025-01-13T21:27:39.356" v="1452" actId="1076"/>
          <ac:spMkLst>
            <pc:docMk/>
            <pc:sldMk cId="1106995626" sldId="272"/>
            <ac:spMk id="2" creationId="{8A8169DD-557F-31A7-6891-F590D01A2693}"/>
          </ac:spMkLst>
        </pc:spChg>
        <pc:spChg chg="mod">
          <ac:chgData name="Claudia Concepción Gonzalez Alfonso" userId="47a2a51b-cbe8-4cc1-a4c6-269b45523a88" providerId="ADAL" clId="{99502F3B-B6BA-44F8-B4C8-7489486FFEA7}" dt="2025-01-15T18:49:35.594" v="2246" actId="255"/>
          <ac:spMkLst>
            <pc:docMk/>
            <pc:sldMk cId="1106995626" sldId="272"/>
            <ac:spMk id="3" creationId="{E3D7311F-FD4C-8373-F836-D41011EDFDA4}"/>
          </ac:spMkLst>
        </pc:spChg>
        <pc:spChg chg="add mod">
          <ac:chgData name="Claudia Concepción Gonzalez Alfonso" userId="47a2a51b-cbe8-4cc1-a4c6-269b45523a88" providerId="ADAL" clId="{99502F3B-B6BA-44F8-B4C8-7489486FFEA7}" dt="2025-01-13T21:31:22.470" v="1567" actId="1076"/>
          <ac:spMkLst>
            <pc:docMk/>
            <pc:sldMk cId="1106995626" sldId="272"/>
            <ac:spMk id="4" creationId="{9D237CA4-CE8E-4C72-6E52-E1C7A5105AA2}"/>
          </ac:spMkLst>
        </pc:spChg>
        <pc:graphicFrameChg chg="add mod modGraphic">
          <ac:chgData name="Claudia Concepción Gonzalez Alfonso" userId="47a2a51b-cbe8-4cc1-a4c6-269b45523a88" providerId="ADAL" clId="{99502F3B-B6BA-44F8-B4C8-7489486FFEA7}" dt="2025-01-13T22:14:13.337" v="1706"/>
          <ac:graphicFrameMkLst>
            <pc:docMk/>
            <pc:sldMk cId="1106995626" sldId="272"/>
            <ac:graphicFrameMk id="5" creationId="{AEE517C2-9C94-DF86-7A6E-816C2C062EE8}"/>
          </ac:graphicFrameMkLst>
        </pc:graphicFrameChg>
      </pc:sldChg>
      <pc:sldChg chg="addSp delSp modSp add mod">
        <pc:chgData name="Claudia Concepción Gonzalez Alfonso" userId="47a2a51b-cbe8-4cc1-a4c6-269b45523a88" providerId="ADAL" clId="{99502F3B-B6BA-44F8-B4C8-7489486FFEA7}" dt="2025-01-15T18:45:57.384" v="2193" actId="20577"/>
        <pc:sldMkLst>
          <pc:docMk/>
          <pc:sldMk cId="2808083091" sldId="273"/>
        </pc:sldMkLst>
        <pc:spChg chg="mod">
          <ac:chgData name="Claudia Concepción Gonzalez Alfonso" userId="47a2a51b-cbe8-4cc1-a4c6-269b45523a88" providerId="ADAL" clId="{99502F3B-B6BA-44F8-B4C8-7489486FFEA7}" dt="2025-01-10T21:51:45.283" v="109" actId="6549"/>
          <ac:spMkLst>
            <pc:docMk/>
            <pc:sldMk cId="2808083091" sldId="273"/>
            <ac:spMk id="2" creationId="{57AC5B38-9A5D-A624-6A21-8477E693FED7}"/>
          </ac:spMkLst>
        </pc:spChg>
        <pc:spChg chg="add mod">
          <ac:chgData name="Claudia Concepción Gonzalez Alfonso" userId="47a2a51b-cbe8-4cc1-a4c6-269b45523a88" providerId="ADAL" clId="{99502F3B-B6BA-44F8-B4C8-7489486FFEA7}" dt="2025-01-15T18:45:57.384" v="2193" actId="20577"/>
          <ac:spMkLst>
            <pc:docMk/>
            <pc:sldMk cId="2808083091" sldId="273"/>
            <ac:spMk id="4" creationId="{EB68269A-55D8-BFC8-1FD0-9FCF3C004182}"/>
          </ac:spMkLst>
        </pc:spChg>
      </pc:sldChg>
      <pc:sldChg chg="new del ord">
        <pc:chgData name="Claudia Concepción Gonzalez Alfonso" userId="47a2a51b-cbe8-4cc1-a4c6-269b45523a88" providerId="ADAL" clId="{99502F3B-B6BA-44F8-B4C8-7489486FFEA7}" dt="2025-01-13T19:34:58.299" v="581" actId="47"/>
        <pc:sldMkLst>
          <pc:docMk/>
          <pc:sldMk cId="1796276062" sldId="274"/>
        </pc:sldMkLst>
      </pc:sldChg>
      <pc:sldChg chg="modSp add mod">
        <pc:chgData name="Claudia Concepción Gonzalez Alfonso" userId="47a2a51b-cbe8-4cc1-a4c6-269b45523a88" providerId="ADAL" clId="{99502F3B-B6BA-44F8-B4C8-7489486FFEA7}" dt="2025-01-15T17:21:01.627" v="2032" actId="21"/>
        <pc:sldMkLst>
          <pc:docMk/>
          <pc:sldMk cId="866809624" sldId="275"/>
        </pc:sldMkLst>
        <pc:spChg chg="mod">
          <ac:chgData name="Claudia Concepción Gonzalez Alfonso" userId="47a2a51b-cbe8-4cc1-a4c6-269b45523a88" providerId="ADAL" clId="{99502F3B-B6BA-44F8-B4C8-7489486FFEA7}" dt="2025-01-13T19:58:21.271" v="1020" actId="404"/>
          <ac:spMkLst>
            <pc:docMk/>
            <pc:sldMk cId="866809624" sldId="275"/>
            <ac:spMk id="2" creationId="{20155282-469E-C35D-9BE6-CA6F636C0138}"/>
          </ac:spMkLst>
        </pc:spChg>
        <pc:spChg chg="mod">
          <ac:chgData name="Claudia Concepción Gonzalez Alfonso" userId="47a2a51b-cbe8-4cc1-a4c6-269b45523a88" providerId="ADAL" clId="{99502F3B-B6BA-44F8-B4C8-7489486FFEA7}" dt="2025-01-15T17:21:01.627" v="2032" actId="21"/>
          <ac:spMkLst>
            <pc:docMk/>
            <pc:sldMk cId="866809624" sldId="275"/>
            <ac:spMk id="3" creationId="{C34F8F57-B293-52D7-2DCD-B91BFFF1C3E7}"/>
          </ac:spMkLst>
        </pc:spChg>
      </pc:sldChg>
      <pc:sldChg chg="addSp delSp modSp add mod">
        <pc:chgData name="Claudia Concepción Gonzalez Alfonso" userId="47a2a51b-cbe8-4cc1-a4c6-269b45523a88" providerId="ADAL" clId="{99502F3B-B6BA-44F8-B4C8-7489486FFEA7}" dt="2025-01-15T18:50:40.366" v="2255" actId="207"/>
        <pc:sldMkLst>
          <pc:docMk/>
          <pc:sldMk cId="2306192883" sldId="276"/>
        </pc:sldMkLst>
        <pc:spChg chg="mod">
          <ac:chgData name="Claudia Concepción Gonzalez Alfonso" userId="47a2a51b-cbe8-4cc1-a4c6-269b45523a88" providerId="ADAL" clId="{99502F3B-B6BA-44F8-B4C8-7489486FFEA7}" dt="2025-01-15T18:50:40.366" v="2255" actId="207"/>
          <ac:spMkLst>
            <pc:docMk/>
            <pc:sldMk cId="2306192883" sldId="276"/>
            <ac:spMk id="4" creationId="{B64082ED-7AC2-46CC-67AA-9BAEBF9539DF}"/>
          </ac:spMkLst>
        </pc:spChg>
        <pc:picChg chg="add del mod">
          <ac:chgData name="Claudia Concepción Gonzalez Alfonso" userId="47a2a51b-cbe8-4cc1-a4c6-269b45523a88" providerId="ADAL" clId="{99502F3B-B6BA-44F8-B4C8-7489486FFEA7}" dt="2025-01-15T18:47:23.895" v="2218" actId="478"/>
          <ac:picMkLst>
            <pc:docMk/>
            <pc:sldMk cId="2306192883" sldId="276"/>
            <ac:picMk id="7" creationId="{241328E9-95DC-D6C5-E1FA-5361FF12E38C}"/>
          </ac:picMkLst>
        </pc:picChg>
      </pc:sldChg>
      <pc:sldChg chg="modSp add del mod">
        <pc:chgData name="Claudia Concepción Gonzalez Alfonso" userId="47a2a51b-cbe8-4cc1-a4c6-269b45523a88" providerId="ADAL" clId="{99502F3B-B6BA-44F8-B4C8-7489486FFEA7}" dt="2025-01-15T18:51:07.616" v="2259" actId="47"/>
        <pc:sldMkLst>
          <pc:docMk/>
          <pc:sldMk cId="701875144" sldId="277"/>
        </pc:sldMkLst>
      </pc:sldChg>
      <pc:sldChg chg="addSp modSp new mod ord">
        <pc:chgData name="Claudia Concepción Gonzalez Alfonso" userId="47a2a51b-cbe8-4cc1-a4c6-269b45523a88" providerId="ADAL" clId="{99502F3B-B6BA-44F8-B4C8-7489486FFEA7}" dt="2025-01-15T18:44:56.847" v="2189" actId="20577"/>
        <pc:sldMkLst>
          <pc:docMk/>
          <pc:sldMk cId="2757303670" sldId="278"/>
        </pc:sldMkLst>
        <pc:spChg chg="add mod">
          <ac:chgData name="Claudia Concepción Gonzalez Alfonso" userId="47a2a51b-cbe8-4cc1-a4c6-269b45523a88" providerId="ADAL" clId="{99502F3B-B6BA-44F8-B4C8-7489486FFEA7}" dt="2025-01-15T18:44:43.560" v="2166" actId="1076"/>
          <ac:spMkLst>
            <pc:docMk/>
            <pc:sldMk cId="2757303670" sldId="278"/>
            <ac:spMk id="2" creationId="{0E5B1218-2BAF-B25B-95E3-C30A1A62C8EC}"/>
          </ac:spMkLst>
        </pc:spChg>
        <pc:spChg chg="add mod">
          <ac:chgData name="Claudia Concepción Gonzalez Alfonso" userId="47a2a51b-cbe8-4cc1-a4c6-269b45523a88" providerId="ADAL" clId="{99502F3B-B6BA-44F8-B4C8-7489486FFEA7}" dt="2025-01-15T18:44:56.847" v="2189" actId="20577"/>
          <ac:spMkLst>
            <pc:docMk/>
            <pc:sldMk cId="2757303670" sldId="278"/>
            <ac:spMk id="3" creationId="{B6A2E9F8-8F5E-D035-AB35-A4B43E4B16F4}"/>
          </ac:spMkLst>
        </pc:spChg>
      </pc:sldChg>
      <pc:sldChg chg="delSp modSp add mod">
        <pc:chgData name="Claudia Concepción Gonzalez Alfonso" userId="47a2a51b-cbe8-4cc1-a4c6-269b45523a88" providerId="ADAL" clId="{99502F3B-B6BA-44F8-B4C8-7489486FFEA7}" dt="2025-01-15T19:06:23.381" v="2264" actId="1076"/>
        <pc:sldMkLst>
          <pc:docMk/>
          <pc:sldMk cId="1701720483" sldId="279"/>
        </pc:sldMkLst>
        <pc:spChg chg="del mod">
          <ac:chgData name="Claudia Concepción Gonzalez Alfonso" userId="47a2a51b-cbe8-4cc1-a4c6-269b45523a88" providerId="ADAL" clId="{99502F3B-B6BA-44F8-B4C8-7489486FFEA7}" dt="2025-01-15T18:50:55.441" v="2258" actId="478"/>
          <ac:spMkLst>
            <pc:docMk/>
            <pc:sldMk cId="1701720483" sldId="279"/>
            <ac:spMk id="4" creationId="{CA47A18D-8DB0-37DD-497E-3989D3A2B469}"/>
          </ac:spMkLst>
        </pc:spChg>
        <pc:picChg chg="mod">
          <ac:chgData name="Claudia Concepción Gonzalez Alfonso" userId="47a2a51b-cbe8-4cc1-a4c6-269b45523a88" providerId="ADAL" clId="{99502F3B-B6BA-44F8-B4C8-7489486FFEA7}" dt="2025-01-15T19:06:23.381" v="2264" actId="1076"/>
          <ac:picMkLst>
            <pc:docMk/>
            <pc:sldMk cId="1701720483" sldId="279"/>
            <ac:picMk id="7" creationId="{05ADA571-8BED-6034-B974-C670C832E9AE}"/>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eg"/><Relationship Id="rId4"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e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A1DE4-6DA5-445A-ABD1-3FAAB25612D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O"/>
        </a:p>
      </dgm:t>
    </dgm:pt>
    <dgm:pt modelId="{68DD2FB7-1541-458B-AE54-EFB185F73FA7}">
      <dgm:prSet phldrT="[Texto]" custT="1"/>
      <dgm:spPr/>
      <dgm:t>
        <a:bodyPr/>
        <a:lstStyle/>
        <a:p>
          <a:r>
            <a:rPr lang="es-CO" sz="1400" b="1" dirty="0">
              <a:solidFill>
                <a:schemeClr val="tx1"/>
              </a:solidFill>
              <a:latin typeface="Oswald Light" panose="00000400000000000000" pitchFamily="2" charset="0"/>
              <a:cs typeface="Arial" panose="020B0604020202020204" pitchFamily="34" charset="0"/>
            </a:rPr>
            <a:t>Ley 617 de 2000</a:t>
          </a:r>
        </a:p>
        <a:p>
          <a:r>
            <a:rPr lang="es-MX" sz="1400" dirty="0">
              <a:solidFill>
                <a:schemeClr val="tx1"/>
              </a:solidFill>
              <a:latin typeface="Oswald Light" panose="00000400000000000000" pitchFamily="2" charset="0"/>
            </a:rPr>
            <a:t>Artículo 53</a:t>
          </a:r>
          <a:endParaRPr lang="es-CO" sz="1400" dirty="0">
            <a:solidFill>
              <a:schemeClr val="tx1"/>
            </a:solidFill>
            <a:latin typeface="Oswald Light" panose="00000400000000000000" pitchFamily="2" charset="0"/>
          </a:endParaRPr>
        </a:p>
      </dgm:t>
    </dgm:pt>
    <dgm:pt modelId="{3E225233-ACBF-4869-A461-E0E22D4485F9}" type="parTrans" cxnId="{7A770C9E-C200-4291-BD87-056514606D1D}">
      <dgm:prSet/>
      <dgm:spPr/>
      <dgm:t>
        <a:bodyPr/>
        <a:lstStyle/>
        <a:p>
          <a:endParaRPr lang="es-CO" sz="1400">
            <a:solidFill>
              <a:schemeClr val="tx1"/>
            </a:solidFill>
            <a:latin typeface="Oswald Light" panose="00000400000000000000" pitchFamily="2" charset="0"/>
          </a:endParaRPr>
        </a:p>
      </dgm:t>
    </dgm:pt>
    <dgm:pt modelId="{23371D30-6A32-4CD2-82F0-C40A8096DDC4}" type="sibTrans" cxnId="{7A770C9E-C200-4291-BD87-056514606D1D}">
      <dgm:prSet/>
      <dgm:spPr/>
      <dgm:t>
        <a:bodyPr/>
        <a:lstStyle/>
        <a:p>
          <a:endParaRPr lang="es-CO" sz="1400">
            <a:solidFill>
              <a:schemeClr val="tx1"/>
            </a:solidFill>
            <a:latin typeface="Oswald Light" panose="00000400000000000000" pitchFamily="2" charset="0"/>
          </a:endParaRPr>
        </a:p>
      </dgm:t>
    </dgm:pt>
    <dgm:pt modelId="{700984C2-E8F5-4F61-893C-DBC9FDEAB10C}">
      <dgm:prSet phldrT="[Texto]" custT="1"/>
      <dgm:spPr>
        <a:ln>
          <a:solidFill>
            <a:srgbClr val="FFFF00">
              <a:alpha val="90000"/>
            </a:srgbClr>
          </a:solidFill>
        </a:ln>
      </dgm:spPr>
      <dgm:t>
        <a:bodyPr/>
        <a:lstStyle/>
        <a:p>
          <a:pPr algn="just"/>
          <a:r>
            <a:rPr lang="es-MX" sz="1400" b="0" i="0" dirty="0">
              <a:solidFill>
                <a:schemeClr val="tx1"/>
              </a:solidFill>
              <a:latin typeface="Oswald Light" panose="00000400000000000000" pitchFamily="2" charset="0"/>
            </a:rPr>
            <a:t>Dicta normas para la racionalización del gasto público y establece el valor máximo para los gastos de funcionamiento que en cada vigencia fiscal no podrán superar 50% como proporción de sus ingresos corrientes de libre destinación.</a:t>
          </a:r>
          <a:endParaRPr lang="es-CO" sz="1400" b="1" dirty="0">
            <a:solidFill>
              <a:schemeClr val="tx1"/>
            </a:solidFill>
            <a:latin typeface="Oswald Light" panose="00000400000000000000" pitchFamily="2" charset="0"/>
          </a:endParaRPr>
        </a:p>
      </dgm:t>
    </dgm:pt>
    <dgm:pt modelId="{5FCDD78B-2903-4FA1-817D-D8C4E64540D8}" type="parTrans" cxnId="{47FF9079-1C87-4FDA-9254-65FA0E1EED01}">
      <dgm:prSet/>
      <dgm:spPr/>
      <dgm:t>
        <a:bodyPr/>
        <a:lstStyle/>
        <a:p>
          <a:endParaRPr lang="es-CO" sz="1400">
            <a:solidFill>
              <a:schemeClr val="tx1"/>
            </a:solidFill>
            <a:latin typeface="Oswald Light" panose="00000400000000000000" pitchFamily="2" charset="0"/>
          </a:endParaRPr>
        </a:p>
      </dgm:t>
    </dgm:pt>
    <dgm:pt modelId="{10B819D7-68D3-4AB1-98F4-A2C04C4EAFC4}" type="sibTrans" cxnId="{47FF9079-1C87-4FDA-9254-65FA0E1EED01}">
      <dgm:prSet/>
      <dgm:spPr/>
      <dgm:t>
        <a:bodyPr/>
        <a:lstStyle/>
        <a:p>
          <a:endParaRPr lang="es-CO" sz="1400">
            <a:solidFill>
              <a:schemeClr val="tx1"/>
            </a:solidFill>
            <a:latin typeface="Oswald Light" panose="00000400000000000000" pitchFamily="2" charset="0"/>
          </a:endParaRPr>
        </a:p>
      </dgm:t>
    </dgm:pt>
    <dgm:pt modelId="{50BCC981-A1A8-4E00-9A22-C95C634D7449}">
      <dgm:prSet phldrT="[Texto]" custT="1"/>
      <dgm:spPr/>
      <dgm:t>
        <a:bodyPr/>
        <a:lstStyle/>
        <a:p>
          <a:r>
            <a:rPr lang="es-ES" sz="1400" b="1" dirty="0">
              <a:solidFill>
                <a:schemeClr val="tx1"/>
              </a:solidFill>
              <a:latin typeface="Oswald Light" panose="00000400000000000000" pitchFamily="2" charset="0"/>
              <a:cs typeface="Arial" panose="020B0604020202020204" pitchFamily="34" charset="0"/>
            </a:rPr>
            <a:t>Ley 1068 de 2015</a:t>
          </a:r>
        </a:p>
        <a:p>
          <a:r>
            <a:rPr lang="es-ES" sz="1400" b="1" dirty="0">
              <a:solidFill>
                <a:schemeClr val="tx1"/>
              </a:solidFill>
              <a:latin typeface="Oswald Light" panose="00000400000000000000" pitchFamily="2" charset="0"/>
              <a:cs typeface="Arial" panose="020B0604020202020204" pitchFamily="34" charset="0"/>
            </a:rPr>
            <a:t>Decreto Único Reglamentario </a:t>
          </a:r>
        </a:p>
        <a:p>
          <a:r>
            <a:rPr lang="es-MX" sz="1400" dirty="0">
              <a:solidFill>
                <a:schemeClr val="tx1"/>
              </a:solidFill>
              <a:latin typeface="Oswald Light" panose="00000400000000000000" pitchFamily="2" charset="0"/>
            </a:rPr>
            <a:t>Título 4 </a:t>
          </a:r>
        </a:p>
      </dgm:t>
    </dgm:pt>
    <dgm:pt modelId="{9939AD0D-C184-4C20-B0BD-368F077C4714}" type="parTrans" cxnId="{63B1F3AF-0C73-4194-AD75-4FEF570ACDDE}">
      <dgm:prSet/>
      <dgm:spPr/>
      <dgm:t>
        <a:bodyPr/>
        <a:lstStyle/>
        <a:p>
          <a:endParaRPr lang="es-CO" sz="1400">
            <a:solidFill>
              <a:schemeClr val="tx1"/>
            </a:solidFill>
            <a:latin typeface="Oswald Light" panose="00000400000000000000" pitchFamily="2" charset="0"/>
          </a:endParaRPr>
        </a:p>
      </dgm:t>
    </dgm:pt>
    <dgm:pt modelId="{E550E02D-3F63-4F80-BC4B-FC9FB92E59F7}" type="sibTrans" cxnId="{63B1F3AF-0C73-4194-AD75-4FEF570ACDDE}">
      <dgm:prSet/>
      <dgm:spPr/>
      <dgm:t>
        <a:bodyPr/>
        <a:lstStyle/>
        <a:p>
          <a:endParaRPr lang="es-CO" sz="1400">
            <a:solidFill>
              <a:schemeClr val="tx1"/>
            </a:solidFill>
            <a:latin typeface="Oswald Light" panose="00000400000000000000" pitchFamily="2" charset="0"/>
          </a:endParaRPr>
        </a:p>
      </dgm:t>
    </dgm:pt>
    <dgm:pt modelId="{6A8C5531-526D-4979-8F6F-66CBB775BCB9}">
      <dgm:prSet phldrT="[Texto]" custT="1"/>
      <dgm:spPr/>
      <dgm:t>
        <a:bodyPr/>
        <a:lstStyle/>
        <a:p>
          <a:r>
            <a:rPr lang="es-ES" sz="1400" b="1" dirty="0">
              <a:solidFill>
                <a:schemeClr val="tx1"/>
              </a:solidFill>
              <a:latin typeface="Oswald Light" panose="00000400000000000000" pitchFamily="2" charset="0"/>
              <a:cs typeface="Arial" panose="020B0604020202020204" pitchFamily="34" charset="0"/>
            </a:rPr>
            <a:t>Acuerdo Distrital 719 de 2018</a:t>
          </a:r>
        </a:p>
      </dgm:t>
    </dgm:pt>
    <dgm:pt modelId="{05CD64E8-4695-4A9B-AB2B-7E3888609937}" type="parTrans" cxnId="{B06B0A85-470E-4319-B5B6-2A03AB7D9A22}">
      <dgm:prSet/>
      <dgm:spPr/>
      <dgm:t>
        <a:bodyPr/>
        <a:lstStyle/>
        <a:p>
          <a:endParaRPr lang="es-CO" sz="1400">
            <a:solidFill>
              <a:schemeClr val="tx1"/>
            </a:solidFill>
            <a:latin typeface="Oswald Light" panose="00000400000000000000" pitchFamily="2" charset="0"/>
          </a:endParaRPr>
        </a:p>
      </dgm:t>
    </dgm:pt>
    <dgm:pt modelId="{6F033DE6-D9D7-49B2-8DCD-6C52E2235F77}" type="sibTrans" cxnId="{B06B0A85-470E-4319-B5B6-2A03AB7D9A22}">
      <dgm:prSet/>
      <dgm:spPr/>
      <dgm:t>
        <a:bodyPr/>
        <a:lstStyle/>
        <a:p>
          <a:endParaRPr lang="es-CO" sz="1400">
            <a:solidFill>
              <a:schemeClr val="tx1"/>
            </a:solidFill>
            <a:latin typeface="Oswald Light" panose="00000400000000000000" pitchFamily="2" charset="0"/>
          </a:endParaRPr>
        </a:p>
      </dgm:t>
    </dgm:pt>
    <dgm:pt modelId="{B156E5C0-FC2A-4F93-8A79-4372F191F982}">
      <dgm:prSet phldrT="[Texto]" custT="1"/>
      <dgm:spPr>
        <a:ln>
          <a:solidFill>
            <a:schemeClr val="accent5">
              <a:lumMod val="60000"/>
              <a:lumOff val="40000"/>
              <a:alpha val="90000"/>
            </a:schemeClr>
          </a:solidFill>
        </a:ln>
      </dgm:spPr>
      <dgm:t>
        <a:bodyPr/>
        <a:lstStyle/>
        <a:p>
          <a:pPr algn="just"/>
          <a:r>
            <a:rPr lang="es-MX" sz="1400" b="0" i="0" dirty="0">
              <a:effectLst/>
              <a:latin typeface="Oswald Light" panose="00000400000000000000" pitchFamily="2" charset="0"/>
            </a:rPr>
            <a:t>Establece lineamientos generales para promover medidas de austeridad y transparencia del gasto público en las entidades del orden distrital.</a:t>
          </a:r>
          <a:endParaRPr lang="es-CO" sz="1400" b="0" dirty="0">
            <a:solidFill>
              <a:schemeClr val="tx1"/>
            </a:solidFill>
            <a:latin typeface="Oswald Light" panose="00000400000000000000" pitchFamily="2" charset="0"/>
          </a:endParaRPr>
        </a:p>
      </dgm:t>
    </dgm:pt>
    <dgm:pt modelId="{3C0455FA-4B0E-4F57-AA8A-FA56296AE92C}" type="parTrans" cxnId="{EF49EE1F-F1A3-44C0-8708-D930BE1833AB}">
      <dgm:prSet/>
      <dgm:spPr/>
      <dgm:t>
        <a:bodyPr/>
        <a:lstStyle/>
        <a:p>
          <a:endParaRPr lang="es-CO" sz="1400">
            <a:solidFill>
              <a:schemeClr val="tx1"/>
            </a:solidFill>
            <a:latin typeface="Oswald Light" panose="00000400000000000000" pitchFamily="2" charset="0"/>
          </a:endParaRPr>
        </a:p>
      </dgm:t>
    </dgm:pt>
    <dgm:pt modelId="{CA77D3D8-A365-46E1-A37F-74DBC5FC679A}" type="sibTrans" cxnId="{EF49EE1F-F1A3-44C0-8708-D930BE1833AB}">
      <dgm:prSet/>
      <dgm:spPr/>
      <dgm:t>
        <a:bodyPr/>
        <a:lstStyle/>
        <a:p>
          <a:endParaRPr lang="es-CO" sz="1400">
            <a:solidFill>
              <a:schemeClr val="tx1"/>
            </a:solidFill>
            <a:latin typeface="Oswald Light" panose="00000400000000000000" pitchFamily="2" charset="0"/>
          </a:endParaRPr>
        </a:p>
      </dgm:t>
    </dgm:pt>
    <dgm:pt modelId="{622CB288-8B80-4167-8CFB-3CF65439C771}">
      <dgm:prSet phldrT="[Texto]" custT="1"/>
      <dgm:spPr>
        <a:ln>
          <a:noFill/>
        </a:ln>
      </dgm:spPr>
      <dgm:t>
        <a:bodyPr/>
        <a:lstStyle/>
        <a:p>
          <a:pPr algn="just"/>
          <a:r>
            <a:rPr lang="es-MX" sz="1400" i="0" kern="1200" dirty="0">
              <a:solidFill>
                <a:schemeClr val="tx1"/>
              </a:solidFill>
              <a:effectLst/>
              <a:latin typeface="Oswald Light" panose="00000400000000000000" pitchFamily="2" charset="0"/>
            </a:rPr>
            <a:t>Reglamenta medidas de austeridad </a:t>
          </a:r>
          <a:r>
            <a:rPr lang="es-MX" sz="1400" i="0" kern="1200" dirty="0">
              <a:solidFill>
                <a:schemeClr val="tx1"/>
              </a:solidFill>
              <a:effectLst/>
              <a:latin typeface="Oswald Light" panose="00000400000000000000" pitchFamily="2" charset="0"/>
              <a:ea typeface="+mn-ea"/>
              <a:cs typeface="+mn-cs"/>
            </a:rPr>
            <a:t>del gasto público, facultando a las entidades territoriales a adoptar medidas administrativas frente a la administración del personal, contratación de prestación de servicios, pago de horas extras, publicidad, servicios administrativos (celulares, vehículos, cajas menores)</a:t>
          </a:r>
          <a:endParaRPr lang="es-CO" sz="1400" i="0" kern="1200" dirty="0">
            <a:solidFill>
              <a:schemeClr val="tx1"/>
            </a:solidFill>
            <a:effectLst/>
            <a:latin typeface="Oswald Light" panose="00000400000000000000" pitchFamily="2" charset="0"/>
            <a:ea typeface="+mn-ea"/>
            <a:cs typeface="+mn-cs"/>
          </a:endParaRPr>
        </a:p>
      </dgm:t>
    </dgm:pt>
    <dgm:pt modelId="{101BE76A-C9AB-4D6C-A586-85AFE8FEE6FF}" type="sibTrans" cxnId="{9B731E32-957A-46FC-AA72-C9285B8E01FF}">
      <dgm:prSet/>
      <dgm:spPr/>
      <dgm:t>
        <a:bodyPr/>
        <a:lstStyle/>
        <a:p>
          <a:endParaRPr lang="es-CO" sz="1400">
            <a:solidFill>
              <a:schemeClr val="tx1"/>
            </a:solidFill>
            <a:latin typeface="Oswald Light" panose="00000400000000000000" pitchFamily="2" charset="0"/>
          </a:endParaRPr>
        </a:p>
      </dgm:t>
    </dgm:pt>
    <dgm:pt modelId="{F58692D0-4A26-4E26-95E4-7EB55C10CD4F}" type="parTrans" cxnId="{9B731E32-957A-46FC-AA72-C9285B8E01FF}">
      <dgm:prSet/>
      <dgm:spPr/>
      <dgm:t>
        <a:bodyPr/>
        <a:lstStyle/>
        <a:p>
          <a:endParaRPr lang="es-CO" sz="1400">
            <a:solidFill>
              <a:schemeClr val="tx1"/>
            </a:solidFill>
            <a:latin typeface="Oswald Light" panose="00000400000000000000" pitchFamily="2" charset="0"/>
          </a:endParaRPr>
        </a:p>
      </dgm:t>
    </dgm:pt>
    <dgm:pt modelId="{0C005BAB-8345-459E-AA81-5C08D29530F6}">
      <dgm:prSet phldrT="[Texto]" custT="1"/>
      <dgm:spPr>
        <a:ln>
          <a:solidFill>
            <a:schemeClr val="accent5">
              <a:lumMod val="60000"/>
              <a:lumOff val="40000"/>
              <a:alpha val="90000"/>
            </a:schemeClr>
          </a:solidFill>
        </a:ln>
      </dgm:spPr>
      <dgm:t>
        <a:bodyPr/>
        <a:lstStyle/>
        <a:p>
          <a:pPr algn="just"/>
          <a:r>
            <a:rPr lang="es-MX" sz="1400" b="1" dirty="0">
              <a:solidFill>
                <a:schemeClr val="bg1"/>
              </a:solidFill>
              <a:latin typeface="Oswald Light" panose="00000400000000000000" pitchFamily="2" charset="0"/>
            </a:rPr>
            <a:t>Decreto Distrital 062 de 2024</a:t>
          </a:r>
          <a:endParaRPr lang="es-CO" sz="1400" b="1" dirty="0">
            <a:solidFill>
              <a:schemeClr val="bg1"/>
            </a:solidFill>
            <a:latin typeface="Oswald Light" panose="00000400000000000000" pitchFamily="2" charset="0"/>
          </a:endParaRPr>
        </a:p>
      </dgm:t>
    </dgm:pt>
    <dgm:pt modelId="{26528199-39A3-4DDF-90CE-D2E419866CD8}" type="parTrans" cxnId="{46EA0E12-AA9F-4439-9BF9-C5888D011A3F}">
      <dgm:prSet/>
      <dgm:spPr/>
      <dgm:t>
        <a:bodyPr/>
        <a:lstStyle/>
        <a:p>
          <a:endParaRPr lang="es-CO"/>
        </a:p>
      </dgm:t>
    </dgm:pt>
    <dgm:pt modelId="{9678E334-2C36-4A58-B949-10172FCCF83E}" type="sibTrans" cxnId="{46EA0E12-AA9F-4439-9BF9-C5888D011A3F}">
      <dgm:prSet/>
      <dgm:spPr/>
      <dgm:t>
        <a:bodyPr/>
        <a:lstStyle/>
        <a:p>
          <a:endParaRPr lang="es-CO"/>
        </a:p>
      </dgm:t>
    </dgm:pt>
    <dgm:pt modelId="{EA4FE35C-6D5D-421E-9C84-0EBE20DAE65C}">
      <dgm:prSet phldrT="[Texto]" custT="1"/>
      <dgm:spPr>
        <a:ln>
          <a:solidFill>
            <a:schemeClr val="accent5">
              <a:lumMod val="60000"/>
              <a:lumOff val="40000"/>
              <a:alpha val="90000"/>
            </a:schemeClr>
          </a:solidFill>
        </a:ln>
      </dgm:spPr>
      <dgm:t>
        <a:bodyPr/>
        <a:lstStyle/>
        <a:p>
          <a:pPr algn="just"/>
          <a:r>
            <a:rPr lang="es-MX" sz="1400" b="0" i="0" dirty="0">
              <a:latin typeface="Oswald Light" panose="00000400000000000000" pitchFamily="2" charset="0"/>
            </a:rPr>
            <a:t>Ordena implementar medidas de austeridad y eficiencia del gasto público en las entidades y organismos de la administración distrital.</a:t>
          </a:r>
          <a:endParaRPr lang="es-CO" sz="1400" b="0" i="0" dirty="0">
            <a:solidFill>
              <a:schemeClr val="tx1"/>
            </a:solidFill>
            <a:latin typeface="Oswald Light" panose="00000400000000000000" pitchFamily="2" charset="0"/>
          </a:endParaRPr>
        </a:p>
      </dgm:t>
    </dgm:pt>
    <dgm:pt modelId="{470D4022-0053-4C88-803C-0FB63DF9F1BE}" type="parTrans" cxnId="{B683866E-6928-440D-BBDD-EE545A6E3BFE}">
      <dgm:prSet/>
      <dgm:spPr/>
      <dgm:t>
        <a:bodyPr/>
        <a:lstStyle/>
        <a:p>
          <a:endParaRPr lang="es-CO"/>
        </a:p>
      </dgm:t>
    </dgm:pt>
    <dgm:pt modelId="{C7C3D215-B1F0-4539-A776-6CD315B9D2EB}" type="sibTrans" cxnId="{B683866E-6928-440D-BBDD-EE545A6E3BFE}">
      <dgm:prSet/>
      <dgm:spPr/>
      <dgm:t>
        <a:bodyPr/>
        <a:lstStyle/>
        <a:p>
          <a:endParaRPr lang="es-CO"/>
        </a:p>
      </dgm:t>
    </dgm:pt>
    <dgm:pt modelId="{EDA02622-0847-48BA-8FD1-CB4B83A9F4B2}">
      <dgm:prSet phldrT="[Texto]" custT="1"/>
      <dgm:spPr>
        <a:ln>
          <a:solidFill>
            <a:schemeClr val="accent5">
              <a:lumMod val="60000"/>
              <a:lumOff val="40000"/>
              <a:alpha val="90000"/>
            </a:schemeClr>
          </a:solidFill>
        </a:ln>
      </dgm:spPr>
      <dgm:t>
        <a:bodyPr/>
        <a:lstStyle/>
        <a:p>
          <a:pPr algn="just"/>
          <a:r>
            <a:rPr lang="es-MX" sz="1400" b="1" dirty="0">
              <a:solidFill>
                <a:schemeClr val="tx1"/>
              </a:solidFill>
              <a:latin typeface="Oswald Light" panose="00000400000000000000" pitchFamily="2" charset="0"/>
            </a:rPr>
            <a:t>Acuerdo Distrital 927 de 2024</a:t>
          </a:r>
        </a:p>
        <a:p>
          <a:pPr algn="ctr"/>
          <a:r>
            <a:rPr lang="es-MX" sz="1400" b="1" dirty="0">
              <a:solidFill>
                <a:schemeClr val="tx1"/>
              </a:solidFill>
              <a:latin typeface="Oswald Light" panose="00000400000000000000" pitchFamily="2" charset="0"/>
            </a:rPr>
            <a:t>PDD “Bogotá Camina Segura”</a:t>
          </a:r>
        </a:p>
      </dgm:t>
    </dgm:pt>
    <dgm:pt modelId="{BA3ED269-D93A-403C-97A5-B7460DA3F2E5}" type="parTrans" cxnId="{211522F4-10EB-457C-B649-D53BAFAC1424}">
      <dgm:prSet/>
      <dgm:spPr/>
      <dgm:t>
        <a:bodyPr/>
        <a:lstStyle/>
        <a:p>
          <a:endParaRPr lang="es-CO"/>
        </a:p>
      </dgm:t>
    </dgm:pt>
    <dgm:pt modelId="{53188F28-6E5C-4E1C-9E54-807BB8070DE5}" type="sibTrans" cxnId="{211522F4-10EB-457C-B649-D53BAFAC1424}">
      <dgm:prSet/>
      <dgm:spPr/>
      <dgm:t>
        <a:bodyPr/>
        <a:lstStyle/>
        <a:p>
          <a:endParaRPr lang="es-CO"/>
        </a:p>
      </dgm:t>
    </dgm:pt>
    <dgm:pt modelId="{37A95C68-3678-461C-B013-B05F4B734AE7}">
      <dgm:prSet phldrT="[Texto]" custT="1"/>
      <dgm:spPr>
        <a:ln>
          <a:solidFill>
            <a:schemeClr val="accent5">
              <a:lumMod val="60000"/>
              <a:lumOff val="40000"/>
              <a:alpha val="90000"/>
            </a:schemeClr>
          </a:solidFill>
        </a:ln>
      </dgm:spPr>
      <dgm:t>
        <a:bodyPr/>
        <a:lstStyle/>
        <a:p>
          <a:pPr algn="just"/>
          <a:r>
            <a:rPr lang="es-MX" sz="1400" b="0" dirty="0">
              <a:solidFill>
                <a:schemeClr val="tx1"/>
              </a:solidFill>
              <a:latin typeface="Oswald Light" panose="00000400000000000000" pitchFamily="2" charset="0"/>
            </a:rPr>
            <a:t>Determina la </a:t>
          </a:r>
          <a:r>
            <a:rPr lang="es-ES" sz="1400" b="0" i="0" dirty="0">
              <a:latin typeface="Oswald Light" panose="00000400000000000000" pitchFamily="2" charset="0"/>
            </a:rPr>
            <a:t>formulación de un Plan de Austeridad Distrital, con vigencia cuatrienal, que establezca las metas, estrategias, acciones e indicadores para la racionalización y optimización del gasto público en todas las entidades y </a:t>
          </a:r>
          <a:r>
            <a:rPr lang="es-ES" sz="1400" b="0" i="0">
              <a:latin typeface="Oswald Light" panose="00000400000000000000" pitchFamily="2" charset="0"/>
            </a:rPr>
            <a:t>organismos distritales  (</a:t>
          </a:r>
          <a:r>
            <a:rPr lang="es-ES" sz="1400" b="0" i="0" dirty="0">
              <a:latin typeface="Oswald Light" panose="00000400000000000000" pitchFamily="2" charset="0"/>
            </a:rPr>
            <a:t>Art. 234.1).</a:t>
          </a:r>
          <a:endParaRPr lang="es-MX" sz="1400" b="0" dirty="0">
            <a:solidFill>
              <a:schemeClr val="tx1"/>
            </a:solidFill>
            <a:latin typeface="Oswald Light" panose="00000400000000000000" pitchFamily="2" charset="0"/>
          </a:endParaRPr>
        </a:p>
      </dgm:t>
    </dgm:pt>
    <dgm:pt modelId="{5E1E20DD-AF17-43CE-9F18-25E833D24CCB}" type="parTrans" cxnId="{4657C2DC-DCAC-4DE6-A840-83CC70304C1B}">
      <dgm:prSet/>
      <dgm:spPr/>
      <dgm:t>
        <a:bodyPr/>
        <a:lstStyle/>
        <a:p>
          <a:endParaRPr lang="es-CO"/>
        </a:p>
      </dgm:t>
    </dgm:pt>
    <dgm:pt modelId="{845F564B-DE79-4DD3-B19E-07CDE4A61E24}" type="sibTrans" cxnId="{4657C2DC-DCAC-4DE6-A840-83CC70304C1B}">
      <dgm:prSet/>
      <dgm:spPr/>
      <dgm:t>
        <a:bodyPr/>
        <a:lstStyle/>
        <a:p>
          <a:endParaRPr lang="es-CO"/>
        </a:p>
      </dgm:t>
    </dgm:pt>
    <dgm:pt modelId="{D9DC8E63-D14F-4D92-8EA1-5197EAE877F9}" type="pres">
      <dgm:prSet presAssocID="{A93A1DE4-6DA5-445A-ABD1-3FAAB25612DF}" presName="Name0" presStyleCnt="0">
        <dgm:presLayoutVars>
          <dgm:dir/>
          <dgm:animLvl val="lvl"/>
          <dgm:resizeHandles val="exact"/>
        </dgm:presLayoutVars>
      </dgm:prSet>
      <dgm:spPr/>
    </dgm:pt>
    <dgm:pt modelId="{3A3D7A23-A64E-44A4-967E-EDB51502D60F}" type="pres">
      <dgm:prSet presAssocID="{68DD2FB7-1541-458B-AE54-EFB185F73FA7}" presName="linNode" presStyleCnt="0"/>
      <dgm:spPr/>
    </dgm:pt>
    <dgm:pt modelId="{6C1657C8-8839-412A-9776-F4426A1796C3}" type="pres">
      <dgm:prSet presAssocID="{68DD2FB7-1541-458B-AE54-EFB185F73FA7}" presName="parentText" presStyleLbl="node1" presStyleIdx="0" presStyleCnt="5" custScaleX="53113">
        <dgm:presLayoutVars>
          <dgm:chMax val="1"/>
          <dgm:bulletEnabled val="1"/>
        </dgm:presLayoutVars>
      </dgm:prSet>
      <dgm:spPr/>
    </dgm:pt>
    <dgm:pt modelId="{1EADE5B2-0B3C-4E79-89B6-3938E76A3083}" type="pres">
      <dgm:prSet presAssocID="{68DD2FB7-1541-458B-AE54-EFB185F73FA7}" presName="descendantText" presStyleLbl="alignAccFollowNode1" presStyleIdx="0" presStyleCnt="5" custScaleX="105135">
        <dgm:presLayoutVars>
          <dgm:bulletEnabled val="1"/>
        </dgm:presLayoutVars>
      </dgm:prSet>
      <dgm:spPr/>
    </dgm:pt>
    <dgm:pt modelId="{92E9ABC9-A0F4-4D78-99E2-AC409E684795}" type="pres">
      <dgm:prSet presAssocID="{23371D30-6A32-4CD2-82F0-C40A8096DDC4}" presName="sp" presStyleCnt="0"/>
      <dgm:spPr/>
    </dgm:pt>
    <dgm:pt modelId="{C32D6DC1-DD7C-4418-B5B6-BE642CEDB803}" type="pres">
      <dgm:prSet presAssocID="{50BCC981-A1A8-4E00-9A22-C95C634D7449}" presName="linNode" presStyleCnt="0"/>
      <dgm:spPr/>
    </dgm:pt>
    <dgm:pt modelId="{7213C87A-601A-44AB-B05D-BCBBC91A2452}" type="pres">
      <dgm:prSet presAssocID="{50BCC981-A1A8-4E00-9A22-C95C634D7449}" presName="parentText" presStyleLbl="node1" presStyleIdx="1" presStyleCnt="5" custScaleX="53113">
        <dgm:presLayoutVars>
          <dgm:chMax val="1"/>
          <dgm:bulletEnabled val="1"/>
        </dgm:presLayoutVars>
      </dgm:prSet>
      <dgm:spPr/>
    </dgm:pt>
    <dgm:pt modelId="{AFDC3248-46C8-43B0-AD84-6CBD3B404BC3}" type="pres">
      <dgm:prSet presAssocID="{50BCC981-A1A8-4E00-9A22-C95C634D7449}" presName="descendantText" presStyleLbl="alignAccFollowNode1" presStyleIdx="1" presStyleCnt="5" custScaleX="104808">
        <dgm:presLayoutVars>
          <dgm:bulletEnabled val="1"/>
        </dgm:presLayoutVars>
      </dgm:prSet>
      <dgm:spPr/>
    </dgm:pt>
    <dgm:pt modelId="{EB6F0475-58CC-4D1B-BE05-6034866EBDF1}" type="pres">
      <dgm:prSet presAssocID="{E550E02D-3F63-4F80-BC4B-FC9FB92E59F7}" presName="sp" presStyleCnt="0"/>
      <dgm:spPr/>
    </dgm:pt>
    <dgm:pt modelId="{AEF6874F-5F03-4CBE-AAAF-4839919356C2}" type="pres">
      <dgm:prSet presAssocID="{6A8C5531-526D-4979-8F6F-66CBB775BCB9}" presName="linNode" presStyleCnt="0"/>
      <dgm:spPr/>
    </dgm:pt>
    <dgm:pt modelId="{513B7BD6-484F-4EF7-920B-1C3589F75C26}" type="pres">
      <dgm:prSet presAssocID="{6A8C5531-526D-4979-8F6F-66CBB775BCB9}" presName="parentText" presStyleLbl="node1" presStyleIdx="2" presStyleCnt="5" custScaleX="53113">
        <dgm:presLayoutVars>
          <dgm:chMax val="1"/>
          <dgm:bulletEnabled val="1"/>
        </dgm:presLayoutVars>
      </dgm:prSet>
      <dgm:spPr/>
    </dgm:pt>
    <dgm:pt modelId="{B660A967-9A42-4AB5-87D7-2AF282843E66}" type="pres">
      <dgm:prSet presAssocID="{6A8C5531-526D-4979-8F6F-66CBB775BCB9}" presName="descendantText" presStyleLbl="alignAccFollowNode1" presStyleIdx="2" presStyleCnt="5" custScaleX="105386">
        <dgm:presLayoutVars>
          <dgm:bulletEnabled val="1"/>
        </dgm:presLayoutVars>
      </dgm:prSet>
      <dgm:spPr/>
    </dgm:pt>
    <dgm:pt modelId="{4199967A-486F-490A-AECB-5857C75B315B}" type="pres">
      <dgm:prSet presAssocID="{6F033DE6-D9D7-49B2-8DCD-6C52E2235F77}" presName="sp" presStyleCnt="0"/>
      <dgm:spPr/>
    </dgm:pt>
    <dgm:pt modelId="{B983893B-60D6-49C3-9109-9A84AE1AD90A}" type="pres">
      <dgm:prSet presAssocID="{EDA02622-0847-48BA-8FD1-CB4B83A9F4B2}" presName="linNode" presStyleCnt="0"/>
      <dgm:spPr/>
    </dgm:pt>
    <dgm:pt modelId="{4CEC3D0C-9FB8-4438-BC3F-DE9D9F525412}" type="pres">
      <dgm:prSet presAssocID="{EDA02622-0847-48BA-8FD1-CB4B83A9F4B2}" presName="parentText" presStyleLbl="node1" presStyleIdx="3" presStyleCnt="5" custScaleX="52255">
        <dgm:presLayoutVars>
          <dgm:chMax val="1"/>
          <dgm:bulletEnabled val="1"/>
        </dgm:presLayoutVars>
      </dgm:prSet>
      <dgm:spPr/>
    </dgm:pt>
    <dgm:pt modelId="{31F8E15C-A687-4699-ACF3-6747F04432A4}" type="pres">
      <dgm:prSet presAssocID="{EDA02622-0847-48BA-8FD1-CB4B83A9F4B2}" presName="descendantText" presStyleLbl="alignAccFollowNode1" presStyleIdx="3" presStyleCnt="5" custScaleX="105609">
        <dgm:presLayoutVars>
          <dgm:bulletEnabled val="1"/>
        </dgm:presLayoutVars>
      </dgm:prSet>
      <dgm:spPr/>
    </dgm:pt>
    <dgm:pt modelId="{FA974205-2E30-476B-AA92-B6E8E62381FD}" type="pres">
      <dgm:prSet presAssocID="{53188F28-6E5C-4E1C-9E54-807BB8070DE5}" presName="sp" presStyleCnt="0"/>
      <dgm:spPr/>
    </dgm:pt>
    <dgm:pt modelId="{49351EB8-80AB-413C-AFDB-7AE48EA7FDC0}" type="pres">
      <dgm:prSet presAssocID="{0C005BAB-8345-459E-AA81-5C08D29530F6}" presName="linNode" presStyleCnt="0"/>
      <dgm:spPr/>
    </dgm:pt>
    <dgm:pt modelId="{C8204135-A90C-4405-9368-77F3FDC7AB85}" type="pres">
      <dgm:prSet presAssocID="{0C005BAB-8345-459E-AA81-5C08D29530F6}" presName="parentText" presStyleLbl="node1" presStyleIdx="4" presStyleCnt="5" custScaleX="51647">
        <dgm:presLayoutVars>
          <dgm:chMax val="1"/>
          <dgm:bulletEnabled val="1"/>
        </dgm:presLayoutVars>
      </dgm:prSet>
      <dgm:spPr/>
    </dgm:pt>
    <dgm:pt modelId="{BAEAFE36-BCCD-48D4-B28D-1713B75467AF}" type="pres">
      <dgm:prSet presAssocID="{0C005BAB-8345-459E-AA81-5C08D29530F6}" presName="descendantText" presStyleLbl="alignAccFollowNode1" presStyleIdx="4" presStyleCnt="5" custScaleX="106538">
        <dgm:presLayoutVars>
          <dgm:bulletEnabled val="1"/>
        </dgm:presLayoutVars>
      </dgm:prSet>
      <dgm:spPr/>
    </dgm:pt>
  </dgm:ptLst>
  <dgm:cxnLst>
    <dgm:cxn modelId="{180EAC08-9AFA-4026-8492-A3DDE92C9803}" type="presOf" srcId="{37A95C68-3678-461C-B013-B05F4B734AE7}" destId="{31F8E15C-A687-4699-ACF3-6747F04432A4}" srcOrd="0" destOrd="0" presId="urn:microsoft.com/office/officeart/2005/8/layout/vList5"/>
    <dgm:cxn modelId="{A891A211-8D1E-4100-9919-A613FBCC483E}" type="presOf" srcId="{B156E5C0-FC2A-4F93-8A79-4372F191F982}" destId="{B660A967-9A42-4AB5-87D7-2AF282843E66}" srcOrd="0" destOrd="0" presId="urn:microsoft.com/office/officeart/2005/8/layout/vList5"/>
    <dgm:cxn modelId="{46EA0E12-AA9F-4439-9BF9-C5888D011A3F}" srcId="{A93A1DE4-6DA5-445A-ABD1-3FAAB25612DF}" destId="{0C005BAB-8345-459E-AA81-5C08D29530F6}" srcOrd="4" destOrd="0" parTransId="{26528199-39A3-4DDF-90CE-D2E419866CD8}" sibTransId="{9678E334-2C36-4A58-B949-10172FCCF83E}"/>
    <dgm:cxn modelId="{EF49EE1F-F1A3-44C0-8708-D930BE1833AB}" srcId="{6A8C5531-526D-4979-8F6F-66CBB775BCB9}" destId="{B156E5C0-FC2A-4F93-8A79-4372F191F982}" srcOrd="0" destOrd="0" parTransId="{3C0455FA-4B0E-4F57-AA8A-FA56296AE92C}" sibTransId="{CA77D3D8-A365-46E1-A37F-74DBC5FC679A}"/>
    <dgm:cxn modelId="{9B731E32-957A-46FC-AA72-C9285B8E01FF}" srcId="{50BCC981-A1A8-4E00-9A22-C95C634D7449}" destId="{622CB288-8B80-4167-8CFB-3CF65439C771}" srcOrd="0" destOrd="0" parTransId="{F58692D0-4A26-4E26-95E4-7EB55C10CD4F}" sibTransId="{101BE76A-C9AB-4D6C-A586-85AFE8FEE6FF}"/>
    <dgm:cxn modelId="{A76E4542-8BE5-490B-91EE-DD05AEA8313C}" type="presOf" srcId="{6A8C5531-526D-4979-8F6F-66CBB775BCB9}" destId="{513B7BD6-484F-4EF7-920B-1C3589F75C26}" srcOrd="0" destOrd="0" presId="urn:microsoft.com/office/officeart/2005/8/layout/vList5"/>
    <dgm:cxn modelId="{B683866E-6928-440D-BBDD-EE545A6E3BFE}" srcId="{0C005BAB-8345-459E-AA81-5C08D29530F6}" destId="{EA4FE35C-6D5D-421E-9C84-0EBE20DAE65C}" srcOrd="0" destOrd="0" parTransId="{470D4022-0053-4C88-803C-0FB63DF9F1BE}" sibTransId="{C7C3D215-B1F0-4539-A776-6CD315B9D2EB}"/>
    <dgm:cxn modelId="{0E85DD57-07D2-4DC4-BE65-082815145C05}" type="presOf" srcId="{A93A1DE4-6DA5-445A-ABD1-3FAAB25612DF}" destId="{D9DC8E63-D14F-4D92-8EA1-5197EAE877F9}" srcOrd="0" destOrd="0" presId="urn:microsoft.com/office/officeart/2005/8/layout/vList5"/>
    <dgm:cxn modelId="{47FF9079-1C87-4FDA-9254-65FA0E1EED01}" srcId="{68DD2FB7-1541-458B-AE54-EFB185F73FA7}" destId="{700984C2-E8F5-4F61-893C-DBC9FDEAB10C}" srcOrd="0" destOrd="0" parTransId="{5FCDD78B-2903-4FA1-817D-D8C4E64540D8}" sibTransId="{10B819D7-68D3-4AB1-98F4-A2C04C4EAFC4}"/>
    <dgm:cxn modelId="{E102367E-3E68-4172-A93A-77837D1A0BBB}" type="presOf" srcId="{50BCC981-A1A8-4E00-9A22-C95C634D7449}" destId="{7213C87A-601A-44AB-B05D-BCBBC91A2452}" srcOrd="0" destOrd="0" presId="urn:microsoft.com/office/officeart/2005/8/layout/vList5"/>
    <dgm:cxn modelId="{B06B0A85-470E-4319-B5B6-2A03AB7D9A22}" srcId="{A93A1DE4-6DA5-445A-ABD1-3FAAB25612DF}" destId="{6A8C5531-526D-4979-8F6F-66CBB775BCB9}" srcOrd="2" destOrd="0" parTransId="{05CD64E8-4695-4A9B-AB2B-7E3888609937}" sibTransId="{6F033DE6-D9D7-49B2-8DCD-6C52E2235F77}"/>
    <dgm:cxn modelId="{84039186-AEFB-49BD-9D6B-E2A02E1AA1BE}" type="presOf" srcId="{700984C2-E8F5-4F61-893C-DBC9FDEAB10C}" destId="{1EADE5B2-0B3C-4E79-89B6-3938E76A3083}" srcOrd="0" destOrd="0" presId="urn:microsoft.com/office/officeart/2005/8/layout/vList5"/>
    <dgm:cxn modelId="{7A770C9E-C200-4291-BD87-056514606D1D}" srcId="{A93A1DE4-6DA5-445A-ABD1-3FAAB25612DF}" destId="{68DD2FB7-1541-458B-AE54-EFB185F73FA7}" srcOrd="0" destOrd="0" parTransId="{3E225233-ACBF-4869-A461-E0E22D4485F9}" sibTransId="{23371D30-6A32-4CD2-82F0-C40A8096DDC4}"/>
    <dgm:cxn modelId="{63B1F3AF-0C73-4194-AD75-4FEF570ACDDE}" srcId="{A93A1DE4-6DA5-445A-ABD1-3FAAB25612DF}" destId="{50BCC981-A1A8-4E00-9A22-C95C634D7449}" srcOrd="1" destOrd="0" parTransId="{9939AD0D-C184-4C20-B0BD-368F077C4714}" sibTransId="{E550E02D-3F63-4F80-BC4B-FC9FB92E59F7}"/>
    <dgm:cxn modelId="{59FAB6B7-DE5F-4312-A61F-04DDA7B3F63E}" type="presOf" srcId="{68DD2FB7-1541-458B-AE54-EFB185F73FA7}" destId="{6C1657C8-8839-412A-9776-F4426A1796C3}" srcOrd="0" destOrd="0" presId="urn:microsoft.com/office/officeart/2005/8/layout/vList5"/>
    <dgm:cxn modelId="{917DC9BF-4794-4FEE-A55F-E0C9D5979386}" type="presOf" srcId="{EDA02622-0847-48BA-8FD1-CB4B83A9F4B2}" destId="{4CEC3D0C-9FB8-4438-BC3F-DE9D9F525412}" srcOrd="0" destOrd="0" presId="urn:microsoft.com/office/officeart/2005/8/layout/vList5"/>
    <dgm:cxn modelId="{B818EEBF-53CB-42E2-A260-F9B8873E1C26}" type="presOf" srcId="{0C005BAB-8345-459E-AA81-5C08D29530F6}" destId="{C8204135-A90C-4405-9368-77F3FDC7AB85}" srcOrd="0" destOrd="0" presId="urn:microsoft.com/office/officeart/2005/8/layout/vList5"/>
    <dgm:cxn modelId="{AA5AE8C4-1CEE-4445-8B86-C6740190821E}" type="presOf" srcId="{EA4FE35C-6D5D-421E-9C84-0EBE20DAE65C}" destId="{BAEAFE36-BCCD-48D4-B28D-1713B75467AF}" srcOrd="0" destOrd="0" presId="urn:microsoft.com/office/officeart/2005/8/layout/vList5"/>
    <dgm:cxn modelId="{4657C2DC-DCAC-4DE6-A840-83CC70304C1B}" srcId="{EDA02622-0847-48BA-8FD1-CB4B83A9F4B2}" destId="{37A95C68-3678-461C-B013-B05F4B734AE7}" srcOrd="0" destOrd="0" parTransId="{5E1E20DD-AF17-43CE-9F18-25E833D24CCB}" sibTransId="{845F564B-DE79-4DD3-B19E-07CDE4A61E24}"/>
    <dgm:cxn modelId="{211522F4-10EB-457C-B649-D53BAFAC1424}" srcId="{A93A1DE4-6DA5-445A-ABD1-3FAAB25612DF}" destId="{EDA02622-0847-48BA-8FD1-CB4B83A9F4B2}" srcOrd="3" destOrd="0" parTransId="{BA3ED269-D93A-403C-97A5-B7460DA3F2E5}" sibTransId="{53188F28-6E5C-4E1C-9E54-807BB8070DE5}"/>
    <dgm:cxn modelId="{025AC6F6-9898-4E3B-BF75-3AC1803CE389}" type="presOf" srcId="{622CB288-8B80-4167-8CFB-3CF65439C771}" destId="{AFDC3248-46C8-43B0-AD84-6CBD3B404BC3}" srcOrd="0" destOrd="0" presId="urn:microsoft.com/office/officeart/2005/8/layout/vList5"/>
    <dgm:cxn modelId="{F7FA2D9A-8F13-4E46-A747-ACDC8450F947}" type="presParOf" srcId="{D9DC8E63-D14F-4D92-8EA1-5197EAE877F9}" destId="{3A3D7A23-A64E-44A4-967E-EDB51502D60F}" srcOrd="0" destOrd="0" presId="urn:microsoft.com/office/officeart/2005/8/layout/vList5"/>
    <dgm:cxn modelId="{DAF4A9F7-C316-40F0-830A-F16C3211225A}" type="presParOf" srcId="{3A3D7A23-A64E-44A4-967E-EDB51502D60F}" destId="{6C1657C8-8839-412A-9776-F4426A1796C3}" srcOrd="0" destOrd="0" presId="urn:microsoft.com/office/officeart/2005/8/layout/vList5"/>
    <dgm:cxn modelId="{30C9FBC1-C188-4847-86E8-F8C1B31CBA09}" type="presParOf" srcId="{3A3D7A23-A64E-44A4-967E-EDB51502D60F}" destId="{1EADE5B2-0B3C-4E79-89B6-3938E76A3083}" srcOrd="1" destOrd="0" presId="urn:microsoft.com/office/officeart/2005/8/layout/vList5"/>
    <dgm:cxn modelId="{D5329CDD-5A32-4EA8-B7D9-C87E8DD4BFC9}" type="presParOf" srcId="{D9DC8E63-D14F-4D92-8EA1-5197EAE877F9}" destId="{92E9ABC9-A0F4-4D78-99E2-AC409E684795}" srcOrd="1" destOrd="0" presId="urn:microsoft.com/office/officeart/2005/8/layout/vList5"/>
    <dgm:cxn modelId="{41006218-1DE0-487A-B7DE-ED5F7A0A441B}" type="presParOf" srcId="{D9DC8E63-D14F-4D92-8EA1-5197EAE877F9}" destId="{C32D6DC1-DD7C-4418-B5B6-BE642CEDB803}" srcOrd="2" destOrd="0" presId="urn:microsoft.com/office/officeart/2005/8/layout/vList5"/>
    <dgm:cxn modelId="{D1166208-B99A-4ADA-BF31-7D9FBF1CE901}" type="presParOf" srcId="{C32D6DC1-DD7C-4418-B5B6-BE642CEDB803}" destId="{7213C87A-601A-44AB-B05D-BCBBC91A2452}" srcOrd="0" destOrd="0" presId="urn:microsoft.com/office/officeart/2005/8/layout/vList5"/>
    <dgm:cxn modelId="{826712F7-C506-4FAB-B7AD-E636890625C4}" type="presParOf" srcId="{C32D6DC1-DD7C-4418-B5B6-BE642CEDB803}" destId="{AFDC3248-46C8-43B0-AD84-6CBD3B404BC3}" srcOrd="1" destOrd="0" presId="urn:microsoft.com/office/officeart/2005/8/layout/vList5"/>
    <dgm:cxn modelId="{3724298E-E5BE-4CDA-8899-36D999830DEB}" type="presParOf" srcId="{D9DC8E63-D14F-4D92-8EA1-5197EAE877F9}" destId="{EB6F0475-58CC-4D1B-BE05-6034866EBDF1}" srcOrd="3" destOrd="0" presId="urn:microsoft.com/office/officeart/2005/8/layout/vList5"/>
    <dgm:cxn modelId="{4FA3EAFD-DD5D-4B47-8E58-FA5EA02B5C84}" type="presParOf" srcId="{D9DC8E63-D14F-4D92-8EA1-5197EAE877F9}" destId="{AEF6874F-5F03-4CBE-AAAF-4839919356C2}" srcOrd="4" destOrd="0" presId="urn:microsoft.com/office/officeart/2005/8/layout/vList5"/>
    <dgm:cxn modelId="{9ED9C988-0DD2-4955-817B-361B99CED1C1}" type="presParOf" srcId="{AEF6874F-5F03-4CBE-AAAF-4839919356C2}" destId="{513B7BD6-484F-4EF7-920B-1C3589F75C26}" srcOrd="0" destOrd="0" presId="urn:microsoft.com/office/officeart/2005/8/layout/vList5"/>
    <dgm:cxn modelId="{FE79D0BA-14EA-4871-8643-D40D9A1959FF}" type="presParOf" srcId="{AEF6874F-5F03-4CBE-AAAF-4839919356C2}" destId="{B660A967-9A42-4AB5-87D7-2AF282843E66}" srcOrd="1" destOrd="0" presId="urn:microsoft.com/office/officeart/2005/8/layout/vList5"/>
    <dgm:cxn modelId="{A1A45E47-F8ED-4A84-A4CD-D2750F78A484}" type="presParOf" srcId="{D9DC8E63-D14F-4D92-8EA1-5197EAE877F9}" destId="{4199967A-486F-490A-AECB-5857C75B315B}" srcOrd="5" destOrd="0" presId="urn:microsoft.com/office/officeart/2005/8/layout/vList5"/>
    <dgm:cxn modelId="{C8F5F982-5F62-4F79-A51A-2872C54F1C6D}" type="presParOf" srcId="{D9DC8E63-D14F-4D92-8EA1-5197EAE877F9}" destId="{B983893B-60D6-49C3-9109-9A84AE1AD90A}" srcOrd="6" destOrd="0" presId="urn:microsoft.com/office/officeart/2005/8/layout/vList5"/>
    <dgm:cxn modelId="{3B4BD0FA-383C-4800-9B3C-54EB960C3BEE}" type="presParOf" srcId="{B983893B-60D6-49C3-9109-9A84AE1AD90A}" destId="{4CEC3D0C-9FB8-4438-BC3F-DE9D9F525412}" srcOrd="0" destOrd="0" presId="urn:microsoft.com/office/officeart/2005/8/layout/vList5"/>
    <dgm:cxn modelId="{5B27AC72-7824-46B1-845A-B4E182F43673}" type="presParOf" srcId="{B983893B-60D6-49C3-9109-9A84AE1AD90A}" destId="{31F8E15C-A687-4699-ACF3-6747F04432A4}" srcOrd="1" destOrd="0" presId="urn:microsoft.com/office/officeart/2005/8/layout/vList5"/>
    <dgm:cxn modelId="{938E8D22-B96B-4B2E-A63C-1BE5FDE0C626}" type="presParOf" srcId="{D9DC8E63-D14F-4D92-8EA1-5197EAE877F9}" destId="{FA974205-2E30-476B-AA92-B6E8E62381FD}" srcOrd="7" destOrd="0" presId="urn:microsoft.com/office/officeart/2005/8/layout/vList5"/>
    <dgm:cxn modelId="{7AEF4911-ED4F-417A-9D19-11E610C28593}" type="presParOf" srcId="{D9DC8E63-D14F-4D92-8EA1-5197EAE877F9}" destId="{49351EB8-80AB-413C-AFDB-7AE48EA7FDC0}" srcOrd="8" destOrd="0" presId="urn:microsoft.com/office/officeart/2005/8/layout/vList5"/>
    <dgm:cxn modelId="{99DFA2DC-000E-45F8-87AD-916F0A330CDA}" type="presParOf" srcId="{49351EB8-80AB-413C-AFDB-7AE48EA7FDC0}" destId="{C8204135-A90C-4405-9368-77F3FDC7AB85}" srcOrd="0" destOrd="0" presId="urn:microsoft.com/office/officeart/2005/8/layout/vList5"/>
    <dgm:cxn modelId="{3E49D67B-03B8-4255-8DD9-250B611BB566}" type="presParOf" srcId="{49351EB8-80AB-413C-AFDB-7AE48EA7FDC0}" destId="{BAEAFE36-BCCD-48D4-B28D-1713B75467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3829A-FCD1-45F9-AAD3-DE09B1BA24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ED72FEBF-1E4C-4720-B634-A52E1E5A9751}">
      <dgm:prSet phldrT="[Texto]" custT="1"/>
      <dgm:spPr>
        <a:ln>
          <a:noFill/>
        </a:ln>
      </dgm:spPr>
      <dgm:t>
        <a:bodyPr/>
        <a:lstStyle/>
        <a:p>
          <a:r>
            <a:rPr lang="es-MX" sz="800" dirty="0"/>
            <a:t>.</a:t>
          </a:r>
          <a:endParaRPr lang="es-CO" sz="800" dirty="0"/>
        </a:p>
      </dgm:t>
    </dgm:pt>
    <dgm:pt modelId="{1C9A59BF-7DB3-458F-89AE-42C47137E51A}" type="parTrans" cxnId="{63ADCEAC-3D52-422A-87EF-BB0F2008A0C4}">
      <dgm:prSet/>
      <dgm:spPr/>
      <dgm:t>
        <a:bodyPr/>
        <a:lstStyle/>
        <a:p>
          <a:endParaRPr lang="es-CO" sz="800"/>
        </a:p>
      </dgm:t>
    </dgm:pt>
    <dgm:pt modelId="{72656A24-F8AD-4E9C-AB18-6E963F3D73F9}" type="sibTrans" cxnId="{63ADCEAC-3D52-422A-87EF-BB0F2008A0C4}">
      <dgm:prSet/>
      <dgm:spPr/>
      <dgm:t>
        <a:bodyPr/>
        <a:lstStyle/>
        <a:p>
          <a:endParaRPr lang="es-CO" sz="800"/>
        </a:p>
      </dgm:t>
    </dgm:pt>
    <dgm:pt modelId="{F6262696-0519-4001-AFE6-6F7B6246FB9B}">
      <dgm:prSet phldrT="[Texto]" custT="1"/>
      <dgm:spPr>
        <a:ln>
          <a:noFill/>
        </a:ln>
      </dgm:spPr>
      <dgm:t>
        <a:bodyPr/>
        <a:lstStyle/>
        <a:p>
          <a:r>
            <a:rPr lang="es-MX" sz="800" dirty="0"/>
            <a:t>.</a:t>
          </a:r>
          <a:endParaRPr lang="es-CO" sz="800" dirty="0"/>
        </a:p>
      </dgm:t>
    </dgm:pt>
    <dgm:pt modelId="{8DCFE333-B995-48CB-BA69-597335895BDE}" type="parTrans" cxnId="{D8563BA3-019D-4937-9A87-A23B327287D6}">
      <dgm:prSet/>
      <dgm:spPr/>
      <dgm:t>
        <a:bodyPr/>
        <a:lstStyle/>
        <a:p>
          <a:endParaRPr lang="es-CO" sz="800"/>
        </a:p>
      </dgm:t>
    </dgm:pt>
    <dgm:pt modelId="{D7F643D1-BC87-4D0A-892F-911A321AECE1}" type="sibTrans" cxnId="{D8563BA3-019D-4937-9A87-A23B327287D6}">
      <dgm:prSet/>
      <dgm:spPr/>
      <dgm:t>
        <a:bodyPr/>
        <a:lstStyle/>
        <a:p>
          <a:endParaRPr lang="es-CO" sz="800"/>
        </a:p>
      </dgm:t>
    </dgm:pt>
    <dgm:pt modelId="{B56B6FA7-178F-4E97-87A2-A6918ED4716C}">
      <dgm:prSet phldrT="[Texto]" custT="1"/>
      <dgm:spPr>
        <a:ln>
          <a:noFill/>
        </a:ln>
      </dgm:spPr>
      <dgm:t>
        <a:bodyPr/>
        <a:lstStyle/>
        <a:p>
          <a:r>
            <a:rPr lang="es-MX" sz="800" dirty="0"/>
            <a:t>.</a:t>
          </a:r>
          <a:endParaRPr lang="es-CO" sz="800" dirty="0"/>
        </a:p>
      </dgm:t>
    </dgm:pt>
    <dgm:pt modelId="{EB30FCC0-6726-4F42-B6D6-25710340EDE2}" type="parTrans" cxnId="{113B6F58-EAEA-45FD-9EDF-0BE0CCEFEC5F}">
      <dgm:prSet/>
      <dgm:spPr/>
      <dgm:t>
        <a:bodyPr/>
        <a:lstStyle/>
        <a:p>
          <a:endParaRPr lang="es-CO" sz="800"/>
        </a:p>
      </dgm:t>
    </dgm:pt>
    <dgm:pt modelId="{839A4DDB-8D1B-4DD7-ACC5-7C393975AE2E}" type="sibTrans" cxnId="{113B6F58-EAEA-45FD-9EDF-0BE0CCEFEC5F}">
      <dgm:prSet/>
      <dgm:spPr/>
      <dgm:t>
        <a:bodyPr/>
        <a:lstStyle/>
        <a:p>
          <a:endParaRPr lang="es-CO" sz="800"/>
        </a:p>
      </dgm:t>
    </dgm:pt>
    <dgm:pt modelId="{1D217D4A-FE94-4CA1-9608-78C2AC283287}">
      <dgm:prSet phldrT="[Texto]" custT="1"/>
      <dgm:spPr>
        <a:ln>
          <a:noFill/>
        </a:ln>
      </dgm:spPr>
      <dgm:t>
        <a:bodyPr/>
        <a:lstStyle/>
        <a:p>
          <a:r>
            <a:rPr lang="es-MX" sz="800" dirty="0"/>
            <a:t>.</a:t>
          </a:r>
          <a:endParaRPr lang="es-CO" sz="800" dirty="0"/>
        </a:p>
      </dgm:t>
    </dgm:pt>
    <dgm:pt modelId="{444E92A1-28F9-4DCE-A0A7-C9BD82FBDAF8}" type="parTrans" cxnId="{411D6969-C491-4BDD-BB9B-7FBE118CBF23}">
      <dgm:prSet/>
      <dgm:spPr/>
      <dgm:t>
        <a:bodyPr/>
        <a:lstStyle/>
        <a:p>
          <a:endParaRPr lang="es-CO" sz="800"/>
        </a:p>
      </dgm:t>
    </dgm:pt>
    <dgm:pt modelId="{AA5D0A93-3DD1-45F9-A6AC-D0940C5E24D7}" type="sibTrans" cxnId="{411D6969-C491-4BDD-BB9B-7FBE118CBF23}">
      <dgm:prSet/>
      <dgm:spPr/>
      <dgm:t>
        <a:bodyPr/>
        <a:lstStyle/>
        <a:p>
          <a:endParaRPr lang="es-CO" sz="800"/>
        </a:p>
      </dgm:t>
    </dgm:pt>
    <dgm:pt modelId="{855A9CB4-2E7D-4681-AC4F-E366125DF337}" type="pres">
      <dgm:prSet presAssocID="{A583829A-FCD1-45F9-AAD3-DE09B1BA2470}" presName="Name0" presStyleCnt="0">
        <dgm:presLayoutVars>
          <dgm:dir/>
          <dgm:resizeHandles val="exact"/>
        </dgm:presLayoutVars>
      </dgm:prSet>
      <dgm:spPr/>
    </dgm:pt>
    <dgm:pt modelId="{4E9AD1EC-6E18-4462-943F-CBF7D00E3E04}" type="pres">
      <dgm:prSet presAssocID="{ED72FEBF-1E4C-4720-B634-A52E1E5A9751}" presName="composite" presStyleCnt="0"/>
      <dgm:spPr/>
    </dgm:pt>
    <dgm:pt modelId="{5C11FAD0-FFAB-407D-918D-6E6B65DA3BCD}" type="pres">
      <dgm:prSet presAssocID="{ED72FEBF-1E4C-4720-B634-A52E1E5A9751}" presName="rect1" presStyleLbl="trAlignAcc1" presStyleIdx="0" presStyleCnt="4">
        <dgm:presLayoutVars>
          <dgm:bulletEnabled val="1"/>
        </dgm:presLayoutVars>
      </dgm:prSet>
      <dgm:spPr/>
    </dgm:pt>
    <dgm:pt modelId="{DE5BBBCC-67E6-4F85-9D1E-C9F87C0728B4}" type="pres">
      <dgm:prSet presAssocID="{ED72FEBF-1E4C-4720-B634-A52E1E5A9751}"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extLst>
        <a:ext uri="{E40237B7-FDA0-4F09-8148-C483321AD2D9}">
          <dgm14:cNvPr xmlns:dgm14="http://schemas.microsoft.com/office/drawing/2010/diagram" id="0" name="" descr="Monedas de oro en pilas"/>
        </a:ext>
      </dgm:extLst>
    </dgm:pt>
    <dgm:pt modelId="{FD87664C-9C71-476B-860F-E5F361E50C31}" type="pres">
      <dgm:prSet presAssocID="{72656A24-F8AD-4E9C-AB18-6E963F3D73F9}" presName="sibTrans" presStyleCnt="0"/>
      <dgm:spPr/>
    </dgm:pt>
    <dgm:pt modelId="{C53D8334-5416-47BF-B524-37DF3707B8A1}" type="pres">
      <dgm:prSet presAssocID="{F6262696-0519-4001-AFE6-6F7B6246FB9B}" presName="composite" presStyleCnt="0"/>
      <dgm:spPr/>
    </dgm:pt>
    <dgm:pt modelId="{0285F721-2CE4-4107-A749-C471CB169DE6}" type="pres">
      <dgm:prSet presAssocID="{F6262696-0519-4001-AFE6-6F7B6246FB9B}" presName="rect1" presStyleLbl="trAlignAcc1" presStyleIdx="1" presStyleCnt="4">
        <dgm:presLayoutVars>
          <dgm:bulletEnabled val="1"/>
        </dgm:presLayoutVars>
      </dgm:prSet>
      <dgm:spPr/>
    </dgm:pt>
    <dgm:pt modelId="{352DFAB5-EC65-4210-B64C-AC49490A802D}" type="pres">
      <dgm:prSet presAssocID="{F6262696-0519-4001-AFE6-6F7B6246FB9B}"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69000" r="-69000"/>
          </a:stretch>
        </a:blipFill>
      </dgm:spPr>
      <dgm:extLst>
        <a:ext uri="{E40237B7-FDA0-4F09-8148-C483321AD2D9}">
          <dgm14:cNvPr xmlns:dgm14="http://schemas.microsoft.com/office/drawing/2010/diagram" id="0" name="" descr="Ilustración de personas que hacen trabajo en equipo"/>
        </a:ext>
      </dgm:extLst>
    </dgm:pt>
    <dgm:pt modelId="{DA4C3943-96BF-4279-902D-735CD62046F5}" type="pres">
      <dgm:prSet presAssocID="{D7F643D1-BC87-4D0A-892F-911A321AECE1}" presName="sibTrans" presStyleCnt="0"/>
      <dgm:spPr/>
    </dgm:pt>
    <dgm:pt modelId="{EB415538-3743-45EC-805E-15D2C894A95F}" type="pres">
      <dgm:prSet presAssocID="{B56B6FA7-178F-4E97-87A2-A6918ED4716C}" presName="composite" presStyleCnt="0"/>
      <dgm:spPr/>
    </dgm:pt>
    <dgm:pt modelId="{1E3CE876-EF79-4795-95A8-6D7624AAE374}" type="pres">
      <dgm:prSet presAssocID="{B56B6FA7-178F-4E97-87A2-A6918ED4716C}" presName="rect1" presStyleLbl="trAlignAcc1" presStyleIdx="2" presStyleCnt="4">
        <dgm:presLayoutVars>
          <dgm:bulletEnabled val="1"/>
        </dgm:presLayoutVars>
      </dgm:prSet>
      <dgm:spPr/>
    </dgm:pt>
    <dgm:pt modelId="{7D1213CF-4AB1-4846-A125-81E2A84E7AA6}" type="pres">
      <dgm:prSet presAssocID="{B56B6FA7-178F-4E97-87A2-A6918ED4716C}"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63000" r="-63000"/>
          </a:stretch>
        </a:blipFill>
      </dgm:spPr>
      <dgm:extLst>
        <a:ext uri="{E40237B7-FDA0-4F09-8148-C483321AD2D9}">
          <dgm14:cNvPr xmlns:dgm14="http://schemas.microsoft.com/office/drawing/2010/diagram" id="0" name="" descr="Lápiz que apunta a un gráfico en una pantalla"/>
        </a:ext>
      </dgm:extLst>
    </dgm:pt>
    <dgm:pt modelId="{0B652480-7F89-4BFC-B298-88AD05CAD13E}" type="pres">
      <dgm:prSet presAssocID="{839A4DDB-8D1B-4DD7-ACC5-7C393975AE2E}" presName="sibTrans" presStyleCnt="0"/>
      <dgm:spPr/>
    </dgm:pt>
    <dgm:pt modelId="{707EBB9F-B501-485A-ADEA-BE9A3BBD5DA8}" type="pres">
      <dgm:prSet presAssocID="{1D217D4A-FE94-4CA1-9608-78C2AC283287}" presName="composite" presStyleCnt="0"/>
      <dgm:spPr/>
    </dgm:pt>
    <dgm:pt modelId="{70F5E895-8E94-4CC0-BD2D-8EF0F3956F4E}" type="pres">
      <dgm:prSet presAssocID="{1D217D4A-FE94-4CA1-9608-78C2AC283287}" presName="rect1" presStyleLbl="trAlignAcc1" presStyleIdx="3" presStyleCnt="4">
        <dgm:presLayoutVars>
          <dgm:bulletEnabled val="1"/>
        </dgm:presLayoutVars>
      </dgm:prSet>
      <dgm:spPr/>
    </dgm:pt>
    <dgm:pt modelId="{E9745500-A1F0-4E5A-8FB7-10CCC764E15B}" type="pres">
      <dgm:prSet presAssocID="{1D217D4A-FE94-4CA1-9608-78C2AC283287}"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62000" r="-62000"/>
          </a:stretch>
        </a:blipFill>
      </dgm:spPr>
      <dgm:extLst>
        <a:ext uri="{E40237B7-FDA0-4F09-8148-C483321AD2D9}">
          <dgm14:cNvPr xmlns:dgm14="http://schemas.microsoft.com/office/drawing/2010/diagram" id="0" name="" descr="Persona viendo un teléfono vacío"/>
        </a:ext>
      </dgm:extLst>
    </dgm:pt>
  </dgm:ptLst>
  <dgm:cxnLst>
    <dgm:cxn modelId="{4B492717-37A7-4E05-83C1-3C5ECC02D4C1}" type="presOf" srcId="{ED72FEBF-1E4C-4720-B634-A52E1E5A9751}" destId="{5C11FAD0-FFAB-407D-918D-6E6B65DA3BCD}" srcOrd="0" destOrd="0" presId="urn:microsoft.com/office/officeart/2008/layout/PictureStrips"/>
    <dgm:cxn modelId="{A24B0368-F53D-43F3-BACA-27F0E1774EF1}" type="presOf" srcId="{B56B6FA7-178F-4E97-87A2-A6918ED4716C}" destId="{1E3CE876-EF79-4795-95A8-6D7624AAE374}" srcOrd="0" destOrd="0" presId="urn:microsoft.com/office/officeart/2008/layout/PictureStrips"/>
    <dgm:cxn modelId="{98339348-EB6A-407A-AAF1-DEB32401598A}" type="presOf" srcId="{1D217D4A-FE94-4CA1-9608-78C2AC283287}" destId="{70F5E895-8E94-4CC0-BD2D-8EF0F3956F4E}" srcOrd="0" destOrd="0" presId="urn:microsoft.com/office/officeart/2008/layout/PictureStrips"/>
    <dgm:cxn modelId="{411D6969-C491-4BDD-BB9B-7FBE118CBF23}" srcId="{A583829A-FCD1-45F9-AAD3-DE09B1BA2470}" destId="{1D217D4A-FE94-4CA1-9608-78C2AC283287}" srcOrd="3" destOrd="0" parTransId="{444E92A1-28F9-4DCE-A0A7-C9BD82FBDAF8}" sibTransId="{AA5D0A93-3DD1-45F9-A6AC-D0940C5E24D7}"/>
    <dgm:cxn modelId="{113B6F58-EAEA-45FD-9EDF-0BE0CCEFEC5F}" srcId="{A583829A-FCD1-45F9-AAD3-DE09B1BA2470}" destId="{B56B6FA7-178F-4E97-87A2-A6918ED4716C}" srcOrd="2" destOrd="0" parTransId="{EB30FCC0-6726-4F42-B6D6-25710340EDE2}" sibTransId="{839A4DDB-8D1B-4DD7-ACC5-7C393975AE2E}"/>
    <dgm:cxn modelId="{D8563BA3-019D-4937-9A87-A23B327287D6}" srcId="{A583829A-FCD1-45F9-AAD3-DE09B1BA2470}" destId="{F6262696-0519-4001-AFE6-6F7B6246FB9B}" srcOrd="1" destOrd="0" parTransId="{8DCFE333-B995-48CB-BA69-597335895BDE}" sibTransId="{D7F643D1-BC87-4D0A-892F-911A321AECE1}"/>
    <dgm:cxn modelId="{928409AA-B39F-42C8-985C-CD355379CE5B}" type="presOf" srcId="{F6262696-0519-4001-AFE6-6F7B6246FB9B}" destId="{0285F721-2CE4-4107-A749-C471CB169DE6}" srcOrd="0" destOrd="0" presId="urn:microsoft.com/office/officeart/2008/layout/PictureStrips"/>
    <dgm:cxn modelId="{63ADCEAC-3D52-422A-87EF-BB0F2008A0C4}" srcId="{A583829A-FCD1-45F9-AAD3-DE09B1BA2470}" destId="{ED72FEBF-1E4C-4720-B634-A52E1E5A9751}" srcOrd="0" destOrd="0" parTransId="{1C9A59BF-7DB3-458F-89AE-42C47137E51A}" sibTransId="{72656A24-F8AD-4E9C-AB18-6E963F3D73F9}"/>
    <dgm:cxn modelId="{7979EBDC-9633-45BE-A671-342E7CB0D8C2}" type="presOf" srcId="{A583829A-FCD1-45F9-AAD3-DE09B1BA2470}" destId="{855A9CB4-2E7D-4681-AC4F-E366125DF337}" srcOrd="0" destOrd="0" presId="urn:microsoft.com/office/officeart/2008/layout/PictureStrips"/>
    <dgm:cxn modelId="{DCF274A9-0DFD-416D-883A-83DAE6F00714}" type="presParOf" srcId="{855A9CB4-2E7D-4681-AC4F-E366125DF337}" destId="{4E9AD1EC-6E18-4462-943F-CBF7D00E3E04}" srcOrd="0" destOrd="0" presId="urn:microsoft.com/office/officeart/2008/layout/PictureStrips"/>
    <dgm:cxn modelId="{F06CAC1C-995A-48C2-8E2A-E007B8D78C6A}" type="presParOf" srcId="{4E9AD1EC-6E18-4462-943F-CBF7D00E3E04}" destId="{5C11FAD0-FFAB-407D-918D-6E6B65DA3BCD}" srcOrd="0" destOrd="0" presId="urn:microsoft.com/office/officeart/2008/layout/PictureStrips"/>
    <dgm:cxn modelId="{662EBBE4-7BF4-4109-BE3D-9BE244D040A7}" type="presParOf" srcId="{4E9AD1EC-6E18-4462-943F-CBF7D00E3E04}" destId="{DE5BBBCC-67E6-4F85-9D1E-C9F87C0728B4}" srcOrd="1" destOrd="0" presId="urn:microsoft.com/office/officeart/2008/layout/PictureStrips"/>
    <dgm:cxn modelId="{30F3202F-B4EA-410C-9D65-8F2C2CBFC063}" type="presParOf" srcId="{855A9CB4-2E7D-4681-AC4F-E366125DF337}" destId="{FD87664C-9C71-476B-860F-E5F361E50C31}" srcOrd="1" destOrd="0" presId="urn:microsoft.com/office/officeart/2008/layout/PictureStrips"/>
    <dgm:cxn modelId="{28800C65-0EBE-439B-91A5-EFA9611F50E9}" type="presParOf" srcId="{855A9CB4-2E7D-4681-AC4F-E366125DF337}" destId="{C53D8334-5416-47BF-B524-37DF3707B8A1}" srcOrd="2" destOrd="0" presId="urn:microsoft.com/office/officeart/2008/layout/PictureStrips"/>
    <dgm:cxn modelId="{B40D6405-0AD8-4501-B960-4D0EF964A9D8}" type="presParOf" srcId="{C53D8334-5416-47BF-B524-37DF3707B8A1}" destId="{0285F721-2CE4-4107-A749-C471CB169DE6}" srcOrd="0" destOrd="0" presId="urn:microsoft.com/office/officeart/2008/layout/PictureStrips"/>
    <dgm:cxn modelId="{B0EC3660-5997-4E74-B7DF-9E2AFF8410C0}" type="presParOf" srcId="{C53D8334-5416-47BF-B524-37DF3707B8A1}" destId="{352DFAB5-EC65-4210-B64C-AC49490A802D}" srcOrd="1" destOrd="0" presId="urn:microsoft.com/office/officeart/2008/layout/PictureStrips"/>
    <dgm:cxn modelId="{1C58E4E8-25D4-41FD-896E-27F5046A2B5F}" type="presParOf" srcId="{855A9CB4-2E7D-4681-AC4F-E366125DF337}" destId="{DA4C3943-96BF-4279-902D-735CD62046F5}" srcOrd="3" destOrd="0" presId="urn:microsoft.com/office/officeart/2008/layout/PictureStrips"/>
    <dgm:cxn modelId="{CAE30A9D-601F-44A7-97BC-C9B1A48FA272}" type="presParOf" srcId="{855A9CB4-2E7D-4681-AC4F-E366125DF337}" destId="{EB415538-3743-45EC-805E-15D2C894A95F}" srcOrd="4" destOrd="0" presId="urn:microsoft.com/office/officeart/2008/layout/PictureStrips"/>
    <dgm:cxn modelId="{E8449F4E-5A57-4889-A23F-2644E010F211}" type="presParOf" srcId="{EB415538-3743-45EC-805E-15D2C894A95F}" destId="{1E3CE876-EF79-4795-95A8-6D7624AAE374}" srcOrd="0" destOrd="0" presId="urn:microsoft.com/office/officeart/2008/layout/PictureStrips"/>
    <dgm:cxn modelId="{F3410ED2-EB7F-4E9E-A982-B17404E94E05}" type="presParOf" srcId="{EB415538-3743-45EC-805E-15D2C894A95F}" destId="{7D1213CF-4AB1-4846-A125-81E2A84E7AA6}" srcOrd="1" destOrd="0" presId="urn:microsoft.com/office/officeart/2008/layout/PictureStrips"/>
    <dgm:cxn modelId="{9965554F-FF69-4BF4-9829-1D735FBA37EF}" type="presParOf" srcId="{855A9CB4-2E7D-4681-AC4F-E366125DF337}" destId="{0B652480-7F89-4BFC-B298-88AD05CAD13E}" srcOrd="5" destOrd="0" presId="urn:microsoft.com/office/officeart/2008/layout/PictureStrips"/>
    <dgm:cxn modelId="{D525DD38-A18E-4302-87E0-00CC8C24527A}" type="presParOf" srcId="{855A9CB4-2E7D-4681-AC4F-E366125DF337}" destId="{707EBB9F-B501-485A-ADEA-BE9A3BBD5DA8}" srcOrd="6" destOrd="0" presId="urn:microsoft.com/office/officeart/2008/layout/PictureStrips"/>
    <dgm:cxn modelId="{026B3611-1EDE-4674-AF00-5D6D61176FEC}" type="presParOf" srcId="{707EBB9F-B501-485A-ADEA-BE9A3BBD5DA8}" destId="{70F5E895-8E94-4CC0-BD2D-8EF0F3956F4E}" srcOrd="0" destOrd="0" presId="urn:microsoft.com/office/officeart/2008/layout/PictureStrips"/>
    <dgm:cxn modelId="{120D8329-26EC-4046-BA13-4E006B95E0EF}" type="presParOf" srcId="{707EBB9F-B501-485A-ADEA-BE9A3BBD5DA8}" destId="{E9745500-A1F0-4E5A-8FB7-10CCC764E15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DE5B2-0B3C-4E79-89B6-3938E76A3083}">
      <dsp:nvSpPr>
        <dsp:cNvPr id="0" name=""/>
        <dsp:cNvSpPr/>
      </dsp:nvSpPr>
      <dsp:spPr>
        <a:xfrm rot="5400000">
          <a:off x="6418239" y="-3353334"/>
          <a:ext cx="822430" cy="7739408"/>
        </a:xfrm>
        <a:prstGeom prst="round2SameRect">
          <a:avLst/>
        </a:prstGeom>
        <a:solidFill>
          <a:schemeClr val="accent2">
            <a:tint val="40000"/>
            <a:alpha val="90000"/>
            <a:hueOff val="0"/>
            <a:satOff val="0"/>
            <a:lumOff val="0"/>
            <a:alphaOff val="0"/>
          </a:schemeClr>
        </a:solidFill>
        <a:ln w="25400" cap="flat" cmpd="sng" algn="ctr">
          <a:solidFill>
            <a:srgbClr val="FFFF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b="0" i="0" kern="1200" dirty="0">
              <a:solidFill>
                <a:schemeClr val="tx1"/>
              </a:solidFill>
              <a:latin typeface="Oswald Light" panose="00000400000000000000" pitchFamily="2" charset="0"/>
            </a:rPr>
            <a:t>Dicta normas para la racionalización del gasto público y establece el valor máximo para los gastos de funcionamiento que en cada vigencia fiscal no podrán superar 50% como proporción de sus ingresos corrientes de libre destinación.</a:t>
          </a:r>
          <a:endParaRPr lang="es-CO" sz="1400" b="1" kern="1200" dirty="0">
            <a:solidFill>
              <a:schemeClr val="tx1"/>
            </a:solidFill>
            <a:latin typeface="Oswald Light" panose="00000400000000000000" pitchFamily="2" charset="0"/>
          </a:endParaRPr>
        </a:p>
      </dsp:txBody>
      <dsp:txXfrm rot="-5400000">
        <a:off x="2959750" y="145303"/>
        <a:ext cx="7699260" cy="742134"/>
      </dsp:txXfrm>
    </dsp:sp>
    <dsp:sp modelId="{6C1657C8-8839-412A-9776-F4426A1796C3}">
      <dsp:nvSpPr>
        <dsp:cNvPr id="0" name=""/>
        <dsp:cNvSpPr/>
      </dsp:nvSpPr>
      <dsp:spPr>
        <a:xfrm>
          <a:off x="760453" y="2351"/>
          <a:ext cx="2199296" cy="10280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latin typeface="Oswald Light" panose="00000400000000000000" pitchFamily="2" charset="0"/>
              <a:cs typeface="Arial" panose="020B0604020202020204" pitchFamily="34" charset="0"/>
            </a:rPr>
            <a:t>Ley 617 de 2000</a:t>
          </a:r>
        </a:p>
        <a:p>
          <a:pPr marL="0" lvl="0" indent="0" algn="ctr" defTabSz="622300">
            <a:lnSpc>
              <a:spcPct val="90000"/>
            </a:lnSpc>
            <a:spcBef>
              <a:spcPct val="0"/>
            </a:spcBef>
            <a:spcAft>
              <a:spcPct val="35000"/>
            </a:spcAft>
            <a:buNone/>
          </a:pPr>
          <a:r>
            <a:rPr lang="es-MX" sz="1400" kern="1200" dirty="0">
              <a:solidFill>
                <a:schemeClr val="tx1"/>
              </a:solidFill>
              <a:latin typeface="Oswald Light" panose="00000400000000000000" pitchFamily="2" charset="0"/>
            </a:rPr>
            <a:t>Artículo 53</a:t>
          </a:r>
          <a:endParaRPr lang="es-CO" sz="1400" kern="1200" dirty="0">
            <a:solidFill>
              <a:schemeClr val="tx1"/>
            </a:solidFill>
            <a:latin typeface="Oswald Light" panose="00000400000000000000" pitchFamily="2" charset="0"/>
          </a:endParaRPr>
        </a:p>
      </dsp:txBody>
      <dsp:txXfrm>
        <a:off x="810638" y="52536"/>
        <a:ext cx="2098926" cy="927667"/>
      </dsp:txXfrm>
    </dsp:sp>
    <dsp:sp modelId="{AFDC3248-46C8-43B0-AD84-6CBD3B404BC3}">
      <dsp:nvSpPr>
        <dsp:cNvPr id="0" name=""/>
        <dsp:cNvSpPr/>
      </dsp:nvSpPr>
      <dsp:spPr>
        <a:xfrm rot="5400000">
          <a:off x="6406203" y="-2261859"/>
          <a:ext cx="822430" cy="7715337"/>
        </a:xfrm>
        <a:prstGeom prst="round2SameRect">
          <a:avLst/>
        </a:prstGeom>
        <a:solidFill>
          <a:schemeClr val="accent3">
            <a:tint val="40000"/>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i="0" kern="1200" dirty="0">
              <a:solidFill>
                <a:schemeClr val="tx1"/>
              </a:solidFill>
              <a:effectLst/>
              <a:latin typeface="Oswald Light" panose="00000400000000000000" pitchFamily="2" charset="0"/>
            </a:rPr>
            <a:t>Reglamenta medidas de austeridad </a:t>
          </a:r>
          <a:r>
            <a:rPr lang="es-MX" sz="1400" i="0" kern="1200" dirty="0">
              <a:solidFill>
                <a:schemeClr val="tx1"/>
              </a:solidFill>
              <a:effectLst/>
              <a:latin typeface="Oswald Light" panose="00000400000000000000" pitchFamily="2" charset="0"/>
              <a:ea typeface="+mn-ea"/>
              <a:cs typeface="+mn-cs"/>
            </a:rPr>
            <a:t>del gasto público, facultando a las entidades territoriales a adoptar medidas administrativas frente a la administración del personal, contratación de prestación de servicios, pago de horas extras, publicidad, servicios administrativos (celulares, vehículos, cajas menores)</a:t>
          </a:r>
          <a:endParaRPr lang="es-CO" sz="1400" i="0" kern="1200" dirty="0">
            <a:solidFill>
              <a:schemeClr val="tx1"/>
            </a:solidFill>
            <a:effectLst/>
            <a:latin typeface="Oswald Light" panose="00000400000000000000" pitchFamily="2" charset="0"/>
            <a:ea typeface="+mn-ea"/>
            <a:cs typeface="+mn-cs"/>
          </a:endParaRPr>
        </a:p>
      </dsp:txBody>
      <dsp:txXfrm rot="-5400000">
        <a:off x="2959750" y="1224742"/>
        <a:ext cx="7675189" cy="742134"/>
      </dsp:txXfrm>
    </dsp:sp>
    <dsp:sp modelId="{7213C87A-601A-44AB-B05D-BCBBC91A2452}">
      <dsp:nvSpPr>
        <dsp:cNvPr id="0" name=""/>
        <dsp:cNvSpPr/>
      </dsp:nvSpPr>
      <dsp:spPr>
        <a:xfrm>
          <a:off x="760453" y="1081790"/>
          <a:ext cx="2199296" cy="102803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latin typeface="Oswald Light" panose="00000400000000000000" pitchFamily="2" charset="0"/>
              <a:cs typeface="Arial" panose="020B0604020202020204" pitchFamily="34" charset="0"/>
            </a:rPr>
            <a:t>Ley 1068 de 2015</a:t>
          </a:r>
        </a:p>
        <a:p>
          <a:pPr marL="0" lvl="0" indent="0" algn="ctr" defTabSz="622300">
            <a:lnSpc>
              <a:spcPct val="90000"/>
            </a:lnSpc>
            <a:spcBef>
              <a:spcPct val="0"/>
            </a:spcBef>
            <a:spcAft>
              <a:spcPct val="35000"/>
            </a:spcAft>
            <a:buNone/>
          </a:pPr>
          <a:r>
            <a:rPr lang="es-ES" sz="1400" b="1" kern="1200" dirty="0">
              <a:solidFill>
                <a:schemeClr val="tx1"/>
              </a:solidFill>
              <a:latin typeface="Oswald Light" panose="00000400000000000000" pitchFamily="2" charset="0"/>
              <a:cs typeface="Arial" panose="020B0604020202020204" pitchFamily="34" charset="0"/>
            </a:rPr>
            <a:t>Decreto Único Reglamentario </a:t>
          </a:r>
        </a:p>
        <a:p>
          <a:pPr marL="0" lvl="0" indent="0" algn="ctr" defTabSz="622300">
            <a:lnSpc>
              <a:spcPct val="90000"/>
            </a:lnSpc>
            <a:spcBef>
              <a:spcPct val="0"/>
            </a:spcBef>
            <a:spcAft>
              <a:spcPct val="35000"/>
            </a:spcAft>
            <a:buNone/>
          </a:pPr>
          <a:r>
            <a:rPr lang="es-MX" sz="1400" kern="1200" dirty="0">
              <a:solidFill>
                <a:schemeClr val="tx1"/>
              </a:solidFill>
              <a:latin typeface="Oswald Light" panose="00000400000000000000" pitchFamily="2" charset="0"/>
            </a:rPr>
            <a:t>Título 4 </a:t>
          </a:r>
        </a:p>
      </dsp:txBody>
      <dsp:txXfrm>
        <a:off x="810638" y="1131975"/>
        <a:ext cx="2098926" cy="927667"/>
      </dsp:txXfrm>
    </dsp:sp>
    <dsp:sp modelId="{B660A967-9A42-4AB5-87D7-2AF282843E66}">
      <dsp:nvSpPr>
        <dsp:cNvPr id="0" name=""/>
        <dsp:cNvSpPr/>
      </dsp:nvSpPr>
      <dsp:spPr>
        <a:xfrm rot="5400000">
          <a:off x="6427478" y="-1203694"/>
          <a:ext cx="822430" cy="7757886"/>
        </a:xfrm>
        <a:prstGeom prst="round2SameRect">
          <a:avLst/>
        </a:prstGeom>
        <a:solidFill>
          <a:schemeClr val="accent4">
            <a:tint val="40000"/>
            <a:alpha val="90000"/>
            <a:hueOff val="0"/>
            <a:satOff val="0"/>
            <a:lumOff val="0"/>
            <a:alphaOff val="0"/>
          </a:schemeClr>
        </a:soli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b="0" i="0" kern="1200" dirty="0">
              <a:effectLst/>
              <a:latin typeface="Oswald Light" panose="00000400000000000000" pitchFamily="2" charset="0"/>
            </a:rPr>
            <a:t>Establece lineamientos generales para promover medidas de austeridad y transparencia del gasto público en las entidades del orden distrital.</a:t>
          </a:r>
          <a:endParaRPr lang="es-CO" sz="1400" b="0" kern="1200" dirty="0">
            <a:solidFill>
              <a:schemeClr val="tx1"/>
            </a:solidFill>
            <a:latin typeface="Oswald Light" panose="00000400000000000000" pitchFamily="2" charset="0"/>
          </a:endParaRPr>
        </a:p>
      </dsp:txBody>
      <dsp:txXfrm rot="-5400000">
        <a:off x="2959750" y="2304182"/>
        <a:ext cx="7717738" cy="742134"/>
      </dsp:txXfrm>
    </dsp:sp>
    <dsp:sp modelId="{513B7BD6-484F-4EF7-920B-1C3589F75C26}">
      <dsp:nvSpPr>
        <dsp:cNvPr id="0" name=""/>
        <dsp:cNvSpPr/>
      </dsp:nvSpPr>
      <dsp:spPr>
        <a:xfrm>
          <a:off x="760453" y="2161230"/>
          <a:ext cx="2199296" cy="102803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latin typeface="Oswald Light" panose="00000400000000000000" pitchFamily="2" charset="0"/>
              <a:cs typeface="Arial" panose="020B0604020202020204" pitchFamily="34" charset="0"/>
            </a:rPr>
            <a:t>Acuerdo Distrital 719 de 2018</a:t>
          </a:r>
        </a:p>
      </dsp:txBody>
      <dsp:txXfrm>
        <a:off x="810638" y="2211415"/>
        <a:ext cx="2098926" cy="927667"/>
      </dsp:txXfrm>
    </dsp:sp>
    <dsp:sp modelId="{31F8E15C-A687-4699-ACF3-6747F04432A4}">
      <dsp:nvSpPr>
        <dsp:cNvPr id="0" name=""/>
        <dsp:cNvSpPr/>
      </dsp:nvSpPr>
      <dsp:spPr>
        <a:xfrm rot="5400000">
          <a:off x="6400158" y="-132462"/>
          <a:ext cx="822430" cy="7774301"/>
        </a:xfrm>
        <a:prstGeom prst="round2SameRect">
          <a:avLst/>
        </a:prstGeom>
        <a:solidFill>
          <a:schemeClr val="accent5">
            <a:tint val="40000"/>
            <a:alpha val="90000"/>
            <a:hueOff val="0"/>
            <a:satOff val="0"/>
            <a:lumOff val="0"/>
            <a:alphaOff val="0"/>
          </a:schemeClr>
        </a:soli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b="0" kern="1200" dirty="0">
              <a:solidFill>
                <a:schemeClr val="tx1"/>
              </a:solidFill>
              <a:latin typeface="Oswald Light" panose="00000400000000000000" pitchFamily="2" charset="0"/>
            </a:rPr>
            <a:t>Determina la </a:t>
          </a:r>
          <a:r>
            <a:rPr lang="es-ES" sz="1400" b="0" i="0" kern="1200" dirty="0">
              <a:latin typeface="Oswald Light" panose="00000400000000000000" pitchFamily="2" charset="0"/>
            </a:rPr>
            <a:t>formulación de un Plan de Austeridad Distrital, con vigencia cuatrienal, que establezca las metas, estrategias, acciones e indicadores para la racionalización y optimización del gasto público en todas las entidades y </a:t>
          </a:r>
          <a:r>
            <a:rPr lang="es-ES" sz="1400" b="0" i="0" kern="1200">
              <a:latin typeface="Oswald Light" panose="00000400000000000000" pitchFamily="2" charset="0"/>
            </a:rPr>
            <a:t>organismos distritales  (</a:t>
          </a:r>
          <a:r>
            <a:rPr lang="es-ES" sz="1400" b="0" i="0" kern="1200" dirty="0">
              <a:latin typeface="Oswald Light" panose="00000400000000000000" pitchFamily="2" charset="0"/>
            </a:rPr>
            <a:t>Art. 234.1).</a:t>
          </a:r>
          <a:endParaRPr lang="es-MX" sz="1400" b="0" kern="1200" dirty="0">
            <a:solidFill>
              <a:schemeClr val="tx1"/>
            </a:solidFill>
            <a:latin typeface="Oswald Light" panose="00000400000000000000" pitchFamily="2" charset="0"/>
          </a:endParaRPr>
        </a:p>
      </dsp:txBody>
      <dsp:txXfrm rot="-5400000">
        <a:off x="2924223" y="3383621"/>
        <a:ext cx="7734153" cy="742134"/>
      </dsp:txXfrm>
    </dsp:sp>
    <dsp:sp modelId="{4CEC3D0C-9FB8-4438-BC3F-DE9D9F525412}">
      <dsp:nvSpPr>
        <dsp:cNvPr id="0" name=""/>
        <dsp:cNvSpPr/>
      </dsp:nvSpPr>
      <dsp:spPr>
        <a:xfrm>
          <a:off x="760453" y="3240669"/>
          <a:ext cx="2163768" cy="1028037"/>
        </a:xfrm>
        <a:prstGeom prst="roundRect">
          <a:avLst/>
        </a:prstGeom>
        <a:solidFill>
          <a:schemeClr val="accent5">
            <a:hueOff val="0"/>
            <a:satOff val="0"/>
            <a:lumOff val="0"/>
            <a:alphaOff val="0"/>
          </a:schemeClr>
        </a:soli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just" defTabSz="622300">
            <a:lnSpc>
              <a:spcPct val="90000"/>
            </a:lnSpc>
            <a:spcBef>
              <a:spcPct val="0"/>
            </a:spcBef>
            <a:spcAft>
              <a:spcPct val="35000"/>
            </a:spcAft>
            <a:buNone/>
          </a:pPr>
          <a:r>
            <a:rPr lang="es-MX" sz="1400" b="1" kern="1200" dirty="0">
              <a:solidFill>
                <a:schemeClr val="tx1"/>
              </a:solidFill>
              <a:latin typeface="Oswald Light" panose="00000400000000000000" pitchFamily="2" charset="0"/>
            </a:rPr>
            <a:t>Acuerdo Distrital 927 de 2024</a:t>
          </a:r>
        </a:p>
        <a:p>
          <a:pPr marL="0" lvl="0" indent="0" algn="ctr" defTabSz="622300">
            <a:lnSpc>
              <a:spcPct val="90000"/>
            </a:lnSpc>
            <a:spcBef>
              <a:spcPct val="0"/>
            </a:spcBef>
            <a:spcAft>
              <a:spcPct val="35000"/>
            </a:spcAft>
            <a:buNone/>
          </a:pPr>
          <a:r>
            <a:rPr lang="es-MX" sz="1400" b="1" kern="1200" dirty="0">
              <a:solidFill>
                <a:schemeClr val="tx1"/>
              </a:solidFill>
              <a:latin typeface="Oswald Light" panose="00000400000000000000" pitchFamily="2" charset="0"/>
            </a:rPr>
            <a:t>PDD “Bogotá Camina Segura”</a:t>
          </a:r>
        </a:p>
      </dsp:txBody>
      <dsp:txXfrm>
        <a:off x="810638" y="3290854"/>
        <a:ext cx="2063398" cy="927667"/>
      </dsp:txXfrm>
    </dsp:sp>
    <dsp:sp modelId="{BAEAFE36-BCCD-48D4-B28D-1713B75467AF}">
      <dsp:nvSpPr>
        <dsp:cNvPr id="0" name=""/>
        <dsp:cNvSpPr/>
      </dsp:nvSpPr>
      <dsp:spPr>
        <a:xfrm rot="5400000">
          <a:off x="6409175" y="912783"/>
          <a:ext cx="822430" cy="7842689"/>
        </a:xfrm>
        <a:prstGeom prst="round2SameRect">
          <a:avLst/>
        </a:prstGeom>
        <a:solidFill>
          <a:schemeClr val="accent6">
            <a:tint val="40000"/>
            <a:alpha val="90000"/>
            <a:hueOff val="0"/>
            <a:satOff val="0"/>
            <a:lumOff val="0"/>
            <a:alphaOff val="0"/>
          </a:schemeClr>
        </a:soli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b="0" i="0" kern="1200" dirty="0">
              <a:latin typeface="Oswald Light" panose="00000400000000000000" pitchFamily="2" charset="0"/>
            </a:rPr>
            <a:t>Ordena implementar medidas de austeridad y eficiencia del gasto público en las entidades y organismos de la administración distrital.</a:t>
          </a:r>
          <a:endParaRPr lang="es-CO" sz="1400" b="0" i="0" kern="1200" dirty="0">
            <a:solidFill>
              <a:schemeClr val="tx1"/>
            </a:solidFill>
            <a:latin typeface="Oswald Light" panose="00000400000000000000" pitchFamily="2" charset="0"/>
          </a:endParaRPr>
        </a:p>
      </dsp:txBody>
      <dsp:txXfrm rot="-5400000">
        <a:off x="2899046" y="4463060"/>
        <a:ext cx="7802541" cy="742134"/>
      </dsp:txXfrm>
    </dsp:sp>
    <dsp:sp modelId="{C8204135-A90C-4405-9368-77F3FDC7AB85}">
      <dsp:nvSpPr>
        <dsp:cNvPr id="0" name=""/>
        <dsp:cNvSpPr/>
      </dsp:nvSpPr>
      <dsp:spPr>
        <a:xfrm>
          <a:off x="760453" y="4320109"/>
          <a:ext cx="2138592" cy="1028037"/>
        </a:xfrm>
        <a:prstGeom prst="roundRect">
          <a:avLst/>
        </a:prstGeom>
        <a:solidFill>
          <a:schemeClr val="accent6">
            <a:hueOff val="0"/>
            <a:satOff val="0"/>
            <a:lumOff val="0"/>
            <a:alphaOff val="0"/>
          </a:schemeClr>
        </a:soli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just" defTabSz="622300">
            <a:lnSpc>
              <a:spcPct val="90000"/>
            </a:lnSpc>
            <a:spcBef>
              <a:spcPct val="0"/>
            </a:spcBef>
            <a:spcAft>
              <a:spcPct val="35000"/>
            </a:spcAft>
            <a:buNone/>
          </a:pPr>
          <a:r>
            <a:rPr lang="es-MX" sz="1400" b="1" kern="1200" dirty="0">
              <a:solidFill>
                <a:schemeClr val="bg1"/>
              </a:solidFill>
              <a:latin typeface="Oswald Light" panose="00000400000000000000" pitchFamily="2" charset="0"/>
            </a:rPr>
            <a:t>Decreto Distrital 062 de 2024</a:t>
          </a:r>
          <a:endParaRPr lang="es-CO" sz="1400" b="1" kern="1200" dirty="0">
            <a:solidFill>
              <a:schemeClr val="bg1"/>
            </a:solidFill>
            <a:latin typeface="Oswald Light" panose="00000400000000000000" pitchFamily="2" charset="0"/>
          </a:endParaRPr>
        </a:p>
      </dsp:txBody>
      <dsp:txXfrm>
        <a:off x="810638" y="4370294"/>
        <a:ext cx="2038222" cy="927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1FAD0-FFAB-407D-918D-6E6B65DA3BCD}">
      <dsp:nvSpPr>
        <dsp:cNvPr id="0" name=""/>
        <dsp:cNvSpPr/>
      </dsp:nvSpPr>
      <dsp:spPr>
        <a:xfrm>
          <a:off x="595493" y="179359"/>
          <a:ext cx="1318610" cy="41206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79106" tIns="30480" rIns="30480" bIns="30480" numCol="1" spcCol="1270" anchor="ctr" anchorCtr="0">
          <a:noAutofit/>
        </a:bodyPr>
        <a:lstStyle/>
        <a:p>
          <a:pPr marL="0" lvl="0" indent="0" algn="l" defTabSz="355600">
            <a:lnSpc>
              <a:spcPct val="90000"/>
            </a:lnSpc>
            <a:spcBef>
              <a:spcPct val="0"/>
            </a:spcBef>
            <a:spcAft>
              <a:spcPct val="35000"/>
            </a:spcAft>
            <a:buNone/>
          </a:pPr>
          <a:r>
            <a:rPr lang="es-MX" sz="800" kern="1200" dirty="0"/>
            <a:t>.</a:t>
          </a:r>
          <a:endParaRPr lang="es-CO" sz="800" kern="1200" dirty="0"/>
        </a:p>
      </dsp:txBody>
      <dsp:txXfrm>
        <a:off x="595493" y="179359"/>
        <a:ext cx="1318610" cy="412065"/>
      </dsp:txXfrm>
    </dsp:sp>
    <dsp:sp modelId="{DE5BBBCC-67E6-4F85-9D1E-C9F87C0728B4}">
      <dsp:nvSpPr>
        <dsp:cNvPr id="0" name=""/>
        <dsp:cNvSpPr/>
      </dsp:nvSpPr>
      <dsp:spPr>
        <a:xfrm>
          <a:off x="540551" y="119838"/>
          <a:ext cx="288446" cy="43266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5F721-2CE4-4107-A749-C471CB169DE6}">
      <dsp:nvSpPr>
        <dsp:cNvPr id="0" name=""/>
        <dsp:cNvSpPr/>
      </dsp:nvSpPr>
      <dsp:spPr>
        <a:xfrm>
          <a:off x="595493" y="698104"/>
          <a:ext cx="1318610" cy="41206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79106" tIns="30480" rIns="30480" bIns="30480" numCol="1" spcCol="1270" anchor="ctr" anchorCtr="0">
          <a:noAutofit/>
        </a:bodyPr>
        <a:lstStyle/>
        <a:p>
          <a:pPr marL="0" lvl="0" indent="0" algn="l" defTabSz="355600">
            <a:lnSpc>
              <a:spcPct val="90000"/>
            </a:lnSpc>
            <a:spcBef>
              <a:spcPct val="0"/>
            </a:spcBef>
            <a:spcAft>
              <a:spcPct val="35000"/>
            </a:spcAft>
            <a:buNone/>
          </a:pPr>
          <a:r>
            <a:rPr lang="es-MX" sz="800" kern="1200" dirty="0"/>
            <a:t>.</a:t>
          </a:r>
          <a:endParaRPr lang="es-CO" sz="800" kern="1200" dirty="0"/>
        </a:p>
      </dsp:txBody>
      <dsp:txXfrm>
        <a:off x="595493" y="698104"/>
        <a:ext cx="1318610" cy="412065"/>
      </dsp:txXfrm>
    </dsp:sp>
    <dsp:sp modelId="{352DFAB5-EC65-4210-B64C-AC49490A802D}">
      <dsp:nvSpPr>
        <dsp:cNvPr id="0" name=""/>
        <dsp:cNvSpPr/>
      </dsp:nvSpPr>
      <dsp:spPr>
        <a:xfrm>
          <a:off x="540551" y="638583"/>
          <a:ext cx="288446" cy="43266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9000" r="-6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3CE876-EF79-4795-95A8-6D7624AAE374}">
      <dsp:nvSpPr>
        <dsp:cNvPr id="0" name=""/>
        <dsp:cNvSpPr/>
      </dsp:nvSpPr>
      <dsp:spPr>
        <a:xfrm>
          <a:off x="595493" y="1216849"/>
          <a:ext cx="1318610" cy="41206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79106" tIns="30480" rIns="30480" bIns="30480" numCol="1" spcCol="1270" anchor="ctr" anchorCtr="0">
          <a:noAutofit/>
        </a:bodyPr>
        <a:lstStyle/>
        <a:p>
          <a:pPr marL="0" lvl="0" indent="0" algn="l" defTabSz="355600">
            <a:lnSpc>
              <a:spcPct val="90000"/>
            </a:lnSpc>
            <a:spcBef>
              <a:spcPct val="0"/>
            </a:spcBef>
            <a:spcAft>
              <a:spcPct val="35000"/>
            </a:spcAft>
            <a:buNone/>
          </a:pPr>
          <a:r>
            <a:rPr lang="es-MX" sz="800" kern="1200" dirty="0"/>
            <a:t>.</a:t>
          </a:r>
          <a:endParaRPr lang="es-CO" sz="800" kern="1200" dirty="0"/>
        </a:p>
      </dsp:txBody>
      <dsp:txXfrm>
        <a:off x="595493" y="1216849"/>
        <a:ext cx="1318610" cy="412065"/>
      </dsp:txXfrm>
    </dsp:sp>
    <dsp:sp modelId="{7D1213CF-4AB1-4846-A125-81E2A84E7AA6}">
      <dsp:nvSpPr>
        <dsp:cNvPr id="0" name=""/>
        <dsp:cNvSpPr/>
      </dsp:nvSpPr>
      <dsp:spPr>
        <a:xfrm>
          <a:off x="540551" y="1157328"/>
          <a:ext cx="288446" cy="43266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5E895-8E94-4CC0-BD2D-8EF0F3956F4E}">
      <dsp:nvSpPr>
        <dsp:cNvPr id="0" name=""/>
        <dsp:cNvSpPr/>
      </dsp:nvSpPr>
      <dsp:spPr>
        <a:xfrm>
          <a:off x="595493" y="1735594"/>
          <a:ext cx="1318610" cy="41206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79106" tIns="30480" rIns="30480" bIns="30480" numCol="1" spcCol="1270" anchor="ctr" anchorCtr="0">
          <a:noAutofit/>
        </a:bodyPr>
        <a:lstStyle/>
        <a:p>
          <a:pPr marL="0" lvl="0" indent="0" algn="l" defTabSz="355600">
            <a:lnSpc>
              <a:spcPct val="90000"/>
            </a:lnSpc>
            <a:spcBef>
              <a:spcPct val="0"/>
            </a:spcBef>
            <a:spcAft>
              <a:spcPct val="35000"/>
            </a:spcAft>
            <a:buNone/>
          </a:pPr>
          <a:r>
            <a:rPr lang="es-MX" sz="800" kern="1200" dirty="0"/>
            <a:t>.</a:t>
          </a:r>
          <a:endParaRPr lang="es-CO" sz="800" kern="1200" dirty="0"/>
        </a:p>
      </dsp:txBody>
      <dsp:txXfrm>
        <a:off x="595493" y="1735594"/>
        <a:ext cx="1318610" cy="412065"/>
      </dsp:txXfrm>
    </dsp:sp>
    <dsp:sp modelId="{E9745500-A1F0-4E5A-8FB7-10CCC764E15B}">
      <dsp:nvSpPr>
        <dsp:cNvPr id="0" name=""/>
        <dsp:cNvSpPr/>
      </dsp:nvSpPr>
      <dsp:spPr>
        <a:xfrm>
          <a:off x="540551" y="1676073"/>
          <a:ext cx="288446" cy="43266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33"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ee5e2f3b5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ee5e2f3b5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sp>
        <p:nvSpPr>
          <p:cNvPr id="2" name="Google Shape;84;p13">
            <a:extLst>
              <a:ext uri="{FF2B5EF4-FFF2-40B4-BE49-F238E27FC236}">
                <a16:creationId xmlns:a16="http://schemas.microsoft.com/office/drawing/2014/main" id="{37CB3EFB-4C7B-77B8-098B-423B25257650}"/>
              </a:ext>
            </a:extLst>
          </p:cNvPr>
          <p:cNvSpPr/>
          <p:nvPr userDrawn="1"/>
        </p:nvSpPr>
        <p:spPr>
          <a:xfrm>
            <a:off x="1" y="-2124"/>
            <a:ext cx="12192000" cy="8178562"/>
          </a:xfrm>
          <a:prstGeom prst="rect">
            <a:avLst/>
          </a:prstGeom>
          <a:solidFill>
            <a:srgbClr val="E4032E"/>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endParaRPr sz="1050">
              <a:solidFill>
                <a:schemeClr val="lt1"/>
              </a:solidFill>
              <a:latin typeface="Calibri"/>
              <a:ea typeface="Calibri"/>
              <a:cs typeface="Calibri"/>
              <a:sym typeface="Calibri"/>
            </a:endParaRPr>
          </a:p>
        </p:txBody>
      </p:sp>
      <p:pic>
        <p:nvPicPr>
          <p:cNvPr id="5" name="Google Shape;87;p13">
            <a:extLst>
              <a:ext uri="{FF2B5EF4-FFF2-40B4-BE49-F238E27FC236}">
                <a16:creationId xmlns:a16="http://schemas.microsoft.com/office/drawing/2014/main" id="{BF9907AD-73D5-4F02-D80F-BF86FE354ED1}"/>
              </a:ext>
            </a:extLst>
          </p:cNvPr>
          <p:cNvPicPr preferRelativeResize="0"/>
          <p:nvPr userDrawn="1"/>
        </p:nvPicPr>
        <p:blipFill>
          <a:blip r:embed="rId2">
            <a:alphaModFix/>
          </a:blip>
          <a:stretch>
            <a:fillRect/>
          </a:stretch>
        </p:blipFill>
        <p:spPr>
          <a:xfrm>
            <a:off x="4814766" y="5700612"/>
            <a:ext cx="2562474" cy="838301"/>
          </a:xfrm>
          <a:prstGeom prst="rect">
            <a:avLst/>
          </a:prstGeom>
          <a:noFill/>
          <a:ln>
            <a:noFill/>
          </a:ln>
        </p:spPr>
      </p:pic>
      <p:sp>
        <p:nvSpPr>
          <p:cNvPr id="12" name="Google Shape;12;p2"/>
          <p:cNvSpPr txBox="1">
            <a:spLocks noGrp="1"/>
          </p:cNvSpPr>
          <p:nvPr>
            <p:ph type="ctrTitle" hasCustomPrompt="1"/>
          </p:nvPr>
        </p:nvSpPr>
        <p:spPr>
          <a:xfrm>
            <a:off x="1397588" y="2003900"/>
            <a:ext cx="9144000" cy="139346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725" b="1">
                <a:solidFill>
                  <a:schemeClr val="bg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s-ES" dirty="0"/>
              <a:t>TÌTULO</a:t>
            </a:r>
            <a:endParaRPr dirty="0"/>
          </a:p>
        </p:txBody>
      </p:sp>
      <p:sp>
        <p:nvSpPr>
          <p:cNvPr id="6" name="Google Shape;96;p14">
            <a:extLst>
              <a:ext uri="{FF2B5EF4-FFF2-40B4-BE49-F238E27FC236}">
                <a16:creationId xmlns:a16="http://schemas.microsoft.com/office/drawing/2014/main" id="{E32795CD-ED17-ABC8-BD42-543B6FB0C4F6}"/>
              </a:ext>
            </a:extLst>
          </p:cNvPr>
          <p:cNvSpPr/>
          <p:nvPr userDrawn="1"/>
        </p:nvSpPr>
        <p:spPr>
          <a:xfrm flipH="1">
            <a:off x="10998787" y="3429002"/>
            <a:ext cx="1193215" cy="4747437"/>
          </a:xfrm>
          <a:prstGeom prst="rtTriangle">
            <a:avLst/>
          </a:prstGeom>
          <a:solidFill>
            <a:srgbClr val="FF0000"/>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endParaRPr sz="1050">
              <a:latin typeface="Calibri"/>
              <a:ea typeface="Calibri"/>
              <a:cs typeface="Calibri"/>
              <a:sym typeface="Calibri"/>
            </a:endParaRPr>
          </a:p>
        </p:txBody>
      </p:sp>
      <p:sp>
        <p:nvSpPr>
          <p:cNvPr id="8" name="Google Shape;97;p14">
            <a:extLst>
              <a:ext uri="{FF2B5EF4-FFF2-40B4-BE49-F238E27FC236}">
                <a16:creationId xmlns:a16="http://schemas.microsoft.com/office/drawing/2014/main" id="{4FC365B3-9422-D012-6C20-FC7007569DB2}"/>
              </a:ext>
            </a:extLst>
          </p:cNvPr>
          <p:cNvSpPr/>
          <p:nvPr userDrawn="1"/>
        </p:nvSpPr>
        <p:spPr>
          <a:xfrm rot="10800000">
            <a:off x="10950211" y="-2126"/>
            <a:ext cx="1240013" cy="3431126"/>
          </a:xfrm>
          <a:prstGeom prst="rtTriangle">
            <a:avLst/>
          </a:prstGeom>
          <a:solidFill>
            <a:schemeClr val="accent4"/>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r>
              <a:rPr lang="en-CO" sz="1050">
                <a:latin typeface="Calibri"/>
                <a:ea typeface="Calibri"/>
                <a:cs typeface="Calibri"/>
                <a:sym typeface="Calibri"/>
              </a:rPr>
              <a:t> </a:t>
            </a:r>
            <a:endParaRPr sz="1050">
              <a:latin typeface="Calibri"/>
              <a:ea typeface="Calibri"/>
              <a:cs typeface="Calibri"/>
              <a:sym typeface="Calibri"/>
            </a:endParaRPr>
          </a:p>
        </p:txBody>
      </p:sp>
      <p:sp>
        <p:nvSpPr>
          <p:cNvPr id="9" name="Google Shape;99;p14">
            <a:extLst>
              <a:ext uri="{FF2B5EF4-FFF2-40B4-BE49-F238E27FC236}">
                <a16:creationId xmlns:a16="http://schemas.microsoft.com/office/drawing/2014/main" id="{8F7EE6E5-08A2-D896-0582-B2D0074CE20C}"/>
              </a:ext>
            </a:extLst>
          </p:cNvPr>
          <p:cNvSpPr/>
          <p:nvPr userDrawn="1"/>
        </p:nvSpPr>
        <p:spPr>
          <a:xfrm flipH="1">
            <a:off x="-996365" y="1467297"/>
            <a:ext cx="3188052" cy="6709143"/>
          </a:xfrm>
          <a:prstGeom prst="parallelogram">
            <a:avLst>
              <a:gd name="adj" fmla="val 71939"/>
            </a:avLst>
          </a:prstGeom>
          <a:solidFill>
            <a:schemeClr val="accent4"/>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r>
              <a:rPr lang="en-CO" sz="1050">
                <a:latin typeface="Calibri"/>
                <a:ea typeface="Calibri"/>
                <a:cs typeface="Calibri"/>
                <a:sym typeface="Calibri"/>
              </a:rPr>
              <a:t> </a:t>
            </a:r>
            <a:endParaRPr sz="1050">
              <a:latin typeface="Calibri"/>
              <a:ea typeface="Calibri"/>
              <a:cs typeface="Calibri"/>
              <a:sym typeface="Calibri"/>
            </a:endParaRPr>
          </a:p>
        </p:txBody>
      </p:sp>
    </p:spTree>
    <p:extLst>
      <p:ext uri="{BB962C8B-B14F-4D97-AF65-F5344CB8AC3E}">
        <p14:creationId xmlns:p14="http://schemas.microsoft.com/office/powerpoint/2010/main" val="979826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90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Google Shape;116;p16">
            <a:extLst>
              <a:ext uri="{FF2B5EF4-FFF2-40B4-BE49-F238E27FC236}">
                <a16:creationId xmlns:a16="http://schemas.microsoft.com/office/drawing/2014/main" id="{811675B0-0EE1-F9F4-B16E-FC141EFA6714}"/>
              </a:ext>
            </a:extLst>
          </p:cNvPr>
          <p:cNvSpPr/>
          <p:nvPr userDrawn="1"/>
        </p:nvSpPr>
        <p:spPr>
          <a:xfrm>
            <a:off x="2" y="-2124"/>
            <a:ext cx="12206700" cy="6857700"/>
          </a:xfrm>
          <a:prstGeom prst="rect">
            <a:avLst/>
          </a:prstGeom>
          <a:solidFill>
            <a:srgbClr val="E4032E"/>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solidFill>
                <a:schemeClr val="lt1"/>
              </a:solidFill>
              <a:latin typeface="Calibri"/>
              <a:ea typeface="Calibri"/>
              <a:cs typeface="Calibri"/>
              <a:sym typeface="Calibri"/>
            </a:endParaRPr>
          </a:p>
        </p:txBody>
      </p:sp>
      <p:sp>
        <p:nvSpPr>
          <p:cNvPr id="4" name="Google Shape;117;p16">
            <a:extLst>
              <a:ext uri="{FF2B5EF4-FFF2-40B4-BE49-F238E27FC236}">
                <a16:creationId xmlns:a16="http://schemas.microsoft.com/office/drawing/2014/main" id="{901BAC0D-4D7F-1B82-3747-C7D8A2CBB54D}"/>
              </a:ext>
            </a:extLst>
          </p:cNvPr>
          <p:cNvSpPr/>
          <p:nvPr userDrawn="1"/>
        </p:nvSpPr>
        <p:spPr>
          <a:xfrm flipH="1">
            <a:off x="10943686" y="2532301"/>
            <a:ext cx="1245300" cy="4325401"/>
          </a:xfrm>
          <a:prstGeom prst="rtTriangle">
            <a:avLst/>
          </a:prstGeom>
          <a:solidFill>
            <a:srgbClr val="FF0000"/>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endParaRPr sz="1050">
              <a:latin typeface="Calibri"/>
              <a:ea typeface="Calibri"/>
              <a:cs typeface="Calibri"/>
              <a:sym typeface="Calibri"/>
            </a:endParaRPr>
          </a:p>
        </p:txBody>
      </p:sp>
      <p:sp>
        <p:nvSpPr>
          <p:cNvPr id="5" name="Google Shape;118;p16">
            <a:extLst>
              <a:ext uri="{FF2B5EF4-FFF2-40B4-BE49-F238E27FC236}">
                <a16:creationId xmlns:a16="http://schemas.microsoft.com/office/drawing/2014/main" id="{08AD3AB8-7CCC-E78C-75ED-10C5AF64E8BF}"/>
              </a:ext>
            </a:extLst>
          </p:cNvPr>
          <p:cNvSpPr/>
          <p:nvPr userDrawn="1"/>
        </p:nvSpPr>
        <p:spPr>
          <a:xfrm rot="10800000">
            <a:off x="10943686" y="0"/>
            <a:ext cx="1245300" cy="2532299"/>
          </a:xfrm>
          <a:prstGeom prst="rtTriangle">
            <a:avLst/>
          </a:prstGeom>
          <a:solidFill>
            <a:srgbClr val="CC0000"/>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r>
              <a:rPr lang="en-CO" sz="1050">
                <a:latin typeface="Calibri"/>
                <a:ea typeface="Calibri"/>
                <a:cs typeface="Calibri"/>
                <a:sym typeface="Calibri"/>
              </a:rPr>
              <a:t> </a:t>
            </a:r>
            <a:endParaRPr sz="1050">
              <a:latin typeface="Calibri"/>
              <a:ea typeface="Calibri"/>
              <a:cs typeface="Calibri"/>
              <a:sym typeface="Calibri"/>
            </a:endParaRPr>
          </a:p>
        </p:txBody>
      </p:sp>
      <p:sp>
        <p:nvSpPr>
          <p:cNvPr id="6" name="Google Shape;120;p16">
            <a:extLst>
              <a:ext uri="{FF2B5EF4-FFF2-40B4-BE49-F238E27FC236}">
                <a16:creationId xmlns:a16="http://schemas.microsoft.com/office/drawing/2014/main" id="{52A4E32A-FAC1-2EC2-42E2-E0BB31D2D08A}"/>
              </a:ext>
            </a:extLst>
          </p:cNvPr>
          <p:cNvSpPr/>
          <p:nvPr userDrawn="1"/>
        </p:nvSpPr>
        <p:spPr>
          <a:xfrm flipH="1">
            <a:off x="2" y="1"/>
            <a:ext cx="6397500" cy="6858000"/>
          </a:xfrm>
          <a:prstGeom prst="parallelogram">
            <a:avLst>
              <a:gd name="adj" fmla="val 45538"/>
            </a:avLst>
          </a:prstGeom>
          <a:solidFill>
            <a:srgbClr val="CC0000"/>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r>
              <a:rPr lang="en-CO" sz="1050">
                <a:latin typeface="Calibri"/>
                <a:ea typeface="Calibri"/>
                <a:cs typeface="Calibri"/>
                <a:sym typeface="Calibri"/>
              </a:rPr>
              <a:t> </a:t>
            </a:r>
            <a:endParaRPr sz="1050">
              <a:latin typeface="Calibri"/>
              <a:ea typeface="Calibri"/>
              <a:cs typeface="Calibri"/>
              <a:sym typeface="Calibri"/>
            </a:endParaRPr>
          </a:p>
        </p:txBody>
      </p:sp>
      <p:sp>
        <p:nvSpPr>
          <p:cNvPr id="8" name="Google Shape;122;p16">
            <a:extLst>
              <a:ext uri="{FF2B5EF4-FFF2-40B4-BE49-F238E27FC236}">
                <a16:creationId xmlns:a16="http://schemas.microsoft.com/office/drawing/2014/main" id="{7EDB6800-E104-BDE5-A514-A38E05F8FDCD}"/>
              </a:ext>
            </a:extLst>
          </p:cNvPr>
          <p:cNvSpPr txBox="1"/>
          <p:nvPr userDrawn="1"/>
        </p:nvSpPr>
        <p:spPr>
          <a:xfrm>
            <a:off x="2777339" y="3797629"/>
            <a:ext cx="6729000" cy="796350"/>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CO" sz="4275" b="1" dirty="0">
                <a:solidFill>
                  <a:schemeClr val="lt1"/>
                </a:solidFill>
                <a:latin typeface="Oswald"/>
                <a:ea typeface="Oswald"/>
                <a:cs typeface="Oswald"/>
                <a:sym typeface="Oswald"/>
              </a:rPr>
              <a:t>cap xxxxx</a:t>
            </a:r>
            <a:endParaRPr sz="4275" b="1" dirty="0">
              <a:solidFill>
                <a:schemeClr val="lt1"/>
              </a:solidFill>
              <a:latin typeface="Oswald"/>
              <a:ea typeface="Oswald"/>
              <a:cs typeface="Oswald"/>
              <a:sym typeface="Oswald"/>
            </a:endParaRPr>
          </a:p>
        </p:txBody>
      </p:sp>
      <p:sp>
        <p:nvSpPr>
          <p:cNvPr id="2" name="Título 1">
            <a:extLst>
              <a:ext uri="{FF2B5EF4-FFF2-40B4-BE49-F238E27FC236}">
                <a16:creationId xmlns:a16="http://schemas.microsoft.com/office/drawing/2014/main" id="{3C026E08-63DF-7C83-48E2-B3B70DD0F6DB}"/>
              </a:ext>
            </a:extLst>
          </p:cNvPr>
          <p:cNvSpPr>
            <a:spLocks noGrp="1"/>
          </p:cNvSpPr>
          <p:nvPr>
            <p:ph type="title" hasCustomPrompt="1"/>
          </p:nvPr>
        </p:nvSpPr>
        <p:spPr>
          <a:xfrm>
            <a:off x="884039" y="2705595"/>
            <a:ext cx="10515600" cy="1325563"/>
          </a:xfrm>
          <a:prstGeom prst="rect">
            <a:avLst/>
          </a:prstGeom>
        </p:spPr>
        <p:txBody>
          <a:bodyPr/>
          <a:lstStyle>
            <a:lvl1pPr algn="ctr">
              <a:defRPr lang="es-CO" sz="4275" b="1" i="0" u="none" strike="noStrike" cap="none" dirty="0">
                <a:solidFill>
                  <a:schemeClr val="lt1"/>
                </a:solidFill>
                <a:latin typeface="Oswald"/>
                <a:ea typeface="Oswald"/>
                <a:cs typeface="Oswald"/>
                <a:sym typeface="Arial"/>
              </a:defRPr>
            </a:lvl1pPr>
          </a:lstStyle>
          <a:p>
            <a:r>
              <a:rPr lang="es-ES" dirty="0"/>
              <a:t>TITULO ABC DEF GHI</a:t>
            </a:r>
            <a:endParaRPr lang="es-CO" dirty="0"/>
          </a:p>
        </p:txBody>
      </p:sp>
    </p:spTree>
    <p:extLst>
      <p:ext uri="{BB962C8B-B14F-4D97-AF65-F5344CB8AC3E}">
        <p14:creationId xmlns:p14="http://schemas.microsoft.com/office/powerpoint/2010/main" val="126485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Google Shape;116;p16">
            <a:extLst>
              <a:ext uri="{FF2B5EF4-FFF2-40B4-BE49-F238E27FC236}">
                <a16:creationId xmlns:a16="http://schemas.microsoft.com/office/drawing/2014/main" id="{811675B0-0EE1-F9F4-B16E-FC141EFA6714}"/>
              </a:ext>
            </a:extLst>
          </p:cNvPr>
          <p:cNvSpPr/>
          <p:nvPr userDrawn="1"/>
        </p:nvSpPr>
        <p:spPr>
          <a:xfrm>
            <a:off x="2" y="-2124"/>
            <a:ext cx="12206700" cy="6857700"/>
          </a:xfrm>
          <a:prstGeom prst="rect">
            <a:avLst/>
          </a:prstGeom>
          <a:solidFill>
            <a:srgbClr val="E4032E"/>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solidFill>
                <a:schemeClr val="lt1"/>
              </a:solidFill>
              <a:latin typeface="Calibri"/>
              <a:ea typeface="Calibri"/>
              <a:cs typeface="Calibri"/>
              <a:sym typeface="Calibri"/>
            </a:endParaRPr>
          </a:p>
        </p:txBody>
      </p:sp>
      <p:sp>
        <p:nvSpPr>
          <p:cNvPr id="7" name="Google Shape;128;p17">
            <a:extLst>
              <a:ext uri="{FF2B5EF4-FFF2-40B4-BE49-F238E27FC236}">
                <a16:creationId xmlns:a16="http://schemas.microsoft.com/office/drawing/2014/main" id="{A950B555-7C1B-67C7-F9CC-210205ED7D5A}"/>
              </a:ext>
            </a:extLst>
          </p:cNvPr>
          <p:cNvSpPr/>
          <p:nvPr userDrawn="1"/>
        </p:nvSpPr>
        <p:spPr>
          <a:xfrm flipH="1">
            <a:off x="10943686" y="2532198"/>
            <a:ext cx="1245300" cy="4325401"/>
          </a:xfrm>
          <a:prstGeom prst="rtTriangle">
            <a:avLst/>
          </a:prstGeom>
          <a:solidFill>
            <a:srgbClr val="FF0000"/>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endParaRPr sz="1050">
              <a:latin typeface="Calibri"/>
              <a:ea typeface="Calibri"/>
              <a:cs typeface="Calibri"/>
              <a:sym typeface="Calibri"/>
            </a:endParaRPr>
          </a:p>
        </p:txBody>
      </p:sp>
      <p:sp>
        <p:nvSpPr>
          <p:cNvPr id="9" name="Google Shape;129;p17">
            <a:extLst>
              <a:ext uri="{FF2B5EF4-FFF2-40B4-BE49-F238E27FC236}">
                <a16:creationId xmlns:a16="http://schemas.microsoft.com/office/drawing/2014/main" id="{2A073D39-385C-9886-AB67-CB72C2C20433}"/>
              </a:ext>
            </a:extLst>
          </p:cNvPr>
          <p:cNvSpPr/>
          <p:nvPr userDrawn="1"/>
        </p:nvSpPr>
        <p:spPr>
          <a:xfrm rot="10800000">
            <a:off x="10943686" y="-103"/>
            <a:ext cx="1245300" cy="2532299"/>
          </a:xfrm>
          <a:prstGeom prst="rtTriangle">
            <a:avLst/>
          </a:prstGeom>
          <a:solidFill>
            <a:schemeClr val="accent4"/>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r>
              <a:rPr lang="en-CO" sz="1050">
                <a:latin typeface="Calibri"/>
                <a:ea typeface="Calibri"/>
                <a:cs typeface="Calibri"/>
                <a:sym typeface="Calibri"/>
              </a:rPr>
              <a:t> </a:t>
            </a:r>
            <a:endParaRPr sz="1050">
              <a:latin typeface="Calibri"/>
              <a:ea typeface="Calibri"/>
              <a:cs typeface="Calibri"/>
              <a:sym typeface="Calibri"/>
            </a:endParaRPr>
          </a:p>
        </p:txBody>
      </p:sp>
      <p:sp>
        <p:nvSpPr>
          <p:cNvPr id="10" name="Google Shape;131;p17">
            <a:extLst>
              <a:ext uri="{FF2B5EF4-FFF2-40B4-BE49-F238E27FC236}">
                <a16:creationId xmlns:a16="http://schemas.microsoft.com/office/drawing/2014/main" id="{4EA6C02E-769F-B66E-3F23-28FBB703AF9B}"/>
              </a:ext>
            </a:extLst>
          </p:cNvPr>
          <p:cNvSpPr/>
          <p:nvPr userDrawn="1"/>
        </p:nvSpPr>
        <p:spPr>
          <a:xfrm flipH="1">
            <a:off x="2" y="1"/>
            <a:ext cx="6397500" cy="6858000"/>
          </a:xfrm>
          <a:prstGeom prst="parallelogram">
            <a:avLst>
              <a:gd name="adj" fmla="val 45538"/>
            </a:avLst>
          </a:prstGeom>
          <a:solidFill>
            <a:srgbClr val="CC0000"/>
          </a:solidFill>
          <a:ln>
            <a:noFill/>
          </a:ln>
        </p:spPr>
        <p:txBody>
          <a:bodyPr spcFirstLastPara="1" wrap="square" lIns="68569" tIns="68569" rIns="68569" bIns="68569" anchor="ctr" anchorCtr="0">
            <a:noAutofit/>
          </a:bodyPr>
          <a:lstStyle/>
          <a:p>
            <a:pPr marL="0" lvl="0" indent="0" algn="ctr" rtl="0">
              <a:spcBef>
                <a:spcPts val="0"/>
              </a:spcBef>
              <a:spcAft>
                <a:spcPts val="0"/>
              </a:spcAft>
              <a:buNone/>
            </a:pPr>
            <a:r>
              <a:rPr lang="en-CO" sz="1050">
                <a:latin typeface="Calibri"/>
                <a:ea typeface="Calibri"/>
                <a:cs typeface="Calibri"/>
                <a:sym typeface="Calibri"/>
              </a:rPr>
              <a:t> </a:t>
            </a:r>
            <a:endParaRPr sz="1050">
              <a:latin typeface="Calibri"/>
              <a:ea typeface="Calibri"/>
              <a:cs typeface="Calibri"/>
              <a:sym typeface="Calibri"/>
            </a:endParaRPr>
          </a:p>
        </p:txBody>
      </p:sp>
      <p:sp>
        <p:nvSpPr>
          <p:cNvPr id="2" name="Título 1">
            <a:extLst>
              <a:ext uri="{FF2B5EF4-FFF2-40B4-BE49-F238E27FC236}">
                <a16:creationId xmlns:a16="http://schemas.microsoft.com/office/drawing/2014/main" id="{3C026E08-63DF-7C83-48E2-B3B70DD0F6DB}"/>
              </a:ext>
            </a:extLst>
          </p:cNvPr>
          <p:cNvSpPr>
            <a:spLocks noGrp="1"/>
          </p:cNvSpPr>
          <p:nvPr>
            <p:ph type="title" hasCustomPrompt="1"/>
          </p:nvPr>
        </p:nvSpPr>
        <p:spPr>
          <a:xfrm>
            <a:off x="884039" y="2705595"/>
            <a:ext cx="10515600" cy="1325563"/>
          </a:xfrm>
          <a:prstGeom prst="rect">
            <a:avLst/>
          </a:prstGeom>
        </p:spPr>
        <p:txBody>
          <a:bodyPr/>
          <a:lstStyle>
            <a:lvl1pPr algn="ctr">
              <a:defRPr lang="es-CO" sz="4275" b="1" i="0" u="none" strike="noStrike" cap="none" dirty="0">
                <a:solidFill>
                  <a:schemeClr val="lt1"/>
                </a:solidFill>
                <a:latin typeface="Oswald"/>
                <a:ea typeface="Oswald"/>
                <a:cs typeface="Oswald"/>
                <a:sym typeface="Arial"/>
              </a:defRPr>
            </a:lvl1pPr>
          </a:lstStyle>
          <a:p>
            <a:r>
              <a:rPr lang="es-ES" dirty="0"/>
              <a:t>TITULO ABC DEF GHI</a:t>
            </a:r>
            <a:endParaRPr lang="es-CO" dirty="0"/>
          </a:p>
        </p:txBody>
      </p:sp>
      <p:sp>
        <p:nvSpPr>
          <p:cNvPr id="8" name="Google Shape;122;p16">
            <a:extLst>
              <a:ext uri="{FF2B5EF4-FFF2-40B4-BE49-F238E27FC236}">
                <a16:creationId xmlns:a16="http://schemas.microsoft.com/office/drawing/2014/main" id="{7EDB6800-E104-BDE5-A514-A38E05F8FDCD}"/>
              </a:ext>
            </a:extLst>
          </p:cNvPr>
          <p:cNvSpPr txBox="1"/>
          <p:nvPr userDrawn="1"/>
        </p:nvSpPr>
        <p:spPr>
          <a:xfrm>
            <a:off x="2777339" y="3797629"/>
            <a:ext cx="6729000" cy="796350"/>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CO" sz="4275" b="1" dirty="0">
                <a:solidFill>
                  <a:schemeClr val="lt1"/>
                </a:solidFill>
                <a:latin typeface="Oswald"/>
                <a:ea typeface="Oswald"/>
                <a:cs typeface="Oswald"/>
                <a:sym typeface="Oswald"/>
              </a:rPr>
              <a:t>cap xxxxx</a:t>
            </a:r>
            <a:endParaRPr sz="4275" b="1" dirty="0">
              <a:solidFill>
                <a:schemeClr val="lt1"/>
              </a:solidFill>
              <a:latin typeface="Oswald"/>
              <a:ea typeface="Oswald"/>
              <a:cs typeface="Oswald"/>
              <a:sym typeface="Oswald"/>
            </a:endParaRPr>
          </a:p>
        </p:txBody>
      </p:sp>
    </p:spTree>
    <p:extLst>
      <p:ext uri="{BB962C8B-B14F-4D97-AF65-F5344CB8AC3E}">
        <p14:creationId xmlns:p14="http://schemas.microsoft.com/office/powerpoint/2010/main" val="217285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65238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title" hasCustomPrompt="1"/>
          </p:nvPr>
        </p:nvSpPr>
        <p:spPr>
          <a:xfrm>
            <a:off x="838200" y="365127"/>
            <a:ext cx="1001764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sz="4275" b="1" i="0" u="none" strike="noStrike" cap="none" dirty="0">
                <a:solidFill>
                  <a:srgbClr val="CC0000"/>
                </a:solidFill>
                <a:latin typeface="Oswald"/>
                <a:ea typeface="Oswald"/>
                <a:cs typeface="Oswald"/>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s-ES" dirty="0"/>
              <a:t>TÌTULO</a:t>
            </a:r>
            <a:endParaRPr dirty="0"/>
          </a:p>
        </p:txBody>
      </p:sp>
      <p:sp>
        <p:nvSpPr>
          <p:cNvPr id="19" name="Google Shape;19;p3"/>
          <p:cNvSpPr txBox="1">
            <a:spLocks noGrp="1"/>
          </p:cNvSpPr>
          <p:nvPr>
            <p:ph type="body" idx="1"/>
          </p:nvPr>
        </p:nvSpPr>
        <p:spPr>
          <a:xfrm>
            <a:off x="838205" y="1691603"/>
            <a:ext cx="9872134" cy="4594897"/>
          </a:xfrm>
          <a:prstGeom prst="rect">
            <a:avLst/>
          </a:prstGeom>
          <a:noFill/>
          <a:ln>
            <a:noFill/>
          </a:ln>
        </p:spPr>
        <p:txBody>
          <a:bodyPr spcFirstLastPara="1" wrap="square" lIns="91425" tIns="45700" rIns="91425" bIns="45700" anchor="t" anchorCtr="0">
            <a:normAutofit/>
          </a:bodyPr>
          <a:lstStyle>
            <a:lvl1pPr marL="342897" lvl="0" indent="-257173" algn="l">
              <a:lnSpc>
                <a:spcPct val="90000"/>
              </a:lnSpc>
              <a:spcBef>
                <a:spcPts val="750"/>
              </a:spcBef>
              <a:spcAft>
                <a:spcPts val="0"/>
              </a:spcAft>
              <a:buClr>
                <a:schemeClr val="bg2"/>
              </a:buClr>
              <a:buSzPct val="110000"/>
              <a:buFont typeface="Lexend Deca" panose="020B0604020202020204" charset="0"/>
              <a:buChar char="●"/>
              <a:defRPr sz="1350">
                <a:latin typeface="+mn-lt"/>
              </a:defRPr>
            </a:lvl1pPr>
            <a:lvl2pPr marL="685794" lvl="1" indent="-257173" algn="l">
              <a:lnSpc>
                <a:spcPct val="90000"/>
              </a:lnSpc>
              <a:spcBef>
                <a:spcPts val="376"/>
              </a:spcBef>
              <a:spcAft>
                <a:spcPts val="0"/>
              </a:spcAft>
              <a:buClr>
                <a:schemeClr val="dk1"/>
              </a:buClr>
              <a:buSzPts val="1800"/>
              <a:buChar char="•"/>
              <a:defRPr/>
            </a:lvl2pPr>
            <a:lvl3pPr marL="1028691" lvl="2" indent="-257173" algn="l">
              <a:lnSpc>
                <a:spcPct val="90000"/>
              </a:lnSpc>
              <a:spcBef>
                <a:spcPts val="376"/>
              </a:spcBef>
              <a:spcAft>
                <a:spcPts val="0"/>
              </a:spcAft>
              <a:buClr>
                <a:schemeClr val="dk1"/>
              </a:buClr>
              <a:buSzPts val="1800"/>
              <a:buChar char="•"/>
              <a:defRPr/>
            </a:lvl3pPr>
            <a:lvl4pPr marL="1371586" lvl="3" indent="-257173" algn="l">
              <a:lnSpc>
                <a:spcPct val="90000"/>
              </a:lnSpc>
              <a:spcBef>
                <a:spcPts val="376"/>
              </a:spcBef>
              <a:spcAft>
                <a:spcPts val="0"/>
              </a:spcAft>
              <a:buClr>
                <a:schemeClr val="dk1"/>
              </a:buClr>
              <a:buSzPts val="1800"/>
              <a:buChar char="•"/>
              <a:defRPr/>
            </a:lvl4pPr>
            <a:lvl5pPr marL="1714483" lvl="4" indent="-257173" algn="l">
              <a:lnSpc>
                <a:spcPct val="90000"/>
              </a:lnSpc>
              <a:spcBef>
                <a:spcPts val="376"/>
              </a:spcBef>
              <a:spcAft>
                <a:spcPts val="0"/>
              </a:spcAft>
              <a:buClr>
                <a:schemeClr val="dk1"/>
              </a:buClr>
              <a:buSzPts val="1800"/>
              <a:buChar char="•"/>
              <a:defRPr/>
            </a:lvl5pPr>
            <a:lvl6pPr marL="2057380" lvl="5" indent="-257173" algn="l">
              <a:lnSpc>
                <a:spcPct val="90000"/>
              </a:lnSpc>
              <a:spcBef>
                <a:spcPts val="376"/>
              </a:spcBef>
              <a:spcAft>
                <a:spcPts val="0"/>
              </a:spcAft>
              <a:buClr>
                <a:schemeClr val="dk1"/>
              </a:buClr>
              <a:buSzPts val="1800"/>
              <a:buChar char="•"/>
              <a:defRPr/>
            </a:lvl6pPr>
            <a:lvl7pPr marL="2400277" lvl="6" indent="-257173" algn="l">
              <a:lnSpc>
                <a:spcPct val="90000"/>
              </a:lnSpc>
              <a:spcBef>
                <a:spcPts val="376"/>
              </a:spcBef>
              <a:spcAft>
                <a:spcPts val="0"/>
              </a:spcAft>
              <a:buClr>
                <a:schemeClr val="dk1"/>
              </a:buClr>
              <a:buSzPts val="1800"/>
              <a:buChar char="•"/>
              <a:defRPr/>
            </a:lvl7pPr>
            <a:lvl8pPr marL="2743174" lvl="7" indent="-257173" algn="l">
              <a:lnSpc>
                <a:spcPct val="90000"/>
              </a:lnSpc>
              <a:spcBef>
                <a:spcPts val="376"/>
              </a:spcBef>
              <a:spcAft>
                <a:spcPts val="0"/>
              </a:spcAft>
              <a:buClr>
                <a:schemeClr val="dk1"/>
              </a:buClr>
              <a:buSzPts val="1800"/>
              <a:buChar char="•"/>
              <a:defRPr/>
            </a:lvl8pPr>
            <a:lvl9pPr marL="3086070" lvl="8" indent="-257173" algn="l">
              <a:lnSpc>
                <a:spcPct val="90000"/>
              </a:lnSpc>
              <a:spcBef>
                <a:spcPts val="376"/>
              </a:spcBef>
              <a:spcAft>
                <a:spcPts val="0"/>
              </a:spcAft>
              <a:buClr>
                <a:schemeClr val="dk1"/>
              </a:buClr>
              <a:buSzPts val="1800"/>
              <a:buChar char="•"/>
              <a:defRPr/>
            </a:lvl9pPr>
          </a:lstStyle>
          <a:p>
            <a:pPr lvl="0"/>
            <a:r>
              <a:rPr lang="es-ES"/>
              <a:t>Haga clic para modificar los estilos de texto del patrón</a:t>
            </a:r>
          </a:p>
        </p:txBody>
      </p:sp>
    </p:spTree>
    <p:extLst>
      <p:ext uri="{BB962C8B-B14F-4D97-AF65-F5344CB8AC3E}">
        <p14:creationId xmlns:p14="http://schemas.microsoft.com/office/powerpoint/2010/main" val="368436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
        <p:cNvGrpSpPr/>
        <p:nvPr/>
      </p:nvGrpSpPr>
      <p:grpSpPr>
        <a:xfrm>
          <a:off x="0" y="0"/>
          <a:ext cx="0" cy="0"/>
          <a:chOff x="0" y="0"/>
          <a:chExt cx="0" cy="0"/>
        </a:xfrm>
      </p:grpSpPr>
      <p:sp>
        <p:nvSpPr>
          <p:cNvPr id="2" name="Google Shape;84;p13">
            <a:extLst>
              <a:ext uri="{FF2B5EF4-FFF2-40B4-BE49-F238E27FC236}">
                <a16:creationId xmlns:a16="http://schemas.microsoft.com/office/drawing/2014/main" id="{37CB3EFB-4C7B-77B8-098B-423B25257650}"/>
              </a:ext>
            </a:extLst>
          </p:cNvPr>
          <p:cNvSpPr/>
          <p:nvPr userDrawn="1"/>
        </p:nvSpPr>
        <p:spPr>
          <a:xfrm>
            <a:off x="6" y="-2120"/>
            <a:ext cx="12206699" cy="8210461"/>
          </a:xfrm>
          <a:prstGeom prst="rect">
            <a:avLst/>
          </a:prstGeom>
          <a:solidFill>
            <a:srgbClr val="E403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2">
              <a:solidFill>
                <a:schemeClr val="lt1"/>
              </a:solidFill>
              <a:latin typeface="Calibri"/>
              <a:ea typeface="Calibri"/>
              <a:cs typeface="Calibri"/>
              <a:sym typeface="Calibri"/>
            </a:endParaRPr>
          </a:p>
        </p:txBody>
      </p:sp>
      <p:sp>
        <p:nvSpPr>
          <p:cNvPr id="3" name="Google Shape;85;p13">
            <a:extLst>
              <a:ext uri="{FF2B5EF4-FFF2-40B4-BE49-F238E27FC236}">
                <a16:creationId xmlns:a16="http://schemas.microsoft.com/office/drawing/2014/main" id="{99231BBA-C916-553A-9B74-5ECEB4AAE502}"/>
              </a:ext>
            </a:extLst>
          </p:cNvPr>
          <p:cNvSpPr/>
          <p:nvPr userDrawn="1"/>
        </p:nvSpPr>
        <p:spPr>
          <a:xfrm flipH="1">
            <a:off x="10943679" y="2532204"/>
            <a:ext cx="1245319" cy="567613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2">
              <a:latin typeface="Calibri"/>
              <a:ea typeface="Calibri"/>
              <a:cs typeface="Calibri"/>
              <a:sym typeface="Calibri"/>
            </a:endParaRPr>
          </a:p>
        </p:txBody>
      </p:sp>
      <p:sp>
        <p:nvSpPr>
          <p:cNvPr id="4" name="Google Shape;86;p13">
            <a:extLst>
              <a:ext uri="{FF2B5EF4-FFF2-40B4-BE49-F238E27FC236}">
                <a16:creationId xmlns:a16="http://schemas.microsoft.com/office/drawing/2014/main" id="{8F3414EC-55FC-6EB1-E215-71A9017CA8BE}"/>
              </a:ext>
            </a:extLst>
          </p:cNvPr>
          <p:cNvSpPr/>
          <p:nvPr userDrawn="1"/>
        </p:nvSpPr>
        <p:spPr>
          <a:xfrm rot="10800000">
            <a:off x="10943679" y="-49"/>
            <a:ext cx="1245319" cy="3322984"/>
          </a:xfrm>
          <a:prstGeom prst="rtTriangle">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sz="1402">
                <a:latin typeface="Calibri"/>
                <a:ea typeface="Calibri"/>
                <a:cs typeface="Calibri"/>
                <a:sym typeface="Calibri"/>
              </a:rPr>
              <a:t> </a:t>
            </a:r>
            <a:endParaRPr sz="1402">
              <a:latin typeface="Calibri"/>
              <a:ea typeface="Calibri"/>
              <a:cs typeface="Calibri"/>
              <a:sym typeface="Calibri"/>
            </a:endParaRPr>
          </a:p>
        </p:txBody>
      </p:sp>
      <p:pic>
        <p:nvPicPr>
          <p:cNvPr id="5" name="Google Shape;87;p13">
            <a:extLst>
              <a:ext uri="{FF2B5EF4-FFF2-40B4-BE49-F238E27FC236}">
                <a16:creationId xmlns:a16="http://schemas.microsoft.com/office/drawing/2014/main" id="{BF9907AD-73D5-4F02-D80F-BF86FE354ED1}"/>
              </a:ext>
            </a:extLst>
          </p:cNvPr>
          <p:cNvPicPr preferRelativeResize="0"/>
          <p:nvPr userDrawn="1"/>
        </p:nvPicPr>
        <p:blipFill>
          <a:blip r:embed="rId2">
            <a:alphaModFix/>
          </a:blip>
          <a:stretch>
            <a:fillRect/>
          </a:stretch>
        </p:blipFill>
        <p:spPr>
          <a:xfrm>
            <a:off x="4903069" y="5503319"/>
            <a:ext cx="2385885" cy="780533"/>
          </a:xfrm>
          <a:prstGeom prst="rect">
            <a:avLst/>
          </a:prstGeom>
          <a:noFill/>
          <a:ln>
            <a:noFill/>
          </a:ln>
        </p:spPr>
      </p:pic>
      <p:sp>
        <p:nvSpPr>
          <p:cNvPr id="7" name="Google Shape;89;p13">
            <a:extLst>
              <a:ext uri="{FF2B5EF4-FFF2-40B4-BE49-F238E27FC236}">
                <a16:creationId xmlns:a16="http://schemas.microsoft.com/office/drawing/2014/main" id="{BFFA0456-6BE0-697F-2826-270B0AD64200}"/>
              </a:ext>
            </a:extLst>
          </p:cNvPr>
          <p:cNvSpPr/>
          <p:nvPr userDrawn="1"/>
        </p:nvSpPr>
        <p:spPr>
          <a:xfrm flipH="1">
            <a:off x="-838254" y="1830035"/>
            <a:ext cx="3074101" cy="6378300"/>
          </a:xfrm>
          <a:prstGeom prst="parallelogram">
            <a:avLst>
              <a:gd name="adj" fmla="val 71939"/>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sz="1402">
                <a:latin typeface="Calibri"/>
                <a:ea typeface="Calibri"/>
                <a:cs typeface="Calibri"/>
                <a:sym typeface="Calibri"/>
              </a:rPr>
              <a:t> </a:t>
            </a:r>
            <a:endParaRPr sz="1402">
              <a:latin typeface="Calibri"/>
              <a:ea typeface="Calibri"/>
              <a:cs typeface="Calibri"/>
              <a:sym typeface="Calibri"/>
            </a:endParaRPr>
          </a:p>
        </p:txBody>
      </p:sp>
      <p:sp>
        <p:nvSpPr>
          <p:cNvPr id="12" name="Google Shape;12;p2"/>
          <p:cNvSpPr txBox="1">
            <a:spLocks noGrp="1"/>
          </p:cNvSpPr>
          <p:nvPr>
            <p:ph type="ctrTitle" hasCustomPrompt="1"/>
          </p:nvPr>
        </p:nvSpPr>
        <p:spPr>
          <a:xfrm>
            <a:off x="1397591" y="2003918"/>
            <a:ext cx="9144001" cy="139346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301" b="1">
                <a:solidFill>
                  <a:schemeClr val="bg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s-ES" dirty="0"/>
              <a:t>TÌTULO</a:t>
            </a:r>
            <a:endParaRPr dirty="0"/>
          </a:p>
        </p:txBody>
      </p:sp>
      <p:sp>
        <p:nvSpPr>
          <p:cNvPr id="13" name="Google Shape;13;p2"/>
          <p:cNvSpPr txBox="1">
            <a:spLocks noGrp="1"/>
          </p:cNvSpPr>
          <p:nvPr>
            <p:ph type="subTitle" idx="1" hasCustomPrompt="1"/>
          </p:nvPr>
        </p:nvSpPr>
        <p:spPr>
          <a:xfrm>
            <a:off x="1397591" y="3509180"/>
            <a:ext cx="9144001"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2"/>
              </a:spcBef>
              <a:spcAft>
                <a:spcPts val="0"/>
              </a:spcAft>
              <a:buClr>
                <a:schemeClr val="dk1"/>
              </a:buClr>
              <a:buSzPts val="2400"/>
              <a:buNone/>
              <a:defRPr sz="2400">
                <a:solidFill>
                  <a:schemeClr val="bg1"/>
                </a:solidFill>
                <a:latin typeface="+mn-lt"/>
              </a:defRPr>
            </a:lvl1pPr>
            <a:lvl2pPr lvl="1" algn="ctr">
              <a:lnSpc>
                <a:spcPct val="90000"/>
              </a:lnSpc>
              <a:spcBef>
                <a:spcPts val="500"/>
              </a:spcBef>
              <a:spcAft>
                <a:spcPts val="0"/>
              </a:spcAft>
              <a:buClr>
                <a:schemeClr val="dk1"/>
              </a:buClr>
              <a:buSzPts val="2000"/>
              <a:buNone/>
              <a:defRPr sz="1997"/>
            </a:lvl2pPr>
            <a:lvl3pPr lvl="2" algn="ctr">
              <a:lnSpc>
                <a:spcPct val="90000"/>
              </a:lnSpc>
              <a:spcBef>
                <a:spcPts val="500"/>
              </a:spcBef>
              <a:spcAft>
                <a:spcPts val="0"/>
              </a:spcAft>
              <a:buClr>
                <a:schemeClr val="dk1"/>
              </a:buClr>
              <a:buSzPts val="1800"/>
              <a:buNone/>
              <a:defRPr sz="1799"/>
            </a:lvl3pPr>
            <a:lvl4pPr lvl="3" algn="ctr">
              <a:lnSpc>
                <a:spcPct val="90000"/>
              </a:lnSpc>
              <a:spcBef>
                <a:spcPts val="500"/>
              </a:spcBef>
              <a:spcAft>
                <a:spcPts val="0"/>
              </a:spcAft>
              <a:buClr>
                <a:schemeClr val="dk1"/>
              </a:buClr>
              <a:buSzPts val="1600"/>
              <a:buNone/>
              <a:defRPr sz="1603"/>
            </a:lvl4pPr>
            <a:lvl5pPr lvl="4" algn="ctr">
              <a:lnSpc>
                <a:spcPct val="90000"/>
              </a:lnSpc>
              <a:spcBef>
                <a:spcPts val="500"/>
              </a:spcBef>
              <a:spcAft>
                <a:spcPts val="0"/>
              </a:spcAft>
              <a:buClr>
                <a:schemeClr val="dk1"/>
              </a:buClr>
              <a:buSzPts val="1600"/>
              <a:buNone/>
              <a:defRPr sz="1603"/>
            </a:lvl5pPr>
            <a:lvl6pPr lvl="5" algn="ctr">
              <a:lnSpc>
                <a:spcPct val="90000"/>
              </a:lnSpc>
              <a:spcBef>
                <a:spcPts val="500"/>
              </a:spcBef>
              <a:spcAft>
                <a:spcPts val="0"/>
              </a:spcAft>
              <a:buClr>
                <a:schemeClr val="dk1"/>
              </a:buClr>
              <a:buSzPts val="1600"/>
              <a:buNone/>
              <a:defRPr sz="1603"/>
            </a:lvl6pPr>
            <a:lvl7pPr lvl="6" algn="ctr">
              <a:lnSpc>
                <a:spcPct val="90000"/>
              </a:lnSpc>
              <a:spcBef>
                <a:spcPts val="500"/>
              </a:spcBef>
              <a:spcAft>
                <a:spcPts val="0"/>
              </a:spcAft>
              <a:buClr>
                <a:schemeClr val="dk1"/>
              </a:buClr>
              <a:buSzPts val="1600"/>
              <a:buNone/>
              <a:defRPr sz="1603"/>
            </a:lvl7pPr>
            <a:lvl8pPr lvl="7" algn="ctr">
              <a:lnSpc>
                <a:spcPct val="90000"/>
              </a:lnSpc>
              <a:spcBef>
                <a:spcPts val="500"/>
              </a:spcBef>
              <a:spcAft>
                <a:spcPts val="0"/>
              </a:spcAft>
              <a:buClr>
                <a:schemeClr val="dk1"/>
              </a:buClr>
              <a:buSzPts val="1600"/>
              <a:buNone/>
              <a:defRPr sz="1603"/>
            </a:lvl8pPr>
            <a:lvl9pPr lvl="8" algn="ctr">
              <a:lnSpc>
                <a:spcPct val="90000"/>
              </a:lnSpc>
              <a:spcBef>
                <a:spcPts val="500"/>
              </a:spcBef>
              <a:spcAft>
                <a:spcPts val="0"/>
              </a:spcAft>
              <a:buClr>
                <a:schemeClr val="dk1"/>
              </a:buClr>
              <a:buSzPts val="1600"/>
              <a:buNone/>
              <a:defRPr sz="1603"/>
            </a:lvl9pPr>
          </a:lstStyle>
          <a:p>
            <a:r>
              <a:rPr lang="es-ES" dirty="0"/>
              <a:t>fecha</a:t>
            </a:r>
            <a:endParaRPr dirty="0"/>
          </a:p>
        </p:txBody>
      </p:sp>
    </p:spTree>
    <p:extLst>
      <p:ext uri="{BB962C8B-B14F-4D97-AF65-F5344CB8AC3E}">
        <p14:creationId xmlns:p14="http://schemas.microsoft.com/office/powerpoint/2010/main" val="3417911586"/>
      </p:ext>
    </p:extLst>
  </p:cSld>
  <p:clrMapOvr>
    <a:masterClrMapping/>
  </p:clrMapOvr>
  <p:extLst>
    <p:ext uri="{DCECCB84-F9BA-43D5-87BE-67443E8EF086}">
      <p15:sldGuideLst xmlns:p15="http://schemas.microsoft.com/office/powerpoint/2012/main">
        <p15:guide id="1" orient="horz" pos="2161">
          <p15:clr>
            <a:srgbClr val="FBAE40"/>
          </p15:clr>
        </p15:guide>
        <p15:guide id="2" pos="69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15" name="Google Shape;138;p18">
            <a:extLst>
              <a:ext uri="{FF2B5EF4-FFF2-40B4-BE49-F238E27FC236}">
                <a16:creationId xmlns:a16="http://schemas.microsoft.com/office/drawing/2014/main" id="{A38DBD9B-170C-20D5-8959-5CCBC0A4E4F7}"/>
              </a:ext>
            </a:extLst>
          </p:cNvPr>
          <p:cNvPicPr preferRelativeResize="0"/>
          <p:nvPr userDrawn="1"/>
        </p:nvPicPr>
        <p:blipFill>
          <a:blip r:embed="rId8">
            <a:alphaModFix/>
          </a:blip>
          <a:stretch>
            <a:fillRect/>
          </a:stretch>
        </p:blipFill>
        <p:spPr>
          <a:xfrm>
            <a:off x="1" y="1"/>
            <a:ext cx="12192000" cy="6857999"/>
          </a:xfrm>
          <a:prstGeom prst="rect">
            <a:avLst/>
          </a:prstGeom>
          <a:noFill/>
          <a:ln>
            <a:noFill/>
          </a:ln>
        </p:spPr>
      </p:pic>
      <p:grpSp>
        <p:nvGrpSpPr>
          <p:cNvPr id="3" name="Google Shape;106;p15">
            <a:extLst>
              <a:ext uri="{FF2B5EF4-FFF2-40B4-BE49-F238E27FC236}">
                <a16:creationId xmlns:a16="http://schemas.microsoft.com/office/drawing/2014/main" id="{E8D127A3-8DBE-C724-24AA-E80B66D43736}"/>
              </a:ext>
            </a:extLst>
          </p:cNvPr>
          <p:cNvGrpSpPr/>
          <p:nvPr userDrawn="1"/>
        </p:nvGrpSpPr>
        <p:grpSpPr>
          <a:xfrm>
            <a:off x="11201400" y="1"/>
            <a:ext cx="990602" cy="6857998"/>
            <a:chOff x="10950525" y="35050"/>
            <a:chExt cx="1239000" cy="6822900"/>
          </a:xfrm>
        </p:grpSpPr>
        <p:sp>
          <p:nvSpPr>
            <p:cNvPr id="4" name="Google Shape;107;p15">
              <a:extLst>
                <a:ext uri="{FF2B5EF4-FFF2-40B4-BE49-F238E27FC236}">
                  <a16:creationId xmlns:a16="http://schemas.microsoft.com/office/drawing/2014/main" id="{750421D0-1796-6582-2D09-36BD09F95057}"/>
                </a:ext>
              </a:extLst>
            </p:cNvPr>
            <p:cNvSpPr/>
            <p:nvPr/>
          </p:nvSpPr>
          <p:spPr>
            <a:xfrm flipH="1">
              <a:off x="10950525" y="2554450"/>
              <a:ext cx="1239000" cy="4303500"/>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Calibri"/>
                <a:ea typeface="Calibri"/>
                <a:cs typeface="Calibri"/>
                <a:sym typeface="Calibri"/>
              </a:endParaRPr>
            </a:p>
          </p:txBody>
        </p:sp>
        <p:sp>
          <p:nvSpPr>
            <p:cNvPr id="5" name="Google Shape;108;p15">
              <a:extLst>
                <a:ext uri="{FF2B5EF4-FFF2-40B4-BE49-F238E27FC236}">
                  <a16:creationId xmlns:a16="http://schemas.microsoft.com/office/drawing/2014/main" id="{5A71CBC2-99DE-FFEE-50BE-11F1AF738E94}"/>
                </a:ext>
              </a:extLst>
            </p:cNvPr>
            <p:cNvSpPr/>
            <p:nvPr/>
          </p:nvSpPr>
          <p:spPr>
            <a:xfrm rot="10800000">
              <a:off x="10950525" y="35050"/>
              <a:ext cx="1239000" cy="2519400"/>
            </a:xfrm>
            <a:prstGeom prst="rtTriangle">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sz="1050">
                  <a:latin typeface="Calibri"/>
                  <a:ea typeface="Calibri"/>
                  <a:cs typeface="Calibri"/>
                  <a:sym typeface="Calibri"/>
                </a:rPr>
                <a:t> </a:t>
              </a:r>
              <a:endParaRPr sz="1050">
                <a:latin typeface="Calibri"/>
                <a:ea typeface="Calibri"/>
                <a:cs typeface="Calibri"/>
                <a:sym typeface="Calibri"/>
              </a:endParaRPr>
            </a:p>
          </p:txBody>
        </p:sp>
        <p:pic>
          <p:nvPicPr>
            <p:cNvPr id="11" name="Google Shape;109;p15">
              <a:extLst>
                <a:ext uri="{FF2B5EF4-FFF2-40B4-BE49-F238E27FC236}">
                  <a16:creationId xmlns:a16="http://schemas.microsoft.com/office/drawing/2014/main" id="{305A8EED-49F1-C89B-330B-F46908E26207}"/>
                </a:ext>
              </a:extLst>
            </p:cNvPr>
            <p:cNvPicPr preferRelativeResize="0"/>
            <p:nvPr/>
          </p:nvPicPr>
          <p:blipFill>
            <a:blip r:embed="rId9">
              <a:alphaModFix/>
            </a:blip>
            <a:stretch>
              <a:fillRect/>
            </a:stretch>
          </p:blipFill>
          <p:spPr>
            <a:xfrm>
              <a:off x="11161009" y="6465999"/>
              <a:ext cx="949873" cy="310749"/>
            </a:xfrm>
            <a:prstGeom prst="rect">
              <a:avLst/>
            </a:prstGeom>
            <a:noFill/>
            <a:ln>
              <a:noFill/>
            </a:ln>
          </p:spPr>
        </p:pic>
      </p:grpSp>
    </p:spTree>
    <p:extLst>
      <p:ext uri="{BB962C8B-B14F-4D97-AF65-F5344CB8AC3E}">
        <p14:creationId xmlns:p14="http://schemas.microsoft.com/office/powerpoint/2010/main" val="1831640360"/>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3" r:id="rId3"/>
    <p:sldLayoutId id="2147483674" r:id="rId4"/>
    <p:sldLayoutId id="2147483675" r:id="rId5"/>
    <p:sldLayoutId id="2147483676"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ysClr val="windowText" lastClr="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3" orient="horz" pos="2160" userDrawn="1">
          <p15:clr>
            <a:srgbClr val="F26B43"/>
          </p15:clr>
        </p15:guide>
        <p15:guide id="4" pos="384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39EE0-3975-01F5-E0E6-9DDB0C724038}"/>
              </a:ext>
            </a:extLst>
          </p:cNvPr>
          <p:cNvSpPr>
            <a:spLocks noGrp="1"/>
          </p:cNvSpPr>
          <p:nvPr>
            <p:ph type="ctrTitle"/>
          </p:nvPr>
        </p:nvSpPr>
        <p:spPr/>
        <p:txBody>
          <a:bodyPr>
            <a:normAutofit fontScale="90000"/>
          </a:bodyPr>
          <a:lstStyle/>
          <a:p>
            <a:r>
              <a:rPr lang="es-CO" noProof="0" dirty="0"/>
              <a:t>PLAN DE AUSTERIDAD EN EL GASTO DISTRITAL 2025-2027</a:t>
            </a:r>
          </a:p>
        </p:txBody>
      </p:sp>
      <p:sp>
        <p:nvSpPr>
          <p:cNvPr id="3" name="Subtítulo 2">
            <a:extLst>
              <a:ext uri="{FF2B5EF4-FFF2-40B4-BE49-F238E27FC236}">
                <a16:creationId xmlns:a16="http://schemas.microsoft.com/office/drawing/2014/main" id="{58465BE9-D816-6EAA-6469-BE42A3FE53EE}"/>
              </a:ext>
            </a:extLst>
          </p:cNvPr>
          <p:cNvSpPr>
            <a:spLocks noGrp="1"/>
          </p:cNvSpPr>
          <p:nvPr>
            <p:ph type="subTitle" idx="1"/>
          </p:nvPr>
        </p:nvSpPr>
        <p:spPr/>
        <p:txBody>
          <a:bodyPr>
            <a:noAutofit/>
          </a:bodyPr>
          <a:lstStyle/>
          <a:p>
            <a:endParaRPr lang="es-CO" dirty="0"/>
          </a:p>
          <a:p>
            <a:r>
              <a:rPr lang="es-CO" dirty="0"/>
              <a:t>CIRCULAR CONJUNTA SDH – SDG</a:t>
            </a:r>
          </a:p>
          <a:p>
            <a:endParaRPr lang="es-CO" dirty="0"/>
          </a:p>
          <a:p>
            <a:r>
              <a:rPr lang="es-MX" dirty="0"/>
              <a:t>Circular Externa No. SDH-000002 del 10 de enero del 2025</a:t>
            </a:r>
          </a:p>
        </p:txBody>
      </p:sp>
    </p:spTree>
    <p:extLst>
      <p:ext uri="{BB962C8B-B14F-4D97-AF65-F5344CB8AC3E}">
        <p14:creationId xmlns:p14="http://schemas.microsoft.com/office/powerpoint/2010/main" val="305460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B1218-2BAF-B25B-95E3-C30A1A62C8EC}"/>
              </a:ext>
            </a:extLst>
          </p:cNvPr>
          <p:cNvSpPr txBox="1">
            <a:spLocks/>
          </p:cNvSpPr>
          <p:nvPr/>
        </p:nvSpPr>
        <p:spPr>
          <a:xfrm>
            <a:off x="1060704" y="319739"/>
            <a:ext cx="9765266" cy="11450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eaLnBrk="1" hangingPunct="1">
              <a:lnSpc>
                <a:spcPct val="90000"/>
              </a:lnSpc>
              <a:buClr>
                <a:schemeClr val="dk1"/>
              </a:buClr>
              <a:buSzPts val="1800"/>
              <a:buNone/>
              <a:defRPr sz="5700" b="1" dirty="0">
                <a:solidFill>
                  <a:srgbClr val="CC0000"/>
                </a:solidFill>
                <a:latin typeface="Oswald"/>
                <a:ea typeface="Oswald"/>
                <a:cs typeface="Oswald"/>
              </a:defRPr>
            </a:lvl1pPr>
            <a:lvl2pPr eaLnBrk="1" hangingPunct="1">
              <a:buSzPts val="1400"/>
              <a:buNone/>
              <a:defRPr sz="1402"/>
            </a:lvl2pPr>
            <a:lvl3pPr eaLnBrk="1" hangingPunct="1">
              <a:buSzPts val="1400"/>
              <a:buNone/>
              <a:defRPr sz="1402"/>
            </a:lvl3pPr>
            <a:lvl4pPr eaLnBrk="1" hangingPunct="1">
              <a:buSzPts val="1400"/>
              <a:buNone/>
              <a:defRPr sz="1402"/>
            </a:lvl4pPr>
            <a:lvl5pPr eaLnBrk="1" hangingPunct="1">
              <a:buSzPts val="1400"/>
              <a:buNone/>
              <a:defRPr sz="1402"/>
            </a:lvl5pPr>
            <a:lvl6pPr eaLnBrk="1" hangingPunct="1">
              <a:buSzPts val="1400"/>
              <a:buNone/>
              <a:defRPr sz="1402"/>
            </a:lvl6pPr>
            <a:lvl7pPr eaLnBrk="1" hangingPunct="1">
              <a:buSzPts val="1400"/>
              <a:buNone/>
              <a:defRPr sz="1402"/>
            </a:lvl7pPr>
            <a:lvl8pPr eaLnBrk="1" hangingPunct="1">
              <a:buSzPts val="1400"/>
              <a:buNone/>
              <a:defRPr sz="1402"/>
            </a:lvl8pPr>
            <a:lvl9pPr eaLnBrk="1" hangingPunct="1">
              <a:buSzPts val="1400"/>
              <a:buNone/>
              <a:defRPr sz="1402"/>
            </a:lvl9pPr>
          </a:lstStyle>
          <a:p>
            <a:r>
              <a:rPr lang="es-CO" sz="4800" dirty="0"/>
              <a:t>Orden del Día</a:t>
            </a:r>
          </a:p>
        </p:txBody>
      </p:sp>
      <p:sp>
        <p:nvSpPr>
          <p:cNvPr id="3" name="Marcador de texto 2">
            <a:extLst>
              <a:ext uri="{FF2B5EF4-FFF2-40B4-BE49-F238E27FC236}">
                <a16:creationId xmlns:a16="http://schemas.microsoft.com/office/drawing/2014/main" id="{B6A2E9F8-8F5E-D035-AB35-A4B43E4B16F4}"/>
              </a:ext>
            </a:extLst>
          </p:cNvPr>
          <p:cNvSpPr txBox="1">
            <a:spLocks/>
          </p:cNvSpPr>
          <p:nvPr/>
        </p:nvSpPr>
        <p:spPr>
          <a:xfrm>
            <a:off x="1060704" y="1743456"/>
            <a:ext cx="10107168" cy="465090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ysClr val="windowText" lastClr="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457200" indent="-457200">
              <a:buClr>
                <a:schemeClr val="bg2"/>
              </a:buClr>
              <a:buAutoNum type="arabicPeriod"/>
              <a:tabLst>
                <a:tab pos="8608246" algn="l"/>
              </a:tabLst>
            </a:pPr>
            <a:r>
              <a:rPr lang="es-MX" sz="2400" dirty="0">
                <a:solidFill>
                  <a:schemeClr val="tx1"/>
                </a:solidFill>
                <a:latin typeface="Oswald Light" panose="00000400000000000000" pitchFamily="2" charset="0"/>
              </a:rPr>
              <a:t>Marco Normativo</a:t>
            </a:r>
          </a:p>
          <a:p>
            <a:pPr marL="457200" indent="-457200">
              <a:buClr>
                <a:schemeClr val="bg2"/>
              </a:buClr>
              <a:buAutoNum type="arabicPeriod"/>
              <a:tabLst>
                <a:tab pos="8608246" algn="l"/>
              </a:tabLst>
            </a:pPr>
            <a:endParaRPr lang="es-MX" sz="2400" dirty="0">
              <a:solidFill>
                <a:schemeClr val="tx1"/>
              </a:solidFill>
              <a:latin typeface="Oswald Light" panose="00000400000000000000" pitchFamily="2" charset="0"/>
            </a:endParaRPr>
          </a:p>
          <a:p>
            <a:pPr marL="457200" indent="-457200">
              <a:buClr>
                <a:schemeClr val="bg2"/>
              </a:buClr>
              <a:buAutoNum type="arabicPeriod"/>
              <a:tabLst>
                <a:tab pos="8608246" algn="l"/>
              </a:tabLst>
            </a:pPr>
            <a:r>
              <a:rPr lang="es-MX" sz="2400" dirty="0">
                <a:latin typeface="Oswald Light" panose="00000400000000000000" pitchFamily="2" charset="0"/>
              </a:rPr>
              <a:t>Objetivo de la Circular Externa No. SDH-000002 del 2025</a:t>
            </a:r>
          </a:p>
          <a:p>
            <a:pPr marL="457200" indent="-457200">
              <a:buClr>
                <a:schemeClr val="bg2"/>
              </a:buClr>
              <a:buAutoNum type="arabicPeriod"/>
              <a:tabLst>
                <a:tab pos="8608246" algn="l"/>
              </a:tabLst>
            </a:pPr>
            <a:endParaRPr lang="es-MX" sz="2400" dirty="0">
              <a:latin typeface="Oswald Light" panose="00000400000000000000" pitchFamily="2" charset="0"/>
            </a:endParaRPr>
          </a:p>
          <a:p>
            <a:pPr marL="457200" indent="-457200">
              <a:buClr>
                <a:schemeClr val="bg2"/>
              </a:buClr>
              <a:buAutoNum type="arabicPeriod"/>
              <a:tabLst>
                <a:tab pos="8608246" algn="l"/>
              </a:tabLst>
            </a:pPr>
            <a:r>
              <a:rPr lang="es-MX" sz="2400" dirty="0">
                <a:latin typeface="Oswald Light" panose="00000400000000000000" pitchFamily="2" charset="0"/>
              </a:rPr>
              <a:t>Lineamientos Generales</a:t>
            </a:r>
          </a:p>
          <a:p>
            <a:pPr marL="457200" indent="-457200">
              <a:buClr>
                <a:schemeClr val="bg2"/>
              </a:buClr>
              <a:buAutoNum type="arabicPeriod"/>
              <a:tabLst>
                <a:tab pos="8608246" algn="l"/>
              </a:tabLst>
            </a:pPr>
            <a:endParaRPr lang="es-MX" sz="2400" dirty="0">
              <a:latin typeface="Oswald Light" panose="00000400000000000000" pitchFamily="2" charset="0"/>
            </a:endParaRPr>
          </a:p>
          <a:p>
            <a:pPr marL="457200" indent="-457200">
              <a:buClr>
                <a:schemeClr val="bg2"/>
              </a:buClr>
              <a:buAutoNum type="arabicPeriod"/>
              <a:tabLst>
                <a:tab pos="8608246" algn="l"/>
              </a:tabLst>
            </a:pPr>
            <a:r>
              <a:rPr lang="es-MX" sz="2400" dirty="0">
                <a:latin typeface="Oswald Light" panose="00000400000000000000" pitchFamily="2" charset="0"/>
              </a:rPr>
              <a:t>Monitoreo y evaluación del Plan de Austeridad en el Gasto Distrital 2025-2027</a:t>
            </a:r>
          </a:p>
          <a:p>
            <a:pPr marL="457200" indent="-457200">
              <a:buClr>
                <a:schemeClr val="bg2"/>
              </a:buClr>
              <a:buAutoNum type="arabicPeriod"/>
              <a:tabLst>
                <a:tab pos="8608246" algn="l"/>
              </a:tabLst>
            </a:pPr>
            <a:endParaRPr lang="es-MX" sz="2400" dirty="0">
              <a:latin typeface="Oswald Light" panose="00000400000000000000" pitchFamily="2" charset="0"/>
            </a:endParaRPr>
          </a:p>
          <a:p>
            <a:pPr marL="457200" indent="-457200">
              <a:buClr>
                <a:schemeClr val="bg2"/>
              </a:buClr>
              <a:buAutoNum type="arabicPeriod"/>
              <a:tabLst>
                <a:tab pos="8608246" algn="l"/>
              </a:tabLst>
            </a:pPr>
            <a:r>
              <a:rPr lang="es-MX" sz="2400" dirty="0">
                <a:latin typeface="Oswald Light" panose="00000400000000000000" pitchFamily="2" charset="0"/>
              </a:rPr>
              <a:t>Respuesta a preguntas</a:t>
            </a:r>
          </a:p>
          <a:p>
            <a:pPr>
              <a:buClr>
                <a:schemeClr val="bg2"/>
              </a:buClr>
              <a:tabLst>
                <a:tab pos="8608246" algn="l"/>
              </a:tabLst>
            </a:pPr>
            <a:endParaRPr lang="es-MX" sz="2400" dirty="0">
              <a:latin typeface="Oswald Light" panose="00000400000000000000" pitchFamily="2" charset="0"/>
            </a:endParaRPr>
          </a:p>
        </p:txBody>
      </p:sp>
    </p:spTree>
    <p:extLst>
      <p:ext uri="{BB962C8B-B14F-4D97-AF65-F5344CB8AC3E}">
        <p14:creationId xmlns:p14="http://schemas.microsoft.com/office/powerpoint/2010/main" val="275730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E7F31-ACCE-2AF5-7FB2-90436D6714B0}"/>
              </a:ext>
            </a:extLst>
          </p:cNvPr>
          <p:cNvSpPr txBox="1">
            <a:spLocks/>
          </p:cNvSpPr>
          <p:nvPr/>
        </p:nvSpPr>
        <p:spPr>
          <a:xfrm>
            <a:off x="384573" y="112475"/>
            <a:ext cx="10441397" cy="11450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eaLnBrk="1" hangingPunct="1">
              <a:lnSpc>
                <a:spcPct val="90000"/>
              </a:lnSpc>
              <a:buClr>
                <a:schemeClr val="dk1"/>
              </a:buClr>
              <a:buSzPts val="1800"/>
              <a:buNone/>
              <a:defRPr sz="5700" b="1" dirty="0">
                <a:solidFill>
                  <a:srgbClr val="CC0000"/>
                </a:solidFill>
                <a:latin typeface="Oswald"/>
                <a:ea typeface="Oswald"/>
                <a:cs typeface="Oswald"/>
              </a:defRPr>
            </a:lvl1pPr>
            <a:lvl2pPr eaLnBrk="1" hangingPunct="1">
              <a:buSzPts val="1400"/>
              <a:buNone/>
              <a:defRPr sz="1402"/>
            </a:lvl2pPr>
            <a:lvl3pPr eaLnBrk="1" hangingPunct="1">
              <a:buSzPts val="1400"/>
              <a:buNone/>
              <a:defRPr sz="1402"/>
            </a:lvl3pPr>
            <a:lvl4pPr eaLnBrk="1" hangingPunct="1">
              <a:buSzPts val="1400"/>
              <a:buNone/>
              <a:defRPr sz="1402"/>
            </a:lvl4pPr>
            <a:lvl5pPr eaLnBrk="1" hangingPunct="1">
              <a:buSzPts val="1400"/>
              <a:buNone/>
              <a:defRPr sz="1402"/>
            </a:lvl5pPr>
            <a:lvl6pPr eaLnBrk="1" hangingPunct="1">
              <a:buSzPts val="1400"/>
              <a:buNone/>
              <a:defRPr sz="1402"/>
            </a:lvl6pPr>
            <a:lvl7pPr eaLnBrk="1" hangingPunct="1">
              <a:buSzPts val="1400"/>
              <a:buNone/>
              <a:defRPr sz="1402"/>
            </a:lvl7pPr>
            <a:lvl8pPr eaLnBrk="1" hangingPunct="1">
              <a:buSzPts val="1400"/>
              <a:buNone/>
              <a:defRPr sz="1402"/>
            </a:lvl8pPr>
            <a:lvl9pPr eaLnBrk="1" hangingPunct="1">
              <a:buSzPts val="1400"/>
              <a:buNone/>
              <a:defRPr sz="1402"/>
            </a:lvl9pPr>
          </a:lstStyle>
          <a:p>
            <a:r>
              <a:rPr lang="es-CO" sz="4800" dirty="0"/>
              <a:t>Marco Normativo</a:t>
            </a:r>
          </a:p>
        </p:txBody>
      </p:sp>
      <p:graphicFrame>
        <p:nvGraphicFramePr>
          <p:cNvPr id="17" name="Diagrama 16">
            <a:extLst>
              <a:ext uri="{FF2B5EF4-FFF2-40B4-BE49-F238E27FC236}">
                <a16:creationId xmlns:a16="http://schemas.microsoft.com/office/drawing/2014/main" id="{D4AE8F98-AE7C-892A-11E8-3EE3662D57F9}"/>
              </a:ext>
            </a:extLst>
          </p:cNvPr>
          <p:cNvGraphicFramePr/>
          <p:nvPr>
            <p:extLst>
              <p:ext uri="{D42A27DB-BD31-4B8C-83A1-F6EECF244321}">
                <p14:modId xmlns:p14="http://schemas.microsoft.com/office/powerpoint/2010/main" val="3148504684"/>
              </p:ext>
            </p:extLst>
          </p:nvPr>
        </p:nvGraphicFramePr>
        <p:xfrm>
          <a:off x="0" y="1257566"/>
          <a:ext cx="11502189" cy="5350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Google Shape;207;p3">
            <a:extLst>
              <a:ext uri="{FF2B5EF4-FFF2-40B4-BE49-F238E27FC236}">
                <a16:creationId xmlns:a16="http://schemas.microsoft.com/office/drawing/2014/main" id="{F53CC7C8-F1E2-DAE4-7EE0-8EEB83B497BC}"/>
              </a:ext>
            </a:extLst>
          </p:cNvPr>
          <p:cNvPicPr preferRelativeResize="0"/>
          <p:nvPr/>
        </p:nvPicPr>
        <p:blipFill rotWithShape="1">
          <a:blip r:embed="rId7">
            <a:alphaModFix/>
          </a:blip>
          <a:srcRect l="5013" r="5452"/>
          <a:stretch/>
        </p:blipFill>
        <p:spPr>
          <a:xfrm>
            <a:off x="10054082" y="0"/>
            <a:ext cx="1109998" cy="1119342"/>
          </a:xfrm>
          <a:prstGeom prst="rect">
            <a:avLst/>
          </a:prstGeom>
          <a:noFill/>
          <a:ln>
            <a:noFill/>
          </a:ln>
        </p:spPr>
      </p:pic>
    </p:spTree>
    <p:extLst>
      <p:ext uri="{BB962C8B-B14F-4D97-AF65-F5344CB8AC3E}">
        <p14:creationId xmlns:p14="http://schemas.microsoft.com/office/powerpoint/2010/main" val="15383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96860-1808-EB20-4129-580F24C67A0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0155282-469E-C35D-9BE6-CA6F636C0138}"/>
              </a:ext>
            </a:extLst>
          </p:cNvPr>
          <p:cNvSpPr txBox="1">
            <a:spLocks/>
          </p:cNvSpPr>
          <p:nvPr/>
        </p:nvSpPr>
        <p:spPr>
          <a:xfrm>
            <a:off x="384573" y="112475"/>
            <a:ext cx="11234403" cy="11450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eaLnBrk="1" hangingPunct="1">
              <a:lnSpc>
                <a:spcPct val="90000"/>
              </a:lnSpc>
              <a:buClr>
                <a:schemeClr val="dk1"/>
              </a:buClr>
              <a:buSzPts val="1800"/>
              <a:buNone/>
              <a:defRPr sz="5700" b="1" dirty="0">
                <a:solidFill>
                  <a:srgbClr val="CC0000"/>
                </a:solidFill>
                <a:latin typeface="Oswald"/>
                <a:ea typeface="Oswald"/>
                <a:cs typeface="Oswald"/>
              </a:defRPr>
            </a:lvl1pPr>
            <a:lvl2pPr eaLnBrk="1" hangingPunct="1">
              <a:buSzPts val="1400"/>
              <a:buNone/>
              <a:defRPr sz="1402"/>
            </a:lvl2pPr>
            <a:lvl3pPr eaLnBrk="1" hangingPunct="1">
              <a:buSzPts val="1400"/>
              <a:buNone/>
              <a:defRPr sz="1402"/>
            </a:lvl3pPr>
            <a:lvl4pPr eaLnBrk="1" hangingPunct="1">
              <a:buSzPts val="1400"/>
              <a:buNone/>
              <a:defRPr sz="1402"/>
            </a:lvl4pPr>
            <a:lvl5pPr eaLnBrk="1" hangingPunct="1">
              <a:buSzPts val="1400"/>
              <a:buNone/>
              <a:defRPr sz="1402"/>
            </a:lvl5pPr>
            <a:lvl6pPr eaLnBrk="1" hangingPunct="1">
              <a:buSzPts val="1400"/>
              <a:buNone/>
              <a:defRPr sz="1402"/>
            </a:lvl6pPr>
            <a:lvl7pPr eaLnBrk="1" hangingPunct="1">
              <a:buSzPts val="1400"/>
              <a:buNone/>
              <a:defRPr sz="1402"/>
            </a:lvl7pPr>
            <a:lvl8pPr eaLnBrk="1" hangingPunct="1">
              <a:buSzPts val="1400"/>
              <a:buNone/>
              <a:defRPr sz="1402"/>
            </a:lvl8pPr>
            <a:lvl9pPr eaLnBrk="1" hangingPunct="1">
              <a:buSzPts val="1400"/>
              <a:buNone/>
              <a:defRPr sz="1402"/>
            </a:lvl9pPr>
          </a:lstStyle>
          <a:p>
            <a:r>
              <a:rPr lang="es-MX" sz="4400" dirty="0"/>
              <a:t>Circular Externa No. SDH-000002 del 2025</a:t>
            </a:r>
          </a:p>
        </p:txBody>
      </p:sp>
      <p:sp>
        <p:nvSpPr>
          <p:cNvPr id="3" name="Marcador de texto 2">
            <a:extLst>
              <a:ext uri="{FF2B5EF4-FFF2-40B4-BE49-F238E27FC236}">
                <a16:creationId xmlns:a16="http://schemas.microsoft.com/office/drawing/2014/main" id="{C34F8F57-B293-52D7-2DCD-B91BFFF1C3E7}"/>
              </a:ext>
            </a:extLst>
          </p:cNvPr>
          <p:cNvSpPr txBox="1">
            <a:spLocks/>
          </p:cNvSpPr>
          <p:nvPr/>
        </p:nvSpPr>
        <p:spPr>
          <a:xfrm>
            <a:off x="384573" y="1086878"/>
            <a:ext cx="10783299" cy="5307485"/>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ysClr val="windowText" lastClr="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chemeClr val="bg2"/>
              </a:buClr>
              <a:tabLst>
                <a:tab pos="8608246" algn="l"/>
              </a:tabLst>
            </a:pPr>
            <a:r>
              <a:rPr lang="es-CO" sz="2000" b="1" u="sng" dirty="0">
                <a:solidFill>
                  <a:schemeClr val="bg2"/>
                </a:solidFill>
                <a:latin typeface="Oswald Light" panose="00000400000000000000" pitchFamily="2" charset="0"/>
              </a:rPr>
              <a:t>Objetivos</a:t>
            </a:r>
          </a:p>
          <a:p>
            <a:pPr>
              <a:buClr>
                <a:schemeClr val="bg2"/>
              </a:buClr>
              <a:tabLst>
                <a:tab pos="8608246" algn="l"/>
              </a:tabLst>
            </a:pPr>
            <a:endParaRPr lang="es-MX" sz="2000" b="1" dirty="0">
              <a:solidFill>
                <a:schemeClr val="bg2"/>
              </a:solidFill>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000" dirty="0">
                <a:latin typeface="Oswald Light" panose="00000400000000000000" pitchFamily="2" charset="0"/>
              </a:rPr>
              <a:t>Continuar la política de Austeridad en el Gasto, </a:t>
            </a:r>
            <a:r>
              <a:rPr lang="es-MX" sz="2000" dirty="0">
                <a:solidFill>
                  <a:schemeClr val="bg2"/>
                </a:solidFill>
                <a:latin typeface="Oswald Light" panose="00000400000000000000" pitchFamily="2" charset="0"/>
              </a:rPr>
              <a:t>robusteciendo medidas </a:t>
            </a:r>
            <a:r>
              <a:rPr lang="es-MX" sz="2000" dirty="0">
                <a:latin typeface="Oswald Light" panose="00000400000000000000" pitchFamily="2" charset="0"/>
              </a:rPr>
              <a:t>para racionalizar el uso de recursos públicos.</a:t>
            </a:r>
          </a:p>
          <a:p>
            <a:pPr marL="171450" indent="-171450">
              <a:buClr>
                <a:schemeClr val="bg2"/>
              </a:buClr>
              <a:buFont typeface="Wingdings" panose="05000000000000000000" pitchFamily="2" charset="2"/>
              <a:buChar char="§"/>
              <a:tabLst>
                <a:tab pos="8608246" algn="l"/>
              </a:tabLst>
            </a:pPr>
            <a:endParaRPr lang="es-MX" sz="2000" dirty="0">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000" dirty="0">
                <a:latin typeface="Oswald Light" panose="00000400000000000000" pitchFamily="2" charset="0"/>
              </a:rPr>
              <a:t>Fomentar la </a:t>
            </a:r>
            <a:r>
              <a:rPr lang="es-MX" sz="2000" dirty="0">
                <a:solidFill>
                  <a:schemeClr val="bg2"/>
                </a:solidFill>
                <a:latin typeface="Oswald Light" panose="00000400000000000000" pitchFamily="2" charset="0"/>
              </a:rPr>
              <a:t>sostenibilidad fiscal</a:t>
            </a:r>
            <a:r>
              <a:rPr lang="es-MX" sz="2000" dirty="0">
                <a:latin typeface="Oswald Light" panose="00000400000000000000" pitchFamily="2" charset="0"/>
              </a:rPr>
              <a:t> sin afectar la prestación del servicio.</a:t>
            </a:r>
          </a:p>
          <a:p>
            <a:pPr marL="342900" indent="-342900">
              <a:buClr>
                <a:schemeClr val="bg2"/>
              </a:buClr>
              <a:buFont typeface="Wingdings" panose="05000000000000000000" pitchFamily="2" charset="2"/>
              <a:buChar char="§"/>
              <a:tabLst>
                <a:tab pos="8608246" algn="l"/>
              </a:tabLst>
            </a:pPr>
            <a:endParaRPr lang="es-MX" sz="2000" dirty="0">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000" dirty="0">
                <a:latin typeface="Oswald Light" panose="00000400000000000000" pitchFamily="2" charset="0"/>
              </a:rPr>
              <a:t>Dar </a:t>
            </a:r>
            <a:r>
              <a:rPr lang="es-MX" sz="2000" dirty="0">
                <a:solidFill>
                  <a:schemeClr val="bg2"/>
                </a:solidFill>
                <a:latin typeface="Oswald Light" panose="00000400000000000000" pitchFamily="2" charset="0"/>
              </a:rPr>
              <a:t>cumplimiento artículo 234.1 del Plan Distrital de Desarrollo</a:t>
            </a:r>
            <a:r>
              <a:rPr lang="es-MX" sz="2000" dirty="0">
                <a:latin typeface="Oswald Light" panose="00000400000000000000" pitchFamily="2" charset="0"/>
              </a:rPr>
              <a:t>, que establece la </a:t>
            </a:r>
            <a:r>
              <a:rPr lang="es-ES" sz="2000" dirty="0">
                <a:latin typeface="Oswald Light" panose="00000400000000000000" pitchFamily="2" charset="0"/>
              </a:rPr>
              <a:t>formulación de un Plan de Austeridad Distrital con vigencia cuatrienal, en todas las entidades y organismos distritales.</a:t>
            </a:r>
          </a:p>
          <a:p>
            <a:pPr marL="342900" indent="-342900">
              <a:buClr>
                <a:schemeClr val="bg2"/>
              </a:buClr>
              <a:buFont typeface="Wingdings" panose="05000000000000000000" pitchFamily="2" charset="2"/>
              <a:buChar char="§"/>
              <a:tabLst>
                <a:tab pos="8608246" algn="l"/>
              </a:tabLst>
            </a:pPr>
            <a:endParaRPr lang="es-CO" sz="2000" dirty="0">
              <a:solidFill>
                <a:schemeClr val="bg2"/>
              </a:solidFill>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CO" sz="2000" dirty="0">
                <a:solidFill>
                  <a:schemeClr val="bg2"/>
                </a:solidFill>
                <a:latin typeface="Oswald Light" panose="00000400000000000000" pitchFamily="2" charset="0"/>
              </a:rPr>
              <a:t>Implementar medidas </a:t>
            </a:r>
            <a:r>
              <a:rPr lang="es-ES_tradnl" sz="2000" dirty="0">
                <a:latin typeface="Oswald Light" panose="00000400000000000000" pitchFamily="2" charset="0"/>
              </a:rPr>
              <a:t>que </a:t>
            </a:r>
            <a:r>
              <a:rPr lang="es-CO" sz="2000" dirty="0">
                <a:latin typeface="Oswald Light" panose="00000400000000000000" pitchFamily="2" charset="0"/>
              </a:rPr>
              <a:t>que permitan en el corto y mediano plazo:</a:t>
            </a:r>
          </a:p>
          <a:p>
            <a:pPr marL="625475" indent="-265113" algn="just">
              <a:spcBef>
                <a:spcPts val="602"/>
              </a:spcBef>
              <a:spcAft>
                <a:spcPts val="602"/>
              </a:spcAft>
              <a:buClr>
                <a:schemeClr val="bg2"/>
              </a:buClr>
              <a:buSzPts val="1000"/>
              <a:buFont typeface="Wingdings" panose="05000000000000000000" pitchFamily="2" charset="2"/>
              <a:buChar char="Ø"/>
              <a:tabLst>
                <a:tab pos="722313" algn="l"/>
                <a:tab pos="4768850" algn="l"/>
              </a:tabLst>
            </a:pPr>
            <a:r>
              <a:rPr lang="es-CO" sz="2000" dirty="0">
                <a:latin typeface="Oswald Light" panose="00000400000000000000" pitchFamily="2" charset="0"/>
              </a:rPr>
              <a:t>Identificar y </a:t>
            </a:r>
            <a:r>
              <a:rPr lang="es-CO" sz="2000" dirty="0">
                <a:solidFill>
                  <a:schemeClr val="bg2"/>
                </a:solidFill>
                <a:latin typeface="Oswald Light" panose="00000400000000000000" pitchFamily="2" charset="0"/>
              </a:rPr>
              <a:t>eliminar gradualmente gastos innecesarios </a:t>
            </a:r>
            <a:r>
              <a:rPr lang="es-CO" sz="2000" dirty="0">
                <a:latin typeface="Oswald Light" panose="00000400000000000000" pitchFamily="2" charset="0"/>
              </a:rPr>
              <a:t>en todas las áreas operativas.</a:t>
            </a:r>
          </a:p>
          <a:p>
            <a:pPr marL="625475" indent="-265113" algn="just">
              <a:spcBef>
                <a:spcPts val="602"/>
              </a:spcBef>
              <a:spcAft>
                <a:spcPts val="602"/>
              </a:spcAft>
              <a:buClr>
                <a:schemeClr val="bg2"/>
              </a:buClr>
              <a:buSzPts val="1000"/>
              <a:buFont typeface="Wingdings" panose="05000000000000000000" pitchFamily="2" charset="2"/>
              <a:buChar char="Ø"/>
              <a:tabLst>
                <a:tab pos="722313" algn="l"/>
                <a:tab pos="4768850" algn="l"/>
              </a:tabLst>
            </a:pPr>
            <a:r>
              <a:rPr lang="es-CO" sz="2000" dirty="0">
                <a:latin typeface="Oswald Light" panose="00000400000000000000" pitchFamily="2" charset="0"/>
              </a:rPr>
              <a:t>Consolidar procesos administrativos para </a:t>
            </a:r>
            <a:r>
              <a:rPr lang="es-CO" sz="2000" dirty="0">
                <a:solidFill>
                  <a:schemeClr val="bg2"/>
                </a:solidFill>
                <a:latin typeface="Oswald Light" panose="00000400000000000000" pitchFamily="2" charset="0"/>
              </a:rPr>
              <a:t>reducir duplicidades </a:t>
            </a:r>
            <a:r>
              <a:rPr lang="es-CO" sz="2000" dirty="0">
                <a:latin typeface="Oswald Light" panose="00000400000000000000" pitchFamily="2" charset="0"/>
              </a:rPr>
              <a:t>y fomentar la centralización de servicios comunes.</a:t>
            </a:r>
          </a:p>
          <a:p>
            <a:pPr marL="625475" indent="-265113" algn="just">
              <a:spcBef>
                <a:spcPts val="602"/>
              </a:spcBef>
              <a:spcAft>
                <a:spcPts val="602"/>
              </a:spcAft>
              <a:buClr>
                <a:schemeClr val="bg2"/>
              </a:buClr>
              <a:buSzPts val="1000"/>
              <a:buFont typeface="Wingdings" panose="05000000000000000000" pitchFamily="2" charset="2"/>
              <a:buChar char="Ø"/>
              <a:tabLst>
                <a:tab pos="722313" algn="l"/>
                <a:tab pos="4768850" algn="l"/>
              </a:tabLst>
            </a:pPr>
            <a:r>
              <a:rPr lang="es-CO" sz="2000" dirty="0">
                <a:latin typeface="Oswald Light" panose="00000400000000000000" pitchFamily="2" charset="0"/>
              </a:rPr>
              <a:t>Fortalecer el </a:t>
            </a:r>
            <a:r>
              <a:rPr lang="es-CO" sz="2000" dirty="0">
                <a:solidFill>
                  <a:schemeClr val="bg2"/>
                </a:solidFill>
                <a:latin typeface="Oswald Light" panose="00000400000000000000" pitchFamily="2" charset="0"/>
              </a:rPr>
              <a:t>uso de tecnologías digitales </a:t>
            </a:r>
            <a:r>
              <a:rPr lang="es-CO" sz="2000" dirty="0">
                <a:latin typeface="Oswald Light" panose="00000400000000000000" pitchFamily="2" charset="0"/>
              </a:rPr>
              <a:t>para optimizar procesos y reducir costos.</a:t>
            </a:r>
          </a:p>
          <a:p>
            <a:pPr marL="625475" indent="-265113" algn="just">
              <a:spcBef>
                <a:spcPts val="602"/>
              </a:spcBef>
              <a:spcAft>
                <a:spcPts val="602"/>
              </a:spcAft>
              <a:buClr>
                <a:schemeClr val="bg2"/>
              </a:buClr>
              <a:buSzPts val="1000"/>
              <a:buFont typeface="Wingdings" panose="05000000000000000000" pitchFamily="2" charset="2"/>
              <a:buChar char="Ø"/>
              <a:tabLst>
                <a:tab pos="722313" algn="l"/>
                <a:tab pos="4768850" algn="l"/>
              </a:tabLst>
            </a:pPr>
            <a:r>
              <a:rPr lang="es-CO" sz="2000" dirty="0">
                <a:latin typeface="Oswald Light" panose="00000400000000000000" pitchFamily="2" charset="0"/>
              </a:rPr>
              <a:t>Impulsar prácticas de compras conjuntas entre entidades para </a:t>
            </a:r>
            <a:r>
              <a:rPr lang="es-CO" sz="2000" dirty="0">
                <a:solidFill>
                  <a:schemeClr val="bg2"/>
                </a:solidFill>
                <a:latin typeface="Oswald Light" panose="00000400000000000000" pitchFamily="2" charset="0"/>
              </a:rPr>
              <a:t>maximizar economías de escala</a:t>
            </a:r>
            <a:r>
              <a:rPr lang="es-CO" sz="2000" dirty="0">
                <a:latin typeface="Oswald Light" panose="00000400000000000000" pitchFamily="2" charset="0"/>
              </a:rPr>
              <a:t>.</a:t>
            </a:r>
          </a:p>
          <a:p>
            <a:pPr marL="625475" indent="-265113" algn="just">
              <a:spcBef>
                <a:spcPts val="602"/>
              </a:spcBef>
              <a:spcAft>
                <a:spcPts val="602"/>
              </a:spcAft>
              <a:buClr>
                <a:schemeClr val="bg2"/>
              </a:buClr>
              <a:buSzPts val="1000"/>
              <a:buFont typeface="Wingdings" panose="05000000000000000000" pitchFamily="2" charset="2"/>
              <a:buChar char="Ø"/>
              <a:tabLst>
                <a:tab pos="722313" algn="l"/>
                <a:tab pos="4768850" algn="l"/>
              </a:tabLst>
            </a:pPr>
            <a:r>
              <a:rPr lang="es-CO" sz="2000" dirty="0">
                <a:solidFill>
                  <a:schemeClr val="bg2"/>
                </a:solidFill>
                <a:latin typeface="Oswald Light" panose="00000400000000000000" pitchFamily="2" charset="0"/>
              </a:rPr>
              <a:t>Priorizar la asignación presupuestal </a:t>
            </a:r>
            <a:r>
              <a:rPr lang="es-CO" sz="2000" dirty="0">
                <a:latin typeface="Oswald Light" panose="00000400000000000000" pitchFamily="2" charset="0"/>
              </a:rPr>
              <a:t>a programas y proyectos de alto impacto social y económico.</a:t>
            </a:r>
          </a:p>
        </p:txBody>
      </p:sp>
    </p:spTree>
    <p:extLst>
      <p:ext uri="{BB962C8B-B14F-4D97-AF65-F5344CB8AC3E}">
        <p14:creationId xmlns:p14="http://schemas.microsoft.com/office/powerpoint/2010/main" val="86680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B4ECA-346A-68F2-A002-FE4CC07354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A8169DD-557F-31A7-6891-F590D01A2693}"/>
              </a:ext>
            </a:extLst>
          </p:cNvPr>
          <p:cNvSpPr txBox="1">
            <a:spLocks/>
          </p:cNvSpPr>
          <p:nvPr/>
        </p:nvSpPr>
        <p:spPr>
          <a:xfrm>
            <a:off x="384573" y="62750"/>
            <a:ext cx="10441397" cy="11450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eaLnBrk="1" hangingPunct="1">
              <a:lnSpc>
                <a:spcPct val="90000"/>
              </a:lnSpc>
              <a:buClr>
                <a:schemeClr val="dk1"/>
              </a:buClr>
              <a:buSzPts val="1800"/>
              <a:buNone/>
              <a:defRPr sz="5700" b="1" dirty="0">
                <a:solidFill>
                  <a:srgbClr val="CC0000"/>
                </a:solidFill>
                <a:latin typeface="Oswald"/>
                <a:ea typeface="Oswald"/>
                <a:cs typeface="Oswald"/>
              </a:defRPr>
            </a:lvl1pPr>
            <a:lvl2pPr eaLnBrk="1" hangingPunct="1">
              <a:buSzPts val="1400"/>
              <a:buNone/>
              <a:defRPr sz="1402"/>
            </a:lvl2pPr>
            <a:lvl3pPr eaLnBrk="1" hangingPunct="1">
              <a:buSzPts val="1400"/>
              <a:buNone/>
              <a:defRPr sz="1402"/>
            </a:lvl3pPr>
            <a:lvl4pPr eaLnBrk="1" hangingPunct="1">
              <a:buSzPts val="1400"/>
              <a:buNone/>
              <a:defRPr sz="1402"/>
            </a:lvl4pPr>
            <a:lvl5pPr eaLnBrk="1" hangingPunct="1">
              <a:buSzPts val="1400"/>
              <a:buNone/>
              <a:defRPr sz="1402"/>
            </a:lvl5pPr>
            <a:lvl6pPr eaLnBrk="1" hangingPunct="1">
              <a:buSzPts val="1400"/>
              <a:buNone/>
              <a:defRPr sz="1402"/>
            </a:lvl6pPr>
            <a:lvl7pPr eaLnBrk="1" hangingPunct="1">
              <a:buSzPts val="1400"/>
              <a:buNone/>
              <a:defRPr sz="1402"/>
            </a:lvl7pPr>
            <a:lvl8pPr eaLnBrk="1" hangingPunct="1">
              <a:buSzPts val="1400"/>
              <a:buNone/>
              <a:defRPr sz="1402"/>
            </a:lvl8pPr>
            <a:lvl9pPr eaLnBrk="1" hangingPunct="1">
              <a:buSzPts val="1400"/>
              <a:buNone/>
              <a:defRPr sz="1402"/>
            </a:lvl9pPr>
          </a:lstStyle>
          <a:p>
            <a:r>
              <a:rPr lang="es-CO" sz="4800" noProof="0" dirty="0"/>
              <a:t>Lineamientos Generales</a:t>
            </a:r>
            <a:endParaRPr lang="es-CO" sz="4800" dirty="0"/>
          </a:p>
        </p:txBody>
      </p:sp>
      <p:sp>
        <p:nvSpPr>
          <p:cNvPr id="3" name="Marcador de texto 2">
            <a:extLst>
              <a:ext uri="{FF2B5EF4-FFF2-40B4-BE49-F238E27FC236}">
                <a16:creationId xmlns:a16="http://schemas.microsoft.com/office/drawing/2014/main" id="{E3D7311F-FD4C-8373-F836-D41011EDFDA4}"/>
              </a:ext>
            </a:extLst>
          </p:cNvPr>
          <p:cNvSpPr txBox="1">
            <a:spLocks/>
          </p:cNvSpPr>
          <p:nvPr/>
        </p:nvSpPr>
        <p:spPr>
          <a:xfrm>
            <a:off x="384573" y="1065480"/>
            <a:ext cx="10949174" cy="5729770"/>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ysClr val="windowText" lastClr="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342900">
              <a:buClr>
                <a:schemeClr val="bg2"/>
              </a:buClr>
              <a:buFont typeface="Wingdings" panose="05000000000000000000" pitchFamily="2" charset="2"/>
              <a:buChar char="§"/>
              <a:tabLst>
                <a:tab pos="8608246" algn="l"/>
              </a:tabLst>
            </a:pPr>
            <a:r>
              <a:rPr lang="es-MX" sz="2000" dirty="0">
                <a:latin typeface="Oswald Light" panose="00000400000000000000" pitchFamily="2" charset="0"/>
              </a:rPr>
              <a:t>Para la vigencia </a:t>
            </a:r>
            <a:r>
              <a:rPr lang="es-MX" sz="2000" dirty="0">
                <a:solidFill>
                  <a:schemeClr val="bg2"/>
                </a:solidFill>
                <a:latin typeface="Oswald Light" panose="00000400000000000000" pitchFamily="2" charset="0"/>
              </a:rPr>
              <a:t>2025</a:t>
            </a:r>
            <a:r>
              <a:rPr lang="es-MX" sz="2000" dirty="0">
                <a:latin typeface="Oswald Light" panose="00000400000000000000" pitchFamily="2" charset="0"/>
              </a:rPr>
              <a:t>, las entidades y organismos distritales </a:t>
            </a:r>
            <a:r>
              <a:rPr lang="es-MX" sz="2000" dirty="0">
                <a:solidFill>
                  <a:schemeClr val="bg2"/>
                </a:solidFill>
                <a:latin typeface="Oswald Light" panose="00000400000000000000" pitchFamily="2" charset="0"/>
              </a:rPr>
              <a:t>generarán, un ahorro </a:t>
            </a:r>
            <a:r>
              <a:rPr lang="es-MX" sz="2000" dirty="0">
                <a:latin typeface="Oswald Light" panose="00000400000000000000" pitchFamily="2" charset="0"/>
              </a:rPr>
              <a:t>frente a la apropiación inicial, de al menos el </a:t>
            </a:r>
            <a:r>
              <a:rPr lang="es-MX" sz="2000" dirty="0">
                <a:solidFill>
                  <a:schemeClr val="bg2"/>
                </a:solidFill>
                <a:latin typeface="Oswald Light" panose="00000400000000000000" pitchFamily="2" charset="0"/>
              </a:rPr>
              <a:t>1% </a:t>
            </a:r>
            <a:r>
              <a:rPr lang="es-MX" sz="2000" dirty="0">
                <a:solidFill>
                  <a:schemeClr val="tx1"/>
                </a:solidFill>
                <a:latin typeface="Oswald Light" panose="00000400000000000000" pitchFamily="2" charset="0"/>
              </a:rPr>
              <a:t>en el agregado </a:t>
            </a:r>
            <a:r>
              <a:rPr lang="es-MX" sz="2000" dirty="0">
                <a:solidFill>
                  <a:schemeClr val="bg2"/>
                </a:solidFill>
                <a:latin typeface="Oswald Light" panose="00000400000000000000" pitchFamily="2" charset="0"/>
              </a:rPr>
              <a:t>“Adquisición de Bienes y Servicios” </a:t>
            </a:r>
            <a:r>
              <a:rPr lang="es-MX" sz="2000" dirty="0">
                <a:solidFill>
                  <a:schemeClr val="tx1"/>
                </a:solidFill>
                <a:latin typeface="Oswald Light" panose="00000400000000000000" pitchFamily="2" charset="0"/>
              </a:rPr>
              <a:t>y del </a:t>
            </a:r>
            <a:r>
              <a:rPr lang="es-MX" sz="2000" dirty="0">
                <a:solidFill>
                  <a:schemeClr val="bg2"/>
                </a:solidFill>
                <a:latin typeface="Oswald Light" panose="00000400000000000000" pitchFamily="2" charset="0"/>
              </a:rPr>
              <a:t>5% en inversión</a:t>
            </a:r>
            <a:r>
              <a:rPr lang="es-MX" sz="2000" dirty="0">
                <a:latin typeface="Oswald Light" panose="00000400000000000000" pitchFamily="2" charset="0"/>
              </a:rPr>
              <a:t>, frente a los productos definidos en PMR como fortalecimiento institucional o su equivalente.</a:t>
            </a:r>
          </a:p>
          <a:p>
            <a:pPr marL="171450" indent="-171450">
              <a:buClr>
                <a:schemeClr val="bg2"/>
              </a:buClr>
              <a:buFont typeface="Wingdings" panose="05000000000000000000" pitchFamily="2" charset="2"/>
              <a:buChar char="§"/>
              <a:tabLst>
                <a:tab pos="8608246" algn="l"/>
              </a:tabLst>
            </a:pPr>
            <a:endParaRPr lang="es-MX" sz="1600" dirty="0">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ES" sz="2000" dirty="0">
                <a:solidFill>
                  <a:schemeClr val="bg2"/>
                </a:solidFill>
                <a:latin typeface="Oswald Light" panose="00000400000000000000" pitchFamily="2" charset="0"/>
              </a:rPr>
              <a:t>Las entidades y organismos que conforman el presupuesto anual </a:t>
            </a:r>
            <a:r>
              <a:rPr lang="es-ES" sz="2000" dirty="0">
                <a:latin typeface="Oswald Light" panose="00000400000000000000" pitchFamily="2" charset="0"/>
              </a:rPr>
              <a:t>del distrito, a excepción del ente universitario autónomo, </a:t>
            </a:r>
            <a:r>
              <a:rPr lang="es-ES" sz="2000" dirty="0">
                <a:solidFill>
                  <a:schemeClr val="bg2"/>
                </a:solidFill>
                <a:latin typeface="Oswald Light" panose="00000400000000000000" pitchFamily="2" charset="0"/>
              </a:rPr>
              <a:t>deberán expedir el CDP que soporta el ahorro en el gasto </a:t>
            </a:r>
            <a:r>
              <a:rPr lang="es-ES" sz="2000" dirty="0">
                <a:latin typeface="Oswald Light" panose="00000400000000000000" pitchFamily="2" charset="0"/>
              </a:rPr>
              <a:t>correspondiente al Plan de Austeridad 2025.</a:t>
            </a:r>
          </a:p>
          <a:p>
            <a:pPr marL="342900" indent="-342900">
              <a:buClr>
                <a:schemeClr val="bg2"/>
              </a:buClr>
              <a:buFont typeface="Wingdings" panose="05000000000000000000" pitchFamily="2" charset="2"/>
              <a:buChar char="§"/>
              <a:tabLst>
                <a:tab pos="8608246" algn="l"/>
              </a:tabLst>
            </a:pPr>
            <a:endParaRPr lang="es-MX" sz="1600" dirty="0">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000" dirty="0">
                <a:latin typeface="Oswald Light" panose="00000400000000000000" pitchFamily="2" charset="0"/>
              </a:rPr>
              <a:t>Para las vigencias </a:t>
            </a:r>
            <a:r>
              <a:rPr lang="es-MX" sz="2000" dirty="0">
                <a:solidFill>
                  <a:schemeClr val="bg2"/>
                </a:solidFill>
                <a:latin typeface="Oswald Light" panose="00000400000000000000" pitchFamily="2" charset="0"/>
              </a:rPr>
              <a:t>2026 y 2027</a:t>
            </a:r>
            <a:r>
              <a:rPr lang="es-MX" sz="2000" dirty="0">
                <a:latin typeface="Oswald Light" panose="00000400000000000000" pitchFamily="2" charset="0"/>
              </a:rPr>
              <a:t>, deberán proyectar un </a:t>
            </a:r>
            <a:r>
              <a:rPr lang="es-MX" sz="2000" dirty="0">
                <a:solidFill>
                  <a:schemeClr val="bg2"/>
                </a:solidFill>
                <a:latin typeface="Oswald Light" panose="00000400000000000000" pitchFamily="2" charset="0"/>
              </a:rPr>
              <a:t>crecimiento máximo equivalente al IPC </a:t>
            </a:r>
            <a:r>
              <a:rPr lang="es-MX" sz="2000" dirty="0">
                <a:latin typeface="Oswald Light" panose="00000400000000000000" pitchFamily="2" charset="0"/>
              </a:rPr>
              <a:t>estimado para cada año, según las estrategias formuladas. </a:t>
            </a:r>
          </a:p>
          <a:p>
            <a:pPr marL="171450" indent="-171450">
              <a:buClr>
                <a:schemeClr val="bg2"/>
              </a:buClr>
              <a:buFont typeface="Wingdings" panose="05000000000000000000" pitchFamily="2" charset="2"/>
              <a:buChar char="§"/>
              <a:tabLst>
                <a:tab pos="8608246" algn="l"/>
              </a:tabLst>
            </a:pPr>
            <a:endParaRPr lang="es-MX" sz="1600" dirty="0">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000" dirty="0">
                <a:latin typeface="Oswald Light" panose="00000400000000000000" pitchFamily="2" charset="0"/>
              </a:rPr>
              <a:t>Para lo anterior, se definirá un </a:t>
            </a:r>
            <a:r>
              <a:rPr lang="es-MX" sz="2000" dirty="0">
                <a:solidFill>
                  <a:schemeClr val="bg2"/>
                </a:solidFill>
                <a:latin typeface="Oswald Light" panose="00000400000000000000" pitchFamily="2" charset="0"/>
              </a:rPr>
              <a:t>Plan de Austeridad en el Gasto 2025-2027 estableciendo estrategias y acciones para reducir el gasto </a:t>
            </a:r>
            <a:r>
              <a:rPr lang="es-MX" sz="2000" dirty="0">
                <a:latin typeface="Oswald Light" panose="00000400000000000000" pitchFamily="2" charset="0"/>
              </a:rPr>
              <a:t>en los conceptos objeto de las medidas de austeridad previstas en el Decreto Distrital 062 de 2024.</a:t>
            </a:r>
            <a:endParaRPr lang="es-ES" sz="2000" dirty="0">
              <a:latin typeface="Oswald Light" panose="00000400000000000000" pitchFamily="2" charset="0"/>
            </a:endParaRPr>
          </a:p>
          <a:p>
            <a:pPr marL="171450" indent="-171450">
              <a:buClr>
                <a:schemeClr val="bg2"/>
              </a:buClr>
              <a:buFont typeface="Wingdings" panose="05000000000000000000" pitchFamily="2" charset="2"/>
              <a:buChar char="§"/>
              <a:tabLst>
                <a:tab pos="8608246" algn="l"/>
              </a:tabLst>
            </a:pPr>
            <a:endParaRPr lang="es-ES" sz="1600" dirty="0">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000" dirty="0">
                <a:latin typeface="Oswald Light" panose="00000400000000000000" pitchFamily="2" charset="0"/>
              </a:rPr>
              <a:t>El Plan de Austeridad debe considerar:</a:t>
            </a:r>
          </a:p>
        </p:txBody>
      </p:sp>
      <p:sp>
        <p:nvSpPr>
          <p:cNvPr id="4" name="Marcador de texto 2">
            <a:extLst>
              <a:ext uri="{FF2B5EF4-FFF2-40B4-BE49-F238E27FC236}">
                <a16:creationId xmlns:a16="http://schemas.microsoft.com/office/drawing/2014/main" id="{9D237CA4-CE8E-4C72-6E52-E1C7A5105AA2}"/>
              </a:ext>
            </a:extLst>
          </p:cNvPr>
          <p:cNvSpPr txBox="1">
            <a:spLocks/>
          </p:cNvSpPr>
          <p:nvPr/>
        </p:nvSpPr>
        <p:spPr>
          <a:xfrm>
            <a:off x="621413" y="4912418"/>
            <a:ext cx="10949174" cy="1816609"/>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ysClr val="windowText" lastClr="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4035425" indent="-268288" algn="just">
              <a:spcBef>
                <a:spcPts val="602"/>
              </a:spcBef>
              <a:spcAft>
                <a:spcPts val="602"/>
              </a:spcAft>
              <a:buClr>
                <a:schemeClr val="bg2"/>
              </a:buClr>
              <a:buSzPts val="1000"/>
              <a:buFont typeface="Wingdings" panose="05000000000000000000" pitchFamily="2" charset="2"/>
              <a:buChar char="Ø"/>
              <a:tabLst>
                <a:tab pos="722313" algn="l"/>
                <a:tab pos="4768850" algn="l"/>
              </a:tabLst>
            </a:pPr>
            <a:r>
              <a:rPr lang="es-MX" sz="2000" dirty="0">
                <a:latin typeface="Oswald Light" panose="00000400000000000000" pitchFamily="2" charset="0"/>
              </a:rPr>
              <a:t>Reducción de Gastos Operativos. </a:t>
            </a:r>
          </a:p>
          <a:p>
            <a:pPr marL="4035425" indent="-268288" algn="just">
              <a:spcBef>
                <a:spcPts val="602"/>
              </a:spcBef>
              <a:spcAft>
                <a:spcPts val="602"/>
              </a:spcAft>
              <a:buClr>
                <a:schemeClr val="bg2"/>
              </a:buClr>
              <a:buSzPts val="1000"/>
              <a:buFont typeface="Wingdings" panose="05000000000000000000" pitchFamily="2" charset="2"/>
              <a:buChar char="Ø"/>
              <a:tabLst>
                <a:tab pos="722313" algn="l"/>
                <a:tab pos="4768850" algn="l"/>
              </a:tabLst>
            </a:pPr>
            <a:r>
              <a:rPr lang="es-MX" sz="2000" dirty="0">
                <a:latin typeface="Oswald Light" panose="00000400000000000000" pitchFamily="2" charset="0"/>
              </a:rPr>
              <a:t>Racionalización en la contratación de recurso humano de apoyo a la gestión.</a:t>
            </a:r>
          </a:p>
          <a:p>
            <a:pPr marL="4035425" indent="-268288" algn="just">
              <a:spcBef>
                <a:spcPts val="602"/>
              </a:spcBef>
              <a:spcAft>
                <a:spcPts val="602"/>
              </a:spcAft>
              <a:buClr>
                <a:schemeClr val="bg2"/>
              </a:buClr>
              <a:buSzPts val="1000"/>
              <a:buFont typeface="Wingdings" panose="05000000000000000000" pitchFamily="2" charset="2"/>
              <a:buChar char="Ø"/>
              <a:tabLst>
                <a:tab pos="722313" algn="l"/>
                <a:tab pos="4768850" algn="l"/>
              </a:tabLst>
            </a:pPr>
            <a:r>
              <a:rPr lang="es-MX" sz="2000" dirty="0">
                <a:latin typeface="Oswald Light" panose="00000400000000000000" pitchFamily="2" charset="0"/>
              </a:rPr>
              <a:t>Priorización de las Inversiones.</a:t>
            </a:r>
          </a:p>
          <a:p>
            <a:pPr marL="4035425" indent="-268288" algn="just">
              <a:spcBef>
                <a:spcPts val="602"/>
              </a:spcBef>
              <a:spcAft>
                <a:spcPts val="602"/>
              </a:spcAft>
              <a:buClr>
                <a:schemeClr val="bg2"/>
              </a:buClr>
              <a:buSzPts val="1000"/>
              <a:buFont typeface="Wingdings" panose="05000000000000000000" pitchFamily="2" charset="2"/>
              <a:buChar char="Ø"/>
              <a:tabLst>
                <a:tab pos="722313" algn="l"/>
                <a:tab pos="4768850" algn="l"/>
              </a:tabLst>
            </a:pPr>
            <a:r>
              <a:rPr lang="es-MX" sz="2000" dirty="0">
                <a:latin typeface="Oswald Light" panose="00000400000000000000" pitchFamily="2" charset="0"/>
              </a:rPr>
              <a:t>Fortalecimiento de la Contratación Transparente.</a:t>
            </a:r>
          </a:p>
        </p:txBody>
      </p:sp>
      <p:graphicFrame>
        <p:nvGraphicFramePr>
          <p:cNvPr id="5" name="Diagrama 4">
            <a:extLst>
              <a:ext uri="{FF2B5EF4-FFF2-40B4-BE49-F238E27FC236}">
                <a16:creationId xmlns:a16="http://schemas.microsoft.com/office/drawing/2014/main" id="{AEE517C2-9C94-DF86-7A6E-816C2C062EE8}"/>
              </a:ext>
            </a:extLst>
          </p:cNvPr>
          <p:cNvGraphicFramePr/>
          <p:nvPr>
            <p:extLst>
              <p:ext uri="{D42A27DB-BD31-4B8C-83A1-F6EECF244321}">
                <p14:modId xmlns:p14="http://schemas.microsoft.com/office/powerpoint/2010/main" val="1218163458"/>
              </p:ext>
            </p:extLst>
          </p:nvPr>
        </p:nvGraphicFramePr>
        <p:xfrm>
          <a:off x="3726688" y="4652080"/>
          <a:ext cx="2454656" cy="226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699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2030-860B-E5BE-22EF-0121408524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AC5B38-9A5D-A624-6A21-8477E693FED7}"/>
              </a:ext>
            </a:extLst>
          </p:cNvPr>
          <p:cNvSpPr txBox="1">
            <a:spLocks/>
          </p:cNvSpPr>
          <p:nvPr/>
        </p:nvSpPr>
        <p:spPr>
          <a:xfrm>
            <a:off x="384573" y="112475"/>
            <a:ext cx="10441397" cy="11450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eaLnBrk="1" hangingPunct="1">
              <a:lnSpc>
                <a:spcPct val="90000"/>
              </a:lnSpc>
              <a:buClr>
                <a:schemeClr val="dk1"/>
              </a:buClr>
              <a:buSzPts val="1800"/>
              <a:buNone/>
              <a:defRPr sz="5700" b="1" dirty="0">
                <a:solidFill>
                  <a:srgbClr val="CC0000"/>
                </a:solidFill>
                <a:latin typeface="Oswald"/>
                <a:ea typeface="Oswald"/>
                <a:cs typeface="Oswald"/>
              </a:defRPr>
            </a:lvl1pPr>
            <a:lvl2pPr eaLnBrk="1" hangingPunct="1">
              <a:buSzPts val="1400"/>
              <a:buNone/>
              <a:defRPr sz="1402"/>
            </a:lvl2pPr>
            <a:lvl3pPr eaLnBrk="1" hangingPunct="1">
              <a:buSzPts val="1400"/>
              <a:buNone/>
              <a:defRPr sz="1402"/>
            </a:lvl3pPr>
            <a:lvl4pPr eaLnBrk="1" hangingPunct="1">
              <a:buSzPts val="1400"/>
              <a:buNone/>
              <a:defRPr sz="1402"/>
            </a:lvl4pPr>
            <a:lvl5pPr eaLnBrk="1" hangingPunct="1">
              <a:buSzPts val="1400"/>
              <a:buNone/>
              <a:defRPr sz="1402"/>
            </a:lvl5pPr>
            <a:lvl6pPr eaLnBrk="1" hangingPunct="1">
              <a:buSzPts val="1400"/>
              <a:buNone/>
              <a:defRPr sz="1402"/>
            </a:lvl6pPr>
            <a:lvl7pPr eaLnBrk="1" hangingPunct="1">
              <a:buSzPts val="1400"/>
              <a:buNone/>
              <a:defRPr sz="1402"/>
            </a:lvl7pPr>
            <a:lvl8pPr eaLnBrk="1" hangingPunct="1">
              <a:buSzPts val="1400"/>
              <a:buNone/>
              <a:defRPr sz="1402"/>
            </a:lvl8pPr>
            <a:lvl9pPr eaLnBrk="1" hangingPunct="1">
              <a:buSzPts val="1400"/>
              <a:buNone/>
              <a:defRPr sz="1402"/>
            </a:lvl9pPr>
          </a:lstStyle>
          <a:p>
            <a:r>
              <a:rPr lang="es-CO" sz="4800" noProof="0" dirty="0"/>
              <a:t>Monitoreo y Evaluación</a:t>
            </a:r>
            <a:endParaRPr lang="es-CO" sz="4800" dirty="0"/>
          </a:p>
        </p:txBody>
      </p:sp>
      <p:sp>
        <p:nvSpPr>
          <p:cNvPr id="4" name="Marcador de texto 2">
            <a:extLst>
              <a:ext uri="{FF2B5EF4-FFF2-40B4-BE49-F238E27FC236}">
                <a16:creationId xmlns:a16="http://schemas.microsoft.com/office/drawing/2014/main" id="{EB68269A-55D8-BFC8-1FD0-9FCF3C004182}"/>
              </a:ext>
            </a:extLst>
          </p:cNvPr>
          <p:cNvSpPr txBox="1">
            <a:spLocks/>
          </p:cNvSpPr>
          <p:nvPr/>
        </p:nvSpPr>
        <p:spPr>
          <a:xfrm>
            <a:off x="384572" y="1240497"/>
            <a:ext cx="10527267" cy="550502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ysClr val="windowText" lastClr="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342900">
              <a:buClr>
                <a:schemeClr val="bg2"/>
              </a:buClr>
              <a:buFont typeface="Wingdings" panose="05000000000000000000" pitchFamily="2" charset="2"/>
              <a:buChar char="§"/>
              <a:tabLst>
                <a:tab pos="8608246" algn="l"/>
              </a:tabLst>
            </a:pPr>
            <a:r>
              <a:rPr lang="es-ES" sz="2200" dirty="0">
                <a:latin typeface="Oswald Light" panose="00000400000000000000" pitchFamily="2" charset="0"/>
              </a:rPr>
              <a:t>El </a:t>
            </a:r>
            <a:r>
              <a:rPr lang="es-MX" sz="2200" dirty="0">
                <a:latin typeface="Oswald Light" panose="00000400000000000000" pitchFamily="2" charset="0"/>
              </a:rPr>
              <a:t>Plan de Austeridad en el Gasto Distrital 2025-2027 </a:t>
            </a:r>
            <a:r>
              <a:rPr lang="es-MX" sz="2200" dirty="0">
                <a:solidFill>
                  <a:schemeClr val="bg2"/>
                </a:solidFill>
                <a:latin typeface="Oswald Light" panose="00000400000000000000" pitchFamily="2" charset="0"/>
              </a:rPr>
              <a:t>será remitido al Concejo de Bogotá para efectos de control político </a:t>
            </a:r>
            <a:r>
              <a:rPr lang="es-ES_tradnl" sz="2200" dirty="0">
                <a:latin typeface="Oswald Light" panose="00000400000000000000" pitchFamily="2" charset="0"/>
              </a:rPr>
              <a:t>y </a:t>
            </a:r>
            <a:r>
              <a:rPr lang="es-MX" sz="2200" dirty="0">
                <a:solidFill>
                  <a:schemeClr val="bg2"/>
                </a:solidFill>
                <a:latin typeface="Oswald Light" panose="00000400000000000000" pitchFamily="2" charset="0"/>
              </a:rPr>
              <a:t>cada entidad reportará el seguimiento </a:t>
            </a:r>
            <a:r>
              <a:rPr lang="es-MX" sz="2200" dirty="0">
                <a:latin typeface="Oswald Light" panose="00000400000000000000" pitchFamily="2" charset="0"/>
              </a:rPr>
              <a:t>al cumplimiento de las metas a través del informe semestral que remite </a:t>
            </a:r>
            <a:r>
              <a:rPr lang="es-MX" sz="2200" b="1" dirty="0">
                <a:solidFill>
                  <a:schemeClr val="bg2"/>
                </a:solidFill>
                <a:latin typeface="Oswald Light" panose="00000400000000000000" pitchFamily="2" charset="0"/>
              </a:rPr>
              <a:t>al Concejo </a:t>
            </a:r>
            <a:r>
              <a:rPr lang="es-MX" sz="2200" dirty="0">
                <a:latin typeface="Oswald Light" panose="00000400000000000000" pitchFamily="2" charset="0"/>
              </a:rPr>
              <a:t>como lo establece el Acuerdo 719 de 2018:</a:t>
            </a:r>
          </a:p>
          <a:p>
            <a:pPr>
              <a:buClr>
                <a:schemeClr val="bg2"/>
              </a:buClr>
              <a:tabLst>
                <a:tab pos="8608246" algn="l"/>
              </a:tabLst>
            </a:pPr>
            <a:endParaRPr lang="es-MX" sz="2200" dirty="0">
              <a:latin typeface="Oswald Light" panose="00000400000000000000" pitchFamily="2" charset="0"/>
            </a:endParaRPr>
          </a:p>
          <a:p>
            <a:pPr marL="804863" defTabSz="774700">
              <a:buClr>
                <a:schemeClr val="bg2"/>
              </a:buClr>
              <a:tabLst>
                <a:tab pos="804863" algn="l"/>
                <a:tab pos="7620000" algn="l"/>
              </a:tabLst>
            </a:pPr>
            <a:r>
              <a:rPr lang="es-MX" sz="2200" i="1" dirty="0">
                <a:latin typeface="Oswald Light" panose="00000400000000000000" pitchFamily="2" charset="0"/>
              </a:rPr>
              <a:t>“La Administración Distrital, a través de la cabeza de cada sector, remitirá semestralmente, al Concejo de Bogotá, dentro del informe parcial de ejecución presupuestal, el balance de resultados de la implementación de las medidas de austeridad y transparencia del gasto público en cada una de las entidades, con el fin de que la Corporación realice el control político respectivo.”</a:t>
            </a:r>
          </a:p>
          <a:p>
            <a:pPr>
              <a:buClr>
                <a:schemeClr val="bg2"/>
              </a:buClr>
              <a:tabLst>
                <a:tab pos="8608246" algn="l"/>
              </a:tabLst>
            </a:pPr>
            <a:endParaRPr lang="es-ES_tradnl" sz="2200" dirty="0">
              <a:latin typeface="Oswald Light" panose="00000400000000000000" pitchFamily="2" charset="0"/>
            </a:endParaRPr>
          </a:p>
          <a:p>
            <a:pPr marL="171450" indent="-171450">
              <a:buClr>
                <a:schemeClr val="bg2"/>
              </a:buClr>
              <a:buFont typeface="Wingdings" panose="05000000000000000000" pitchFamily="2" charset="2"/>
              <a:buChar char="§"/>
              <a:tabLst>
                <a:tab pos="8608246" algn="l"/>
              </a:tabLst>
            </a:pPr>
            <a:endParaRPr lang="es-MX" sz="2200" dirty="0">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200" dirty="0">
                <a:latin typeface="Oswald Light" panose="00000400000000000000" pitchFamily="2" charset="0"/>
              </a:rPr>
              <a:t>El Plan y los informes semestrales se deben publicar en la página web de la entidad, </a:t>
            </a:r>
            <a:r>
              <a:rPr lang="es-MX" sz="2200" dirty="0">
                <a:solidFill>
                  <a:schemeClr val="bg2"/>
                </a:solidFill>
                <a:latin typeface="Oswald Light" panose="00000400000000000000" pitchFamily="2" charset="0"/>
              </a:rPr>
              <a:t>garantizando los procesos de transparencia y acceso a la información pública </a:t>
            </a:r>
            <a:r>
              <a:rPr lang="es-MX" sz="2200" dirty="0">
                <a:latin typeface="Oswald Light" panose="00000400000000000000" pitchFamily="2" charset="0"/>
              </a:rPr>
              <a:t>sobre la gestión de los recursos públicos.</a:t>
            </a:r>
          </a:p>
          <a:p>
            <a:pPr marL="342900" indent="-342900">
              <a:buClr>
                <a:schemeClr val="bg2"/>
              </a:buClr>
              <a:buFont typeface="Wingdings" panose="05000000000000000000" pitchFamily="2" charset="2"/>
              <a:buChar char="§"/>
              <a:tabLst>
                <a:tab pos="8608246" algn="l"/>
              </a:tabLst>
            </a:pPr>
            <a:endParaRPr lang="es-MX" sz="2200" dirty="0">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200" dirty="0">
                <a:latin typeface="Oswald Light" panose="00000400000000000000" pitchFamily="2" charset="0"/>
              </a:rPr>
              <a:t>El Plan de Austeridad en el Gasto 2025-2027 </a:t>
            </a:r>
            <a:r>
              <a:rPr lang="es-MX" sz="2200" dirty="0">
                <a:solidFill>
                  <a:schemeClr val="bg2"/>
                </a:solidFill>
                <a:latin typeface="Oswald Light" panose="00000400000000000000" pitchFamily="2" charset="0"/>
              </a:rPr>
              <a:t>debe incorporarse al Plan de Acción Institucional</a:t>
            </a:r>
            <a:r>
              <a:rPr lang="es-MX" sz="2200" dirty="0">
                <a:latin typeface="Oswald Light" panose="00000400000000000000" pitchFamily="2" charset="0"/>
              </a:rPr>
              <a:t>, dando cumplimiento a lo estipulado en el artículo 234.1 del Acuerdo Distrital 927 de 2024. </a:t>
            </a:r>
            <a:endParaRPr lang="es-ES_tradnl" sz="2200" dirty="0">
              <a:latin typeface="Oswald Light" panose="00000400000000000000" pitchFamily="2" charset="0"/>
            </a:endParaRPr>
          </a:p>
          <a:p>
            <a:pPr>
              <a:buClr>
                <a:schemeClr val="bg2"/>
              </a:buClr>
              <a:tabLst>
                <a:tab pos="8608246" algn="l"/>
              </a:tabLst>
            </a:pPr>
            <a:endParaRPr lang="es-ES_tradnl" sz="2200" dirty="0">
              <a:latin typeface="Oswald Light" panose="00000400000000000000" pitchFamily="2" charset="0"/>
            </a:endParaRPr>
          </a:p>
        </p:txBody>
      </p:sp>
    </p:spTree>
    <p:extLst>
      <p:ext uri="{BB962C8B-B14F-4D97-AF65-F5344CB8AC3E}">
        <p14:creationId xmlns:p14="http://schemas.microsoft.com/office/powerpoint/2010/main" val="280808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7E612-5706-DF81-8A4E-6CFA5C47E7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1FF37F-756B-323C-2EF0-5F9AFA3799AE}"/>
              </a:ext>
            </a:extLst>
          </p:cNvPr>
          <p:cNvSpPr txBox="1">
            <a:spLocks/>
          </p:cNvSpPr>
          <p:nvPr/>
        </p:nvSpPr>
        <p:spPr>
          <a:xfrm>
            <a:off x="384573" y="112475"/>
            <a:ext cx="10441397" cy="11450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eaLnBrk="1" hangingPunct="1">
              <a:lnSpc>
                <a:spcPct val="90000"/>
              </a:lnSpc>
              <a:buClr>
                <a:schemeClr val="dk1"/>
              </a:buClr>
              <a:buSzPts val="1800"/>
              <a:buNone/>
              <a:defRPr sz="5700" b="1" dirty="0">
                <a:solidFill>
                  <a:srgbClr val="CC0000"/>
                </a:solidFill>
                <a:latin typeface="Oswald"/>
                <a:ea typeface="Oswald"/>
                <a:cs typeface="Oswald"/>
              </a:defRPr>
            </a:lvl1pPr>
            <a:lvl2pPr eaLnBrk="1" hangingPunct="1">
              <a:buSzPts val="1400"/>
              <a:buNone/>
              <a:defRPr sz="1402"/>
            </a:lvl2pPr>
            <a:lvl3pPr eaLnBrk="1" hangingPunct="1">
              <a:buSzPts val="1400"/>
              <a:buNone/>
              <a:defRPr sz="1402"/>
            </a:lvl3pPr>
            <a:lvl4pPr eaLnBrk="1" hangingPunct="1">
              <a:buSzPts val="1400"/>
              <a:buNone/>
              <a:defRPr sz="1402"/>
            </a:lvl4pPr>
            <a:lvl5pPr eaLnBrk="1" hangingPunct="1">
              <a:buSzPts val="1400"/>
              <a:buNone/>
              <a:defRPr sz="1402"/>
            </a:lvl5pPr>
            <a:lvl6pPr eaLnBrk="1" hangingPunct="1">
              <a:buSzPts val="1400"/>
              <a:buNone/>
              <a:defRPr sz="1402"/>
            </a:lvl6pPr>
            <a:lvl7pPr eaLnBrk="1" hangingPunct="1">
              <a:buSzPts val="1400"/>
              <a:buNone/>
              <a:defRPr sz="1402"/>
            </a:lvl7pPr>
            <a:lvl8pPr eaLnBrk="1" hangingPunct="1">
              <a:buSzPts val="1400"/>
              <a:buNone/>
              <a:defRPr sz="1402"/>
            </a:lvl8pPr>
            <a:lvl9pPr eaLnBrk="1" hangingPunct="1">
              <a:buSzPts val="1400"/>
              <a:buNone/>
              <a:defRPr sz="1402"/>
            </a:lvl9pPr>
          </a:lstStyle>
          <a:p>
            <a:r>
              <a:rPr lang="es-CO" sz="4800" noProof="0" dirty="0"/>
              <a:t>Monitoreo y Evaluación</a:t>
            </a:r>
            <a:endParaRPr lang="es-CO" sz="4800" dirty="0"/>
          </a:p>
        </p:txBody>
      </p:sp>
      <p:sp>
        <p:nvSpPr>
          <p:cNvPr id="4" name="Marcador de texto 2">
            <a:extLst>
              <a:ext uri="{FF2B5EF4-FFF2-40B4-BE49-F238E27FC236}">
                <a16:creationId xmlns:a16="http://schemas.microsoft.com/office/drawing/2014/main" id="{B64082ED-7AC2-46CC-67AA-9BAEBF9539DF}"/>
              </a:ext>
            </a:extLst>
          </p:cNvPr>
          <p:cNvSpPr txBox="1">
            <a:spLocks/>
          </p:cNvSpPr>
          <p:nvPr/>
        </p:nvSpPr>
        <p:spPr>
          <a:xfrm>
            <a:off x="384573" y="1389888"/>
            <a:ext cx="10527267" cy="4523232"/>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ysClr val="windowText" lastClr="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342900">
              <a:buClr>
                <a:schemeClr val="bg2"/>
              </a:buClr>
              <a:buFont typeface="Wingdings" panose="05000000000000000000" pitchFamily="2" charset="2"/>
              <a:buChar char="§"/>
              <a:tabLst>
                <a:tab pos="8608246" algn="l"/>
              </a:tabLst>
            </a:pPr>
            <a:r>
              <a:rPr lang="es-MX" sz="2200" dirty="0">
                <a:solidFill>
                  <a:schemeClr val="bg2"/>
                </a:solidFill>
                <a:latin typeface="Oswald Light" panose="00000400000000000000" pitchFamily="2" charset="0"/>
              </a:rPr>
              <a:t>Se dispondrá en línea un formato </a:t>
            </a:r>
            <a:r>
              <a:rPr lang="es-MX" sz="2200" dirty="0">
                <a:latin typeface="Oswald Light" panose="00000400000000000000" pitchFamily="2" charset="0"/>
              </a:rPr>
              <a:t>para que cada entidad y organismo distrital registre el Plan de Austeridad 2025-2027 </a:t>
            </a:r>
            <a:r>
              <a:rPr lang="es-CO" sz="2200" b="1" dirty="0">
                <a:solidFill>
                  <a:schemeClr val="bg2"/>
                </a:solidFill>
                <a:latin typeface="Oswald Light" panose="00000400000000000000" pitchFamily="2" charset="0"/>
              </a:rPr>
              <a:t>a </a:t>
            </a:r>
            <a:r>
              <a:rPr lang="es-ES" sz="2200" b="1" dirty="0">
                <a:solidFill>
                  <a:schemeClr val="bg2"/>
                </a:solidFill>
                <a:latin typeface="Oswald Light" panose="00000400000000000000" pitchFamily="2" charset="0"/>
              </a:rPr>
              <a:t>más tardar el 15 de febrero de 2025</a:t>
            </a:r>
            <a:r>
              <a:rPr lang="es-ES" sz="2200" dirty="0">
                <a:latin typeface="Oswald Light" panose="00000400000000000000" pitchFamily="2" charset="0"/>
              </a:rPr>
              <a:t>.</a:t>
            </a:r>
          </a:p>
          <a:p>
            <a:pPr marL="342900" indent="-342900">
              <a:buClr>
                <a:schemeClr val="bg2"/>
              </a:buClr>
              <a:buFont typeface="Wingdings" panose="05000000000000000000" pitchFamily="2" charset="2"/>
              <a:buChar char="§"/>
              <a:tabLst>
                <a:tab pos="8608246" algn="l"/>
              </a:tabLst>
            </a:pPr>
            <a:endParaRPr lang="es-ES" sz="2200" dirty="0">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200" dirty="0">
                <a:latin typeface="Oswald Light" panose="00000400000000000000" pitchFamily="2" charset="0"/>
              </a:rPr>
              <a:t>Los permisos de acceso al formato se darán a la persona que </a:t>
            </a:r>
            <a:r>
              <a:rPr lang="es-MX" sz="2200" dirty="0">
                <a:solidFill>
                  <a:schemeClr val="bg2"/>
                </a:solidFill>
                <a:latin typeface="Oswald Light" panose="00000400000000000000" pitchFamily="2" charset="0"/>
              </a:rPr>
              <a:t>la entidad designe como responsable del registro </a:t>
            </a:r>
            <a:r>
              <a:rPr lang="es-MX" sz="2200" dirty="0">
                <a:latin typeface="Oswald Light" panose="00000400000000000000" pitchFamily="2" charset="0"/>
              </a:rPr>
              <a:t>de la información, por lo que sus datos (nombre, correo electrónico y número de contacto) deberán ser </a:t>
            </a:r>
            <a:r>
              <a:rPr lang="es-MX" sz="2200" dirty="0">
                <a:solidFill>
                  <a:schemeClr val="bg2"/>
                </a:solidFill>
                <a:latin typeface="Oswald Light" panose="00000400000000000000" pitchFamily="2" charset="0"/>
              </a:rPr>
              <a:t>remitidos al correo cgonzaleza@shd.gov.co.</a:t>
            </a:r>
            <a:endParaRPr lang="es-ES" sz="2200" dirty="0">
              <a:solidFill>
                <a:schemeClr val="bg2"/>
              </a:solidFill>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endParaRPr lang="es-ES" sz="2200" dirty="0">
              <a:solidFill>
                <a:schemeClr val="bg2"/>
              </a:solidFill>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200" dirty="0">
                <a:latin typeface="Oswald Light" panose="00000400000000000000" pitchFamily="2" charset="0"/>
              </a:rPr>
              <a:t>La Secretaría Distrital de </a:t>
            </a:r>
            <a:r>
              <a:rPr lang="es-MX" sz="2200" dirty="0">
                <a:solidFill>
                  <a:schemeClr val="bg2"/>
                </a:solidFill>
                <a:latin typeface="Oswald Light" panose="00000400000000000000" pitchFamily="2" charset="0"/>
              </a:rPr>
              <a:t>Hacienda evaluará el impacto </a:t>
            </a:r>
            <a:r>
              <a:rPr lang="es-MX" sz="2200" dirty="0">
                <a:latin typeface="Oswald Light" panose="00000400000000000000" pitchFamily="2" charset="0"/>
              </a:rPr>
              <a:t>del</a:t>
            </a:r>
            <a:r>
              <a:rPr lang="es-MX" sz="2200" b="1" dirty="0">
                <a:latin typeface="Oswald Light" panose="00000400000000000000" pitchFamily="2" charset="0"/>
              </a:rPr>
              <a:t> </a:t>
            </a:r>
            <a:r>
              <a:rPr lang="es-MX" sz="2200" dirty="0">
                <a:latin typeface="Oswald Light" panose="00000400000000000000" pitchFamily="2" charset="0"/>
              </a:rPr>
              <a:t>Plan de Austeridad </a:t>
            </a:r>
            <a:r>
              <a:rPr lang="es-MX" sz="2200" dirty="0">
                <a:solidFill>
                  <a:schemeClr val="bg2"/>
                </a:solidFill>
                <a:latin typeface="Oswald Light" panose="00000400000000000000" pitchFamily="2" charset="0"/>
              </a:rPr>
              <a:t>en el presupuesto </a:t>
            </a:r>
            <a:r>
              <a:rPr lang="es-MX" sz="2200" dirty="0">
                <a:latin typeface="Oswald Light" panose="00000400000000000000" pitchFamily="2" charset="0"/>
              </a:rPr>
              <a:t>de gastos, </a:t>
            </a:r>
            <a:r>
              <a:rPr lang="es-MX" sz="2200" b="1" dirty="0">
                <a:solidFill>
                  <a:schemeClr val="bg2"/>
                </a:solidFill>
                <a:latin typeface="Oswald Light" panose="00000400000000000000" pitchFamily="2" charset="0"/>
              </a:rPr>
              <a:t>con base en la información registrada en BOGDATA</a:t>
            </a:r>
            <a:r>
              <a:rPr lang="es-MX" sz="2200" dirty="0">
                <a:latin typeface="Oswald Light" panose="00000400000000000000" pitchFamily="2" charset="0"/>
              </a:rPr>
              <a:t>.</a:t>
            </a:r>
          </a:p>
          <a:p>
            <a:pPr marL="342900" indent="-342900">
              <a:buClr>
                <a:schemeClr val="bg2"/>
              </a:buClr>
              <a:buFont typeface="Wingdings" panose="05000000000000000000" pitchFamily="2" charset="2"/>
              <a:buChar char="§"/>
              <a:tabLst>
                <a:tab pos="8608246" algn="l"/>
              </a:tabLst>
            </a:pPr>
            <a:endParaRPr lang="es-ES" sz="2200" dirty="0">
              <a:solidFill>
                <a:schemeClr val="bg2"/>
              </a:solidFill>
              <a:latin typeface="Oswald Light" panose="00000400000000000000" pitchFamily="2" charset="0"/>
            </a:endParaRPr>
          </a:p>
          <a:p>
            <a:pPr marL="342900" indent="-342900">
              <a:buClr>
                <a:schemeClr val="bg2"/>
              </a:buClr>
              <a:buFont typeface="Wingdings" panose="05000000000000000000" pitchFamily="2" charset="2"/>
              <a:buChar char="§"/>
              <a:tabLst>
                <a:tab pos="8608246" algn="l"/>
              </a:tabLst>
            </a:pPr>
            <a:r>
              <a:rPr lang="es-MX" sz="2200" dirty="0">
                <a:latin typeface="Oswald Light" panose="00000400000000000000" pitchFamily="2" charset="0"/>
              </a:rPr>
              <a:t>Las dudas o consultas serán </a:t>
            </a:r>
            <a:r>
              <a:rPr lang="es-MX" sz="2200" dirty="0">
                <a:solidFill>
                  <a:schemeClr val="bg2"/>
                </a:solidFill>
                <a:latin typeface="Oswald Light" panose="00000400000000000000" pitchFamily="2" charset="0"/>
              </a:rPr>
              <a:t>canalizadas con el profesional</a:t>
            </a:r>
            <a:r>
              <a:rPr lang="es-MX" sz="2200" dirty="0">
                <a:latin typeface="Oswald Light" panose="00000400000000000000" pitchFamily="2" charset="0"/>
              </a:rPr>
              <a:t> de la Dirección Distrital de Presupuesto </a:t>
            </a:r>
            <a:r>
              <a:rPr lang="es-MX" sz="2200" dirty="0">
                <a:solidFill>
                  <a:schemeClr val="bg2"/>
                </a:solidFill>
                <a:latin typeface="Oswald Light" panose="00000400000000000000" pitchFamily="2" charset="0"/>
              </a:rPr>
              <a:t>que asesora la entidad</a:t>
            </a:r>
            <a:r>
              <a:rPr lang="es-MX" sz="2200" dirty="0">
                <a:latin typeface="Oswald Light" panose="00000400000000000000" pitchFamily="2" charset="0"/>
              </a:rPr>
              <a:t>.</a:t>
            </a:r>
            <a:endParaRPr lang="es-ES" sz="2200" dirty="0">
              <a:latin typeface="Oswald Light" panose="00000400000000000000" pitchFamily="2" charset="0"/>
            </a:endParaRPr>
          </a:p>
        </p:txBody>
      </p:sp>
    </p:spTree>
    <p:extLst>
      <p:ext uri="{BB962C8B-B14F-4D97-AF65-F5344CB8AC3E}">
        <p14:creationId xmlns:p14="http://schemas.microsoft.com/office/powerpoint/2010/main" val="230619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F3E4C-2AF3-5361-F587-24924EDB90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B08293-6603-2525-C33F-E91AC059DB56}"/>
              </a:ext>
            </a:extLst>
          </p:cNvPr>
          <p:cNvSpPr txBox="1">
            <a:spLocks/>
          </p:cNvSpPr>
          <p:nvPr/>
        </p:nvSpPr>
        <p:spPr>
          <a:xfrm>
            <a:off x="384573" y="112475"/>
            <a:ext cx="10441397" cy="11450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eaLnBrk="1" hangingPunct="1">
              <a:lnSpc>
                <a:spcPct val="90000"/>
              </a:lnSpc>
              <a:buClr>
                <a:schemeClr val="dk1"/>
              </a:buClr>
              <a:buSzPts val="1800"/>
              <a:buNone/>
              <a:defRPr sz="5700" b="1" dirty="0">
                <a:solidFill>
                  <a:srgbClr val="CC0000"/>
                </a:solidFill>
                <a:latin typeface="Oswald"/>
                <a:ea typeface="Oswald"/>
                <a:cs typeface="Oswald"/>
              </a:defRPr>
            </a:lvl1pPr>
            <a:lvl2pPr eaLnBrk="1" hangingPunct="1">
              <a:buSzPts val="1400"/>
              <a:buNone/>
              <a:defRPr sz="1402"/>
            </a:lvl2pPr>
            <a:lvl3pPr eaLnBrk="1" hangingPunct="1">
              <a:buSzPts val="1400"/>
              <a:buNone/>
              <a:defRPr sz="1402"/>
            </a:lvl3pPr>
            <a:lvl4pPr eaLnBrk="1" hangingPunct="1">
              <a:buSzPts val="1400"/>
              <a:buNone/>
              <a:defRPr sz="1402"/>
            </a:lvl4pPr>
            <a:lvl5pPr eaLnBrk="1" hangingPunct="1">
              <a:buSzPts val="1400"/>
              <a:buNone/>
              <a:defRPr sz="1402"/>
            </a:lvl5pPr>
            <a:lvl6pPr eaLnBrk="1" hangingPunct="1">
              <a:buSzPts val="1400"/>
              <a:buNone/>
              <a:defRPr sz="1402"/>
            </a:lvl6pPr>
            <a:lvl7pPr eaLnBrk="1" hangingPunct="1">
              <a:buSzPts val="1400"/>
              <a:buNone/>
              <a:defRPr sz="1402"/>
            </a:lvl7pPr>
            <a:lvl8pPr eaLnBrk="1" hangingPunct="1">
              <a:buSzPts val="1400"/>
              <a:buNone/>
              <a:defRPr sz="1402"/>
            </a:lvl8pPr>
            <a:lvl9pPr eaLnBrk="1" hangingPunct="1">
              <a:buSzPts val="1400"/>
              <a:buNone/>
              <a:defRPr sz="1402"/>
            </a:lvl9pPr>
          </a:lstStyle>
          <a:p>
            <a:r>
              <a:rPr lang="es-CO" sz="4800" noProof="0" dirty="0"/>
              <a:t>Monitoreo y Evaluación</a:t>
            </a:r>
            <a:endParaRPr lang="es-CO" sz="4800" dirty="0"/>
          </a:p>
        </p:txBody>
      </p:sp>
      <p:pic>
        <p:nvPicPr>
          <p:cNvPr id="7" name="Imagen 6">
            <a:extLst>
              <a:ext uri="{FF2B5EF4-FFF2-40B4-BE49-F238E27FC236}">
                <a16:creationId xmlns:a16="http://schemas.microsoft.com/office/drawing/2014/main" id="{05ADA571-8BED-6034-B974-C670C832E9AE}"/>
              </a:ext>
            </a:extLst>
          </p:cNvPr>
          <p:cNvPicPr>
            <a:picLocks noChangeAspect="1"/>
          </p:cNvPicPr>
          <p:nvPr/>
        </p:nvPicPr>
        <p:blipFill>
          <a:blip r:embed="rId2"/>
          <a:stretch>
            <a:fillRect/>
          </a:stretch>
        </p:blipFill>
        <p:spPr>
          <a:xfrm>
            <a:off x="384573" y="1452222"/>
            <a:ext cx="10849935" cy="4270548"/>
          </a:xfrm>
          <a:prstGeom prst="rect">
            <a:avLst/>
          </a:prstGeom>
        </p:spPr>
      </p:pic>
    </p:spTree>
    <p:extLst>
      <p:ext uri="{BB962C8B-B14F-4D97-AF65-F5344CB8AC3E}">
        <p14:creationId xmlns:p14="http://schemas.microsoft.com/office/powerpoint/2010/main" val="170172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descr="Identidad grafica Alcaldía de Bogota"/>
          <p:cNvSpPr/>
          <p:nvPr/>
        </p:nvSpPr>
        <p:spPr>
          <a:xfrm>
            <a:off x="3" y="-2122"/>
            <a:ext cx="12206700" cy="6857700"/>
          </a:xfrm>
          <a:prstGeom prst="rect">
            <a:avLst/>
          </a:prstGeom>
          <a:solidFill>
            <a:srgbClr val="E4032E"/>
          </a:solidFill>
          <a:ln>
            <a:noFill/>
          </a:ln>
        </p:spPr>
        <p:txBody>
          <a:bodyPr spcFirstLastPara="1" wrap="square" lIns="91425" tIns="91425" rIns="91425" bIns="91425" anchor="ctr" anchorCtr="0">
            <a:noAutofit/>
          </a:bodyPr>
          <a:lstStyle/>
          <a:p>
            <a:pPr algn="ctr"/>
            <a:endParaRPr sz="1402">
              <a:solidFill>
                <a:schemeClr val="lt1"/>
              </a:solidFill>
              <a:latin typeface="Calibri"/>
              <a:ea typeface="Calibri"/>
              <a:cs typeface="Calibri"/>
              <a:sym typeface="Calibri"/>
            </a:endParaRPr>
          </a:p>
        </p:txBody>
      </p:sp>
      <p:sp>
        <p:nvSpPr>
          <p:cNvPr id="160" name="Google Shape;160;p20">
            <a:extLst>
              <a:ext uri="{C183D7F6-B498-43B3-948B-1728B52AA6E4}">
                <adec:decorative xmlns:adec="http://schemas.microsoft.com/office/drawing/2017/decorative" val="1"/>
              </a:ext>
            </a:extLst>
          </p:cNvPr>
          <p:cNvSpPr/>
          <p:nvPr/>
        </p:nvSpPr>
        <p:spPr>
          <a:xfrm flipH="1">
            <a:off x="10943696" y="2532207"/>
            <a:ext cx="1245302" cy="4325402"/>
          </a:xfrm>
          <a:prstGeom prst="rtTriangle">
            <a:avLst/>
          </a:prstGeom>
          <a:solidFill>
            <a:srgbClr val="FF0000"/>
          </a:solidFill>
          <a:ln>
            <a:noFill/>
          </a:ln>
        </p:spPr>
        <p:txBody>
          <a:bodyPr spcFirstLastPara="1" wrap="square" lIns="91425" tIns="91425" rIns="91425" bIns="91425" anchor="ctr" anchorCtr="0">
            <a:noAutofit/>
          </a:bodyPr>
          <a:lstStyle/>
          <a:p>
            <a:pPr algn="ctr"/>
            <a:endParaRPr sz="1402">
              <a:latin typeface="Calibri"/>
              <a:ea typeface="Calibri"/>
              <a:cs typeface="Calibri"/>
              <a:sym typeface="Calibri"/>
            </a:endParaRPr>
          </a:p>
        </p:txBody>
      </p:sp>
      <p:sp>
        <p:nvSpPr>
          <p:cNvPr id="161" name="Google Shape;161;p20">
            <a:extLst>
              <a:ext uri="{C183D7F6-B498-43B3-948B-1728B52AA6E4}">
                <adec:decorative xmlns:adec="http://schemas.microsoft.com/office/drawing/2017/decorative" val="1"/>
              </a:ext>
            </a:extLst>
          </p:cNvPr>
          <p:cNvSpPr/>
          <p:nvPr/>
        </p:nvSpPr>
        <p:spPr>
          <a:xfrm rot="10800000">
            <a:off x="10943686" y="-99"/>
            <a:ext cx="1245300" cy="2532300"/>
          </a:xfrm>
          <a:prstGeom prst="rtTriangle">
            <a:avLst/>
          </a:prstGeom>
          <a:solidFill>
            <a:srgbClr val="CC0000"/>
          </a:solidFill>
          <a:ln>
            <a:noFill/>
          </a:ln>
        </p:spPr>
        <p:txBody>
          <a:bodyPr spcFirstLastPara="1" wrap="square" lIns="91425" tIns="91425" rIns="91425" bIns="91425" anchor="ctr" anchorCtr="0">
            <a:noAutofit/>
          </a:bodyPr>
          <a:lstStyle/>
          <a:p>
            <a:pPr algn="ctr"/>
            <a:r>
              <a:rPr lang="en-CO" sz="1402">
                <a:latin typeface="Calibri"/>
                <a:ea typeface="Calibri"/>
                <a:cs typeface="Calibri"/>
                <a:sym typeface="Calibri"/>
              </a:rPr>
              <a:t> </a:t>
            </a:r>
            <a:endParaRPr sz="1402">
              <a:latin typeface="Calibri"/>
              <a:ea typeface="Calibri"/>
              <a:cs typeface="Calibri"/>
              <a:sym typeface="Calibri"/>
            </a:endParaRPr>
          </a:p>
        </p:txBody>
      </p:sp>
      <p:pic>
        <p:nvPicPr>
          <p:cNvPr id="162" name="Google Shape;162;p20" descr="Identidad gráfica Alcaldía de Bogotá"/>
          <p:cNvPicPr preferRelativeResize="0"/>
          <p:nvPr/>
        </p:nvPicPr>
        <p:blipFill>
          <a:blip r:embed="rId3">
            <a:alphaModFix/>
          </a:blip>
          <a:stretch>
            <a:fillRect/>
          </a:stretch>
        </p:blipFill>
        <p:spPr>
          <a:xfrm>
            <a:off x="5314635" y="4732330"/>
            <a:ext cx="1628601" cy="532776"/>
          </a:xfrm>
          <a:prstGeom prst="rect">
            <a:avLst/>
          </a:prstGeom>
          <a:noFill/>
          <a:ln>
            <a:noFill/>
          </a:ln>
        </p:spPr>
      </p:pic>
      <p:sp>
        <p:nvSpPr>
          <p:cNvPr id="163" name="Google Shape;163;p20"/>
          <p:cNvSpPr txBox="1"/>
          <p:nvPr/>
        </p:nvSpPr>
        <p:spPr>
          <a:xfrm>
            <a:off x="2731513" y="2547014"/>
            <a:ext cx="6728999" cy="2031423"/>
          </a:xfrm>
          <a:prstGeom prst="rect">
            <a:avLst/>
          </a:prstGeom>
          <a:noFill/>
          <a:ln>
            <a:noFill/>
          </a:ln>
        </p:spPr>
        <p:txBody>
          <a:bodyPr spcFirstLastPara="1" wrap="square" lIns="91425" tIns="91425" rIns="91425" bIns="91425" anchor="t" anchorCtr="0">
            <a:spAutoFit/>
          </a:bodyPr>
          <a:lstStyle/>
          <a:p>
            <a:pPr algn="ctr"/>
            <a:r>
              <a:rPr lang="en-CO" sz="12001" b="1">
                <a:solidFill>
                  <a:schemeClr val="lt1"/>
                </a:solidFill>
                <a:latin typeface="Oswald"/>
                <a:ea typeface="Oswald"/>
                <a:cs typeface="Oswald"/>
                <a:sym typeface="Oswald"/>
              </a:rPr>
              <a:t>GRACIAS</a:t>
            </a:r>
            <a:endParaRPr sz="12001" b="1">
              <a:solidFill>
                <a:schemeClr val="lt1"/>
              </a:solidFill>
              <a:latin typeface="Oswald"/>
              <a:ea typeface="Oswald"/>
              <a:cs typeface="Oswald"/>
              <a:sym typeface="Oswald"/>
            </a:endParaRPr>
          </a:p>
        </p:txBody>
      </p:sp>
      <p:sp>
        <p:nvSpPr>
          <p:cNvPr id="164" name="Google Shape;164;p20">
            <a:extLst>
              <a:ext uri="{C183D7F6-B498-43B3-948B-1728B52AA6E4}">
                <adec:decorative xmlns:adec="http://schemas.microsoft.com/office/drawing/2017/decorative" val="1"/>
              </a:ext>
            </a:extLst>
          </p:cNvPr>
          <p:cNvSpPr/>
          <p:nvPr/>
        </p:nvSpPr>
        <p:spPr>
          <a:xfrm flipH="1">
            <a:off x="-1160899" y="479705"/>
            <a:ext cx="3074102" cy="6378300"/>
          </a:xfrm>
          <a:prstGeom prst="parallelogram">
            <a:avLst>
              <a:gd name="adj" fmla="val 71939"/>
            </a:avLst>
          </a:prstGeom>
          <a:solidFill>
            <a:srgbClr val="CC0000"/>
          </a:solidFill>
          <a:ln>
            <a:noFill/>
          </a:ln>
        </p:spPr>
        <p:txBody>
          <a:bodyPr spcFirstLastPara="1" wrap="square" lIns="91425" tIns="91425" rIns="91425" bIns="91425" anchor="ctr" anchorCtr="0">
            <a:noAutofit/>
          </a:bodyPr>
          <a:lstStyle/>
          <a:p>
            <a:pPr algn="ctr"/>
            <a:r>
              <a:rPr lang="en-CO" sz="1402">
                <a:latin typeface="Calibri"/>
                <a:ea typeface="Calibri"/>
                <a:cs typeface="Calibri"/>
                <a:sym typeface="Calibri"/>
              </a:rPr>
              <a:t> </a:t>
            </a:r>
            <a:endParaRPr sz="1402">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Personalizado 1">
      <a:dk1>
        <a:srgbClr val="171717"/>
      </a:dk1>
      <a:lt1>
        <a:srgbClr val="FFFFFF"/>
      </a:lt1>
      <a:dk2>
        <a:srgbClr val="C00000"/>
      </a:dk2>
      <a:lt2>
        <a:srgbClr val="EAEAEA"/>
      </a:lt2>
      <a:accent1>
        <a:srgbClr val="FF0000"/>
      </a:accent1>
      <a:accent2>
        <a:srgbClr val="92D050"/>
      </a:accent2>
      <a:accent3>
        <a:srgbClr val="EC9618"/>
      </a:accent3>
      <a:accent4>
        <a:srgbClr val="FFC000"/>
      </a:accent4>
      <a:accent5>
        <a:srgbClr val="B2B7BA"/>
      </a:accent5>
      <a:accent6>
        <a:srgbClr val="7F7F7F"/>
      </a:accent6>
      <a:hlink>
        <a:srgbClr val="A5A5A5"/>
      </a:hlink>
      <a:folHlink>
        <a:srgbClr val="BF9000"/>
      </a:folHlink>
    </a:clrScheme>
    <a:fontScheme name="Nuevo-alcaldia">
      <a:majorFont>
        <a:latin typeface="Oswald Medium"/>
        <a:ea typeface=""/>
        <a:cs typeface=""/>
      </a:majorFont>
      <a:minorFont>
        <a:latin typeface="Lexend De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1" id="{65C59B86-B939-49AD-ACA8-39B76C1127A8}" vid="{1ADF7E45-B6AF-4D88-B9A6-51B7E286794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2F417BF3C5369408DCFC300AA798BB2" ma:contentTypeVersion="6" ma:contentTypeDescription="Crear nuevo documento." ma:contentTypeScope="" ma:versionID="288511662c9211fc6534c533a441951b">
  <xsd:schema xmlns:xsd="http://www.w3.org/2001/XMLSchema" xmlns:xs="http://www.w3.org/2001/XMLSchema" xmlns:p="http://schemas.microsoft.com/office/2006/metadata/properties" xmlns:ns2="d30c28b7-47b3-41ce-923b-7efd3790993a" xmlns:ns3="c409f466-46b7-4bf4-885c-6d79ac1424f3" targetNamespace="http://schemas.microsoft.com/office/2006/metadata/properties" ma:root="true" ma:fieldsID="1f82b29e45607099cb56907e951e5892" ns2:_="" ns3:_="">
    <xsd:import namespace="d30c28b7-47b3-41ce-923b-7efd3790993a"/>
    <xsd:import namespace="c409f466-46b7-4bf4-885c-6d79ac1424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c28b7-47b3-41ce-923b-7efd37909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09f466-46b7-4bf4-885c-6d79ac1424f3"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409f466-46b7-4bf4-885c-6d79ac1424f3">
      <UserInfo>
        <DisplayName/>
        <AccountId xsi:nil="true"/>
        <AccountType/>
      </UserInfo>
    </SharedWithUsers>
  </documentManagement>
</p:properties>
</file>

<file path=customXml/itemProps1.xml><?xml version="1.0" encoding="utf-8"?>
<ds:datastoreItem xmlns:ds="http://schemas.openxmlformats.org/officeDocument/2006/customXml" ds:itemID="{4A7E9C9C-E10B-400D-89E2-429FBC930FD8}">
  <ds:schemaRefs>
    <ds:schemaRef ds:uri="http://schemas.microsoft.com/sharepoint/v3/contenttype/forms"/>
  </ds:schemaRefs>
</ds:datastoreItem>
</file>

<file path=customXml/itemProps2.xml><?xml version="1.0" encoding="utf-8"?>
<ds:datastoreItem xmlns:ds="http://schemas.openxmlformats.org/officeDocument/2006/customXml" ds:itemID="{1AD5B1C6-1748-409B-9C2A-3EEF44FAF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c28b7-47b3-41ce-923b-7efd3790993a"/>
    <ds:schemaRef ds:uri="c409f466-46b7-4bf4-885c-6d79ac142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A749F1-ACB2-4984-8F4E-102558464C3C}">
  <ds:schemaRefs>
    <ds:schemaRef ds:uri="http://schemas.microsoft.com/office/2006/metadata/properties"/>
    <ds:schemaRef ds:uri="http://schemas.microsoft.com/office/infopath/2007/PartnerControls"/>
    <ds:schemaRef ds:uri="c409f466-46b7-4bf4-885c-6d79ac1424f3"/>
  </ds:schemaRefs>
</ds:datastoreItem>
</file>

<file path=docProps/app.xml><?xml version="1.0" encoding="utf-8"?>
<Properties xmlns="http://schemas.openxmlformats.org/officeDocument/2006/extended-properties" xmlns:vt="http://schemas.openxmlformats.org/officeDocument/2006/docPropsVTypes">
  <Template>0517-presentacion-accesibilidad-ALC</Template>
  <TotalTime>438</TotalTime>
  <Words>936</Words>
  <Application>Microsoft Office PowerPoint</Application>
  <PresentationFormat>Panorámica</PresentationFormat>
  <Paragraphs>84</Paragraphs>
  <Slides>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Wingdings</vt:lpstr>
      <vt:lpstr>Lexend Deca</vt:lpstr>
      <vt:lpstr>Oswald</vt:lpstr>
      <vt:lpstr>Oswald Light</vt:lpstr>
      <vt:lpstr>Calibri</vt:lpstr>
      <vt:lpstr>Arial</vt:lpstr>
      <vt:lpstr>Tema de Office</vt:lpstr>
      <vt:lpstr>PLAN DE AUSTERIDAD EN EL GASTO DISTRITAL 2025-2027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Claudia Concepción Gonzalez Alfonso</dc:creator>
  <cp:lastModifiedBy>Claudia Concepción Gonzalez Alfonso</cp:lastModifiedBy>
  <cp:revision>2</cp:revision>
  <dcterms:created xsi:type="dcterms:W3CDTF">2024-10-29T14:21:52Z</dcterms:created>
  <dcterms:modified xsi:type="dcterms:W3CDTF">2025-01-15T19:06:27Z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0x01010042F417BF3C5369408DCFC300AA798BB2</vt:lpwstr>
  </property>
  <property fmtid="{D5CDD505-2E9C-101B-9397-08002B2CF9AE}" pid="3" name="Order">
    <vt:r8>79800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