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2142533308" r:id="rId2"/>
    <p:sldId id="2142533309" r:id="rId3"/>
    <p:sldId id="258" r:id="rId4"/>
    <p:sldId id="285" r:id="rId5"/>
    <p:sldId id="293" r:id="rId6"/>
    <p:sldId id="2142533316" r:id="rId7"/>
    <p:sldId id="305" r:id="rId8"/>
    <p:sldId id="2142533311" r:id="rId9"/>
    <p:sldId id="2142533319" r:id="rId10"/>
    <p:sldId id="286" r:id="rId11"/>
    <p:sldId id="2142533323" r:id="rId12"/>
    <p:sldId id="301" r:id="rId13"/>
    <p:sldId id="302" r:id="rId14"/>
    <p:sldId id="2142533317" r:id="rId15"/>
    <p:sldId id="21425333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57"/>
    <a:srgbClr val="00B0F0"/>
    <a:srgbClr val="C00000"/>
    <a:srgbClr val="E5162F"/>
    <a:srgbClr val="F8E3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B1688-A6D3-4202-9372-7063D75998B5}" v="32" dt="2025-07-01T04:14:08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ncepción Gonzalez Alfonso" userId="47a2a51b-cbe8-4cc1-a4c6-269b45523a88" providerId="ADAL" clId="{5E9B1688-A6D3-4202-9372-7063D75998B5}"/>
    <pc:docChg chg="undo custSel addSld delSld modSld sldOrd">
      <pc:chgData name="Claudia Concepción Gonzalez Alfonso" userId="47a2a51b-cbe8-4cc1-a4c6-269b45523a88" providerId="ADAL" clId="{5E9B1688-A6D3-4202-9372-7063D75998B5}" dt="2025-07-01T04:17:54.707" v="2058" actId="20577"/>
      <pc:docMkLst>
        <pc:docMk/>
      </pc:docMkLst>
      <pc:sldChg chg="addSp delSp modSp mod">
        <pc:chgData name="Claudia Concepción Gonzalez Alfonso" userId="47a2a51b-cbe8-4cc1-a4c6-269b45523a88" providerId="ADAL" clId="{5E9B1688-A6D3-4202-9372-7063D75998B5}" dt="2025-06-22T03:49:55.071" v="1504" actId="6549"/>
        <pc:sldMkLst>
          <pc:docMk/>
          <pc:sldMk cId="4165931360" sldId="286"/>
        </pc:sldMkLst>
        <pc:spChg chg="add mod">
          <ac:chgData name="Claudia Concepción Gonzalez Alfonso" userId="47a2a51b-cbe8-4cc1-a4c6-269b45523a88" providerId="ADAL" clId="{5E9B1688-A6D3-4202-9372-7063D75998B5}" dt="2025-06-22T03:49:55.071" v="1504" actId="6549"/>
          <ac:spMkLst>
            <pc:docMk/>
            <pc:sldMk cId="4165931360" sldId="286"/>
            <ac:spMk id="2" creationId="{E87EA537-B617-E7E7-5857-747A385071B3}"/>
          </ac:spMkLst>
        </pc:spChg>
        <pc:spChg chg="mod">
          <ac:chgData name="Claudia Concepción Gonzalez Alfonso" userId="47a2a51b-cbe8-4cc1-a4c6-269b45523a88" providerId="ADAL" clId="{5E9B1688-A6D3-4202-9372-7063D75998B5}" dt="2025-06-20T21:37:20.859" v="2" actId="20577"/>
          <ac:spMkLst>
            <pc:docMk/>
            <pc:sldMk cId="4165931360" sldId="286"/>
            <ac:spMk id="50" creationId="{2DAC4269-D4A5-1807-FD20-FB080A78C040}"/>
          </ac:spMkLst>
        </pc:spChg>
      </pc:sldChg>
      <pc:sldChg chg="modSp mod">
        <pc:chgData name="Claudia Concepción Gonzalez Alfonso" userId="47a2a51b-cbe8-4cc1-a4c6-269b45523a88" providerId="ADAL" clId="{5E9B1688-A6D3-4202-9372-7063D75998B5}" dt="2025-06-22T03:14:18.769" v="781" actId="14100"/>
        <pc:sldMkLst>
          <pc:docMk/>
          <pc:sldMk cId="3550877275" sldId="293"/>
        </pc:sldMkLst>
        <pc:spChg chg="mod">
          <ac:chgData name="Claudia Concepción Gonzalez Alfonso" userId="47a2a51b-cbe8-4cc1-a4c6-269b45523a88" providerId="ADAL" clId="{5E9B1688-A6D3-4202-9372-7063D75998B5}" dt="2025-06-22T03:14:18.769" v="781" actId="14100"/>
          <ac:spMkLst>
            <pc:docMk/>
            <pc:sldMk cId="3550877275" sldId="293"/>
            <ac:spMk id="9" creationId="{0E853FC0-31D6-E2C7-94BA-E77BEA764D0F}"/>
          </ac:spMkLst>
        </pc:spChg>
      </pc:sldChg>
      <pc:sldChg chg="modSp del mod">
        <pc:chgData name="Claudia Concepción Gonzalez Alfonso" userId="47a2a51b-cbe8-4cc1-a4c6-269b45523a88" providerId="ADAL" clId="{5E9B1688-A6D3-4202-9372-7063D75998B5}" dt="2025-06-22T03:48:25.595" v="1490" actId="47"/>
        <pc:sldMkLst>
          <pc:docMk/>
          <pc:sldMk cId="36495804" sldId="294"/>
        </pc:sldMkLst>
      </pc:sldChg>
      <pc:sldChg chg="modSp del mod">
        <pc:chgData name="Claudia Concepción Gonzalez Alfonso" userId="47a2a51b-cbe8-4cc1-a4c6-269b45523a88" providerId="ADAL" clId="{5E9B1688-A6D3-4202-9372-7063D75998B5}" dt="2025-06-20T21:40:57.431" v="226" actId="47"/>
        <pc:sldMkLst>
          <pc:docMk/>
          <pc:sldMk cId="4094812846" sldId="295"/>
        </pc:sldMkLst>
      </pc:sldChg>
      <pc:sldChg chg="addSp modSp mod">
        <pc:chgData name="Claudia Concepción Gonzalez Alfonso" userId="47a2a51b-cbe8-4cc1-a4c6-269b45523a88" providerId="ADAL" clId="{5E9B1688-A6D3-4202-9372-7063D75998B5}" dt="2025-07-01T04:05:07.075" v="1892" actId="1035"/>
        <pc:sldMkLst>
          <pc:docMk/>
          <pc:sldMk cId="269033776" sldId="301"/>
        </pc:sldMkLst>
        <pc:spChg chg="add mod">
          <ac:chgData name="Claudia Concepción Gonzalez Alfonso" userId="47a2a51b-cbe8-4cc1-a4c6-269b45523a88" providerId="ADAL" clId="{5E9B1688-A6D3-4202-9372-7063D75998B5}" dt="2025-07-01T04:05:07.075" v="1892" actId="1035"/>
          <ac:spMkLst>
            <pc:docMk/>
            <pc:sldMk cId="269033776" sldId="301"/>
            <ac:spMk id="2" creationId="{8275F40A-15CE-A57A-3B6F-8D2806219F38}"/>
          </ac:spMkLst>
        </pc:spChg>
      </pc:sldChg>
      <pc:sldChg chg="modSp mod">
        <pc:chgData name="Claudia Concepción Gonzalez Alfonso" userId="47a2a51b-cbe8-4cc1-a4c6-269b45523a88" providerId="ADAL" clId="{5E9B1688-A6D3-4202-9372-7063D75998B5}" dt="2025-07-01T03:27:13.663" v="1671" actId="1036"/>
        <pc:sldMkLst>
          <pc:docMk/>
          <pc:sldMk cId="3181961874" sldId="302"/>
        </pc:sldMkLst>
        <pc:spChg chg="mod">
          <ac:chgData name="Claudia Concepción Gonzalez Alfonso" userId="47a2a51b-cbe8-4cc1-a4c6-269b45523a88" providerId="ADAL" clId="{5E9B1688-A6D3-4202-9372-7063D75998B5}" dt="2025-07-01T03:27:13.663" v="1671" actId="1036"/>
          <ac:spMkLst>
            <pc:docMk/>
            <pc:sldMk cId="3181961874" sldId="302"/>
            <ac:spMk id="5" creationId="{7AD90358-75D5-350B-9BFB-3831A604E4F9}"/>
          </ac:spMkLst>
        </pc:spChg>
        <pc:graphicFrameChg chg="mod modGraphic">
          <ac:chgData name="Claudia Concepción Gonzalez Alfonso" userId="47a2a51b-cbe8-4cc1-a4c6-269b45523a88" providerId="ADAL" clId="{5E9B1688-A6D3-4202-9372-7063D75998B5}" dt="2025-07-01T03:26:54.805" v="1653" actId="1076"/>
          <ac:graphicFrameMkLst>
            <pc:docMk/>
            <pc:sldMk cId="3181961874" sldId="302"/>
            <ac:graphicFrameMk id="4" creationId="{04E1D7F4-C180-6BD4-632F-3395D49E9262}"/>
          </ac:graphicFrameMkLst>
        </pc:graphicFrameChg>
      </pc:sldChg>
      <pc:sldChg chg="modSp mod">
        <pc:chgData name="Claudia Concepción Gonzalez Alfonso" userId="47a2a51b-cbe8-4cc1-a4c6-269b45523a88" providerId="ADAL" clId="{5E9B1688-A6D3-4202-9372-7063D75998B5}" dt="2025-07-01T03:22:26.950" v="1589" actId="6549"/>
        <pc:sldMkLst>
          <pc:docMk/>
          <pc:sldMk cId="2523807865" sldId="305"/>
        </pc:sldMkLst>
        <pc:spChg chg="mod">
          <ac:chgData name="Claudia Concepción Gonzalez Alfonso" userId="47a2a51b-cbe8-4cc1-a4c6-269b45523a88" providerId="ADAL" clId="{5E9B1688-A6D3-4202-9372-7063D75998B5}" dt="2025-07-01T03:22:26.950" v="1589" actId="6549"/>
          <ac:spMkLst>
            <pc:docMk/>
            <pc:sldMk cId="2523807865" sldId="305"/>
            <ac:spMk id="9" creationId="{0E853FC0-31D6-E2C7-94BA-E77BEA764D0F}"/>
          </ac:spMkLst>
        </pc:spChg>
      </pc:sldChg>
      <pc:sldChg chg="modSp mod">
        <pc:chgData name="Claudia Concepción Gonzalez Alfonso" userId="47a2a51b-cbe8-4cc1-a4c6-269b45523a88" providerId="ADAL" clId="{5E9B1688-A6D3-4202-9372-7063D75998B5}" dt="2025-07-01T04:17:34.151" v="2055" actId="6549"/>
        <pc:sldMkLst>
          <pc:docMk/>
          <pc:sldMk cId="4281159167" sldId="2142533309"/>
        </pc:sldMkLst>
        <pc:spChg chg="mod">
          <ac:chgData name="Claudia Concepción Gonzalez Alfonso" userId="47a2a51b-cbe8-4cc1-a4c6-269b45523a88" providerId="ADAL" clId="{5E9B1688-A6D3-4202-9372-7063D75998B5}" dt="2025-07-01T04:17:34.151" v="2055" actId="6549"/>
          <ac:spMkLst>
            <pc:docMk/>
            <pc:sldMk cId="4281159167" sldId="2142533309"/>
            <ac:spMk id="5" creationId="{E2151782-D3E9-0ADE-073F-D24B2A2A8B2A}"/>
          </ac:spMkLst>
        </pc:spChg>
      </pc:sldChg>
      <pc:sldChg chg="modSp mod">
        <pc:chgData name="Claudia Concepción Gonzalez Alfonso" userId="47a2a51b-cbe8-4cc1-a4c6-269b45523a88" providerId="ADAL" clId="{5E9B1688-A6D3-4202-9372-7063D75998B5}" dt="2025-07-01T04:17:54.707" v="2058" actId="20577"/>
        <pc:sldMkLst>
          <pc:docMk/>
          <pc:sldMk cId="3374923271" sldId="2142533311"/>
        </pc:sldMkLst>
        <pc:spChg chg="mod">
          <ac:chgData name="Claudia Concepción Gonzalez Alfonso" userId="47a2a51b-cbe8-4cc1-a4c6-269b45523a88" providerId="ADAL" clId="{5E9B1688-A6D3-4202-9372-7063D75998B5}" dt="2025-07-01T04:17:54.707" v="2058" actId="20577"/>
          <ac:spMkLst>
            <pc:docMk/>
            <pc:sldMk cId="3374923271" sldId="2142533311"/>
            <ac:spMk id="2" creationId="{C51DDA72-166E-6B69-36B1-0BC7A3A6B7CE}"/>
          </ac:spMkLst>
        </pc:spChg>
      </pc:sldChg>
      <pc:sldChg chg="del">
        <pc:chgData name="Claudia Concepción Gonzalez Alfonso" userId="47a2a51b-cbe8-4cc1-a4c6-269b45523a88" providerId="ADAL" clId="{5E9B1688-A6D3-4202-9372-7063D75998B5}" dt="2025-06-22T03:48:34.010" v="1492" actId="47"/>
        <pc:sldMkLst>
          <pc:docMk/>
          <pc:sldMk cId="2920570497" sldId="2142533313"/>
        </pc:sldMkLst>
      </pc:sldChg>
      <pc:sldChg chg="addSp modSp mod">
        <pc:chgData name="Claudia Concepción Gonzalez Alfonso" userId="47a2a51b-cbe8-4cc1-a4c6-269b45523a88" providerId="ADAL" clId="{5E9B1688-A6D3-4202-9372-7063D75998B5}" dt="2025-07-01T04:14:13.206" v="1992" actId="403"/>
        <pc:sldMkLst>
          <pc:docMk/>
          <pc:sldMk cId="830184799" sldId="2142533314"/>
        </pc:sldMkLst>
        <pc:spChg chg="add mod">
          <ac:chgData name="Claudia Concepción Gonzalez Alfonso" userId="47a2a51b-cbe8-4cc1-a4c6-269b45523a88" providerId="ADAL" clId="{5E9B1688-A6D3-4202-9372-7063D75998B5}" dt="2025-07-01T04:14:13.206" v="1992" actId="403"/>
          <ac:spMkLst>
            <pc:docMk/>
            <pc:sldMk cId="830184799" sldId="2142533314"/>
            <ac:spMk id="2" creationId="{F7813ECA-523C-BB01-A3C2-2F0ED37038AD}"/>
          </ac:spMkLst>
        </pc:spChg>
      </pc:sldChg>
      <pc:sldChg chg="modSp mod">
        <pc:chgData name="Claudia Concepción Gonzalez Alfonso" userId="47a2a51b-cbe8-4cc1-a4c6-269b45523a88" providerId="ADAL" clId="{5E9B1688-A6D3-4202-9372-7063D75998B5}" dt="2025-06-22T03:14:30.704" v="787" actId="6549"/>
        <pc:sldMkLst>
          <pc:docMk/>
          <pc:sldMk cId="116360491" sldId="2142533316"/>
        </pc:sldMkLst>
        <pc:spChg chg="mod">
          <ac:chgData name="Claudia Concepción Gonzalez Alfonso" userId="47a2a51b-cbe8-4cc1-a4c6-269b45523a88" providerId="ADAL" clId="{5E9B1688-A6D3-4202-9372-7063D75998B5}" dt="2025-06-22T03:14:30.704" v="787" actId="6549"/>
          <ac:spMkLst>
            <pc:docMk/>
            <pc:sldMk cId="116360491" sldId="2142533316"/>
            <ac:spMk id="5" creationId="{F79DD7C2-F078-7ECD-E18A-7E5CA2262CA5}"/>
          </ac:spMkLst>
        </pc:spChg>
      </pc:sldChg>
      <pc:sldChg chg="addSp delSp modSp mod">
        <pc:chgData name="Claudia Concepción Gonzalez Alfonso" userId="47a2a51b-cbe8-4cc1-a4c6-269b45523a88" providerId="ADAL" clId="{5E9B1688-A6D3-4202-9372-7063D75998B5}" dt="2025-07-01T03:27:27.755" v="1692" actId="1038"/>
        <pc:sldMkLst>
          <pc:docMk/>
          <pc:sldMk cId="3789421628" sldId="2142533317"/>
        </pc:sldMkLst>
        <pc:spChg chg="add mod">
          <ac:chgData name="Claudia Concepción Gonzalez Alfonso" userId="47a2a51b-cbe8-4cc1-a4c6-269b45523a88" providerId="ADAL" clId="{5E9B1688-A6D3-4202-9372-7063D75998B5}" dt="2025-07-01T03:27:27.755" v="1692" actId="1038"/>
          <ac:spMkLst>
            <pc:docMk/>
            <pc:sldMk cId="3789421628" sldId="2142533317"/>
            <ac:spMk id="2" creationId="{A7D7F72A-EE08-ED28-F073-7994C4947A8F}"/>
          </ac:spMkLst>
        </pc:spChg>
        <pc:spChg chg="del">
          <ac:chgData name="Claudia Concepción Gonzalez Alfonso" userId="47a2a51b-cbe8-4cc1-a4c6-269b45523a88" providerId="ADAL" clId="{5E9B1688-A6D3-4202-9372-7063D75998B5}" dt="2025-07-01T03:27:21.336" v="1672" actId="478"/>
          <ac:spMkLst>
            <pc:docMk/>
            <pc:sldMk cId="3789421628" sldId="2142533317"/>
            <ac:spMk id="5" creationId="{7AD90358-75D5-350B-9BFB-3831A604E4F9}"/>
          </ac:spMkLst>
        </pc:spChg>
        <pc:graphicFrameChg chg="modGraphic">
          <ac:chgData name="Claudia Concepción Gonzalez Alfonso" userId="47a2a51b-cbe8-4cc1-a4c6-269b45523a88" providerId="ADAL" clId="{5E9B1688-A6D3-4202-9372-7063D75998B5}" dt="2025-06-22T03:46:04.855" v="1488" actId="12385"/>
          <ac:graphicFrameMkLst>
            <pc:docMk/>
            <pc:sldMk cId="3789421628" sldId="2142533317"/>
            <ac:graphicFrameMk id="4" creationId="{04E1D7F4-C180-6BD4-632F-3395D49E9262}"/>
          </ac:graphicFrameMkLst>
        </pc:graphicFrameChg>
      </pc:sldChg>
      <pc:sldChg chg="del">
        <pc:chgData name="Claudia Concepción Gonzalez Alfonso" userId="47a2a51b-cbe8-4cc1-a4c6-269b45523a88" providerId="ADAL" clId="{5E9B1688-A6D3-4202-9372-7063D75998B5}" dt="2025-06-22T03:48:31.344" v="1491" actId="47"/>
        <pc:sldMkLst>
          <pc:docMk/>
          <pc:sldMk cId="1496877732" sldId="2142533318"/>
        </pc:sldMkLst>
      </pc:sldChg>
      <pc:sldChg chg="addSp delSp modSp add mod">
        <pc:chgData name="Claudia Concepción Gonzalez Alfonso" userId="47a2a51b-cbe8-4cc1-a4c6-269b45523a88" providerId="ADAL" clId="{5E9B1688-A6D3-4202-9372-7063D75998B5}" dt="2025-06-22T02:59:55.781" v="671" actId="20577"/>
        <pc:sldMkLst>
          <pc:docMk/>
          <pc:sldMk cId="3557038584" sldId="2142533319"/>
        </pc:sldMkLst>
        <pc:spChg chg="add mod">
          <ac:chgData name="Claudia Concepción Gonzalez Alfonso" userId="47a2a51b-cbe8-4cc1-a4c6-269b45523a88" providerId="ADAL" clId="{5E9B1688-A6D3-4202-9372-7063D75998B5}" dt="2025-06-22T02:59:55.781" v="671" actId="20577"/>
          <ac:spMkLst>
            <pc:docMk/>
            <pc:sldMk cId="3557038584" sldId="2142533319"/>
            <ac:spMk id="8" creationId="{A60A7806-FB37-0766-A5C5-BAE1598D9783}"/>
          </ac:spMkLst>
        </pc:spChg>
        <pc:spChg chg="add mod">
          <ac:chgData name="Claudia Concepción Gonzalez Alfonso" userId="47a2a51b-cbe8-4cc1-a4c6-269b45523a88" providerId="ADAL" clId="{5E9B1688-A6D3-4202-9372-7063D75998B5}" dt="2025-06-22T02:57:58.984" v="607" actId="1076"/>
          <ac:spMkLst>
            <pc:docMk/>
            <pc:sldMk cId="3557038584" sldId="2142533319"/>
            <ac:spMk id="9" creationId="{A91C4582-D71A-1E1E-A303-C5ACFDAFA18E}"/>
          </ac:spMkLst>
        </pc:spChg>
        <pc:graphicFrameChg chg="add mod modGraphic">
          <ac:chgData name="Claudia Concepción Gonzalez Alfonso" userId="47a2a51b-cbe8-4cc1-a4c6-269b45523a88" providerId="ADAL" clId="{5E9B1688-A6D3-4202-9372-7063D75998B5}" dt="2025-06-22T02:59:23.883" v="661" actId="255"/>
          <ac:graphicFrameMkLst>
            <pc:docMk/>
            <pc:sldMk cId="3557038584" sldId="2142533319"/>
            <ac:graphicFrameMk id="7" creationId="{C8D2C442-2D98-39F8-B85E-2B7085EA5D32}"/>
          </ac:graphicFrameMkLst>
        </pc:graphicFrameChg>
      </pc:sldChg>
      <pc:sldChg chg="addSp delSp modSp add del mod ord">
        <pc:chgData name="Claudia Concepción Gonzalez Alfonso" userId="47a2a51b-cbe8-4cc1-a4c6-269b45523a88" providerId="ADAL" clId="{5E9B1688-A6D3-4202-9372-7063D75998B5}" dt="2025-07-01T03:37:37.800" v="1734" actId="47"/>
        <pc:sldMkLst>
          <pc:docMk/>
          <pc:sldMk cId="4190534710" sldId="2142533320"/>
        </pc:sldMkLst>
        <pc:graphicFrameChg chg="mod ord modGraphic">
          <ac:chgData name="Claudia Concepción Gonzalez Alfonso" userId="47a2a51b-cbe8-4cc1-a4c6-269b45523a88" providerId="ADAL" clId="{5E9B1688-A6D3-4202-9372-7063D75998B5}" dt="2025-07-01T03:37:30.761" v="1730" actId="14734"/>
          <ac:graphicFrameMkLst>
            <pc:docMk/>
            <pc:sldMk cId="4190534710" sldId="2142533320"/>
            <ac:graphicFrameMk id="7" creationId="{D2A23A69-993B-EC5A-13CF-C0022251FDEE}"/>
          </ac:graphicFrameMkLst>
        </pc:graphicFrameChg>
      </pc:sldChg>
      <pc:sldChg chg="addSp delSp modSp add del mod">
        <pc:chgData name="Claudia Concepción Gonzalez Alfonso" userId="47a2a51b-cbe8-4cc1-a4c6-269b45523a88" providerId="ADAL" clId="{5E9B1688-A6D3-4202-9372-7063D75998B5}" dt="2025-07-01T03:43:31.186" v="1852" actId="47"/>
        <pc:sldMkLst>
          <pc:docMk/>
          <pc:sldMk cId="1316066078" sldId="2142533321"/>
        </pc:sldMkLst>
      </pc:sldChg>
      <pc:sldChg chg="delSp add del mod">
        <pc:chgData name="Claudia Concepción Gonzalez Alfonso" userId="47a2a51b-cbe8-4cc1-a4c6-269b45523a88" providerId="ADAL" clId="{5E9B1688-A6D3-4202-9372-7063D75998B5}" dt="2025-07-01T03:36:34.108" v="1723" actId="47"/>
        <pc:sldMkLst>
          <pc:docMk/>
          <pc:sldMk cId="1524560124" sldId="2142533322"/>
        </pc:sldMkLst>
        <pc:graphicFrameChg chg="del">
          <ac:chgData name="Claudia Concepción Gonzalez Alfonso" userId="47a2a51b-cbe8-4cc1-a4c6-269b45523a88" providerId="ADAL" clId="{5E9B1688-A6D3-4202-9372-7063D75998B5}" dt="2025-07-01T03:34:19.003" v="1721" actId="478"/>
          <ac:graphicFrameMkLst>
            <pc:docMk/>
            <pc:sldMk cId="1524560124" sldId="2142533322"/>
            <ac:graphicFrameMk id="7" creationId="{51B28495-8EF1-6AE3-9C5A-42DFB500EF9A}"/>
          </ac:graphicFrameMkLst>
        </pc:graphicFrameChg>
      </pc:sldChg>
      <pc:sldChg chg="modSp add mod">
        <pc:chgData name="Claudia Concepción Gonzalez Alfonso" userId="47a2a51b-cbe8-4cc1-a4c6-269b45523a88" providerId="ADAL" clId="{5E9B1688-A6D3-4202-9372-7063D75998B5}" dt="2025-07-01T04:11:50.152" v="1988" actId="6549"/>
        <pc:sldMkLst>
          <pc:docMk/>
          <pc:sldMk cId="1977828514" sldId="2142533323"/>
        </pc:sldMkLst>
        <pc:spChg chg="mod">
          <ac:chgData name="Claudia Concepción Gonzalez Alfonso" userId="47a2a51b-cbe8-4cc1-a4c6-269b45523a88" providerId="ADAL" clId="{5E9B1688-A6D3-4202-9372-7063D75998B5}" dt="2025-07-01T03:43:20.595" v="1851" actId="1076"/>
          <ac:spMkLst>
            <pc:docMk/>
            <pc:sldMk cId="1977828514" sldId="2142533323"/>
            <ac:spMk id="9" creationId="{FCC4F454-83A6-CC07-B1C9-10C904B346DE}"/>
          </ac:spMkLst>
        </pc:spChg>
        <pc:graphicFrameChg chg="mod modGraphic">
          <ac:chgData name="Claudia Concepción Gonzalez Alfonso" userId="47a2a51b-cbe8-4cc1-a4c6-269b45523a88" providerId="ADAL" clId="{5E9B1688-A6D3-4202-9372-7063D75998B5}" dt="2025-07-01T04:11:50.152" v="1988" actId="6549"/>
          <ac:graphicFrameMkLst>
            <pc:docMk/>
            <pc:sldMk cId="1977828514" sldId="2142533323"/>
            <ac:graphicFrameMk id="7" creationId="{ED9E22B0-4B14-D3CD-F068-E5EA218004B0}"/>
          </ac:graphicFrameMkLst>
        </pc:graphicFrameChg>
      </pc:sldChg>
    </pc:docChg>
  </pc:docChgLst>
  <pc:docChgLst>
    <pc:chgData name="Claudia Concepción Gonzalez Alfonso" userId="47a2a51b-cbe8-4cc1-a4c6-269b45523a88" providerId="ADAL" clId="{63B6E8C9-EA37-4AA1-985B-17EF6CEA9E9D}"/>
    <pc:docChg chg="undo redo custSel addSld delSld modSld sldOrd modMainMaster">
      <pc:chgData name="Claudia Concepción Gonzalez Alfonso" userId="47a2a51b-cbe8-4cc1-a4c6-269b45523a88" providerId="ADAL" clId="{63B6E8C9-EA37-4AA1-985B-17EF6CEA9E9D}" dt="2025-06-20T19:00:50.125" v="1408" actId="20577"/>
      <pc:docMkLst>
        <pc:docMk/>
      </pc:docMkLst>
      <pc:sldChg chg="modSp add mod">
        <pc:chgData name="Claudia Concepción Gonzalez Alfonso" userId="47a2a51b-cbe8-4cc1-a4c6-269b45523a88" providerId="ADAL" clId="{63B6E8C9-EA37-4AA1-985B-17EF6CEA9E9D}" dt="2025-06-19T19:58:03.894" v="61"/>
        <pc:sldMkLst>
          <pc:docMk/>
          <pc:sldMk cId="572255364" sldId="258"/>
        </pc:sldMkLst>
        <pc:spChg chg="mod">
          <ac:chgData name="Claudia Concepción Gonzalez Alfonso" userId="47a2a51b-cbe8-4cc1-a4c6-269b45523a88" providerId="ADAL" clId="{63B6E8C9-EA37-4AA1-985B-17EF6CEA9E9D}" dt="2025-06-19T19:57:59.016" v="60" actId="1076"/>
          <ac:spMkLst>
            <pc:docMk/>
            <pc:sldMk cId="572255364" sldId="258"/>
            <ac:spMk id="5" creationId="{F9BB92D4-599E-252C-ACDF-E9D2FE4AEB36}"/>
          </ac:spMkLst>
        </pc:spChg>
        <pc:graphicFrameChg chg="mod">
          <ac:chgData name="Claudia Concepción Gonzalez Alfonso" userId="47a2a51b-cbe8-4cc1-a4c6-269b45523a88" providerId="ADAL" clId="{63B6E8C9-EA37-4AA1-985B-17EF6CEA9E9D}" dt="2025-06-19T19:58:03.894" v="61"/>
          <ac:graphicFrameMkLst>
            <pc:docMk/>
            <pc:sldMk cId="572255364" sldId="258"/>
            <ac:graphicFrameMk id="12" creationId="{39957E68-DF85-DFAB-8D7C-89B7C03F3C86}"/>
          </ac:graphicFrameMkLst>
        </pc:graphicFrameChg>
      </pc:sldChg>
      <pc:sldChg chg="modSp add mod">
        <pc:chgData name="Claudia Concepción Gonzalez Alfonso" userId="47a2a51b-cbe8-4cc1-a4c6-269b45523a88" providerId="ADAL" clId="{63B6E8C9-EA37-4AA1-985B-17EF6CEA9E9D}" dt="2025-06-19T20:00:52.996" v="82"/>
        <pc:sldMkLst>
          <pc:docMk/>
          <pc:sldMk cId="1610265158" sldId="285"/>
        </pc:sldMkLst>
        <pc:spChg chg="mod">
          <ac:chgData name="Claudia Concepción Gonzalez Alfonso" userId="47a2a51b-cbe8-4cc1-a4c6-269b45523a88" providerId="ADAL" clId="{63B6E8C9-EA37-4AA1-985B-17EF6CEA9E9D}" dt="2025-06-19T20:00:46.986" v="81" actId="1076"/>
          <ac:spMkLst>
            <pc:docMk/>
            <pc:sldMk cId="1610265158" sldId="285"/>
            <ac:spMk id="5" creationId="{F9BB92D4-599E-252C-ACDF-E9D2FE4AEB36}"/>
          </ac:spMkLst>
        </pc:spChg>
        <pc:graphicFrameChg chg="mod">
          <ac:chgData name="Claudia Concepción Gonzalez Alfonso" userId="47a2a51b-cbe8-4cc1-a4c6-269b45523a88" providerId="ADAL" clId="{63B6E8C9-EA37-4AA1-985B-17EF6CEA9E9D}" dt="2025-06-19T20:00:52.996" v="82"/>
          <ac:graphicFrameMkLst>
            <pc:docMk/>
            <pc:sldMk cId="1610265158" sldId="285"/>
            <ac:graphicFrameMk id="12" creationId="{39957E68-DF85-DFAB-8D7C-89B7C03F3C86}"/>
          </ac:graphicFrameMkLst>
        </pc:graphicFrameChg>
      </pc:sldChg>
      <pc:sldChg chg="addSp delSp modSp add mod">
        <pc:chgData name="Claudia Concepción Gonzalez Alfonso" userId="47a2a51b-cbe8-4cc1-a4c6-269b45523a88" providerId="ADAL" clId="{63B6E8C9-EA37-4AA1-985B-17EF6CEA9E9D}" dt="2025-06-20T04:32:30.090" v="958" actId="404"/>
        <pc:sldMkLst>
          <pc:docMk/>
          <pc:sldMk cId="4165931360" sldId="286"/>
        </pc:sldMkLst>
        <pc:spChg chg="mod">
          <ac:chgData name="Claudia Concepción Gonzalez Alfonso" userId="47a2a51b-cbe8-4cc1-a4c6-269b45523a88" providerId="ADAL" clId="{63B6E8C9-EA37-4AA1-985B-17EF6CEA9E9D}" dt="2025-06-20T04:32:30.090" v="958" actId="404"/>
          <ac:spMkLst>
            <pc:docMk/>
            <pc:sldMk cId="4165931360" sldId="286"/>
            <ac:spMk id="49" creationId="{D6077840-0B4C-5C11-14F9-4A2182DAEE8B}"/>
          </ac:spMkLst>
        </pc:spChg>
        <pc:spChg chg="mod">
          <ac:chgData name="Claudia Concepción Gonzalez Alfonso" userId="47a2a51b-cbe8-4cc1-a4c6-269b45523a88" providerId="ADAL" clId="{63B6E8C9-EA37-4AA1-985B-17EF6CEA9E9D}" dt="2025-06-20T04:32:03.086" v="950" actId="20577"/>
          <ac:spMkLst>
            <pc:docMk/>
            <pc:sldMk cId="4165931360" sldId="286"/>
            <ac:spMk id="50" creationId="{2DAC4269-D4A5-1807-FD20-FB080A78C040}"/>
          </ac:spMkLst>
        </pc:spChg>
        <pc:spChg chg="mod">
          <ac:chgData name="Claudia Concepción Gonzalez Alfonso" userId="47a2a51b-cbe8-4cc1-a4c6-269b45523a88" providerId="ADAL" clId="{63B6E8C9-EA37-4AA1-985B-17EF6CEA9E9D}" dt="2025-06-20T04:28:07.366" v="879" actId="20577"/>
          <ac:spMkLst>
            <pc:docMk/>
            <pc:sldMk cId="4165931360" sldId="286"/>
            <ac:spMk id="51" creationId="{CF722F11-770D-23D6-77F7-1A5A18ED0E0D}"/>
          </ac:spMkLst>
        </pc:spChg>
      </pc:sldChg>
      <pc:sldChg chg="modSp add del mod">
        <pc:chgData name="Claudia Concepción Gonzalez Alfonso" userId="47a2a51b-cbe8-4cc1-a4c6-269b45523a88" providerId="ADAL" clId="{63B6E8C9-EA37-4AA1-985B-17EF6CEA9E9D}" dt="2025-06-20T04:27:19.560" v="854" actId="47"/>
        <pc:sldMkLst>
          <pc:docMk/>
          <pc:sldMk cId="2698856987" sldId="288"/>
        </pc:sldMkLst>
      </pc:sldChg>
      <pc:sldChg chg="addSp delSp modSp add mod ord">
        <pc:chgData name="Claudia Concepción Gonzalez Alfonso" userId="47a2a51b-cbe8-4cc1-a4c6-269b45523a88" providerId="ADAL" clId="{63B6E8C9-EA37-4AA1-985B-17EF6CEA9E9D}" dt="2025-06-20T04:46:37.894" v="1223" actId="1076"/>
        <pc:sldMkLst>
          <pc:docMk/>
          <pc:sldMk cId="3550877275" sldId="293"/>
        </pc:sldMkLst>
        <pc:spChg chg="add mod">
          <ac:chgData name="Claudia Concepción Gonzalez Alfonso" userId="47a2a51b-cbe8-4cc1-a4c6-269b45523a88" providerId="ADAL" clId="{63B6E8C9-EA37-4AA1-985B-17EF6CEA9E9D}" dt="2025-06-20T04:46:37.894" v="1223" actId="1076"/>
          <ac:spMkLst>
            <pc:docMk/>
            <pc:sldMk cId="3550877275" sldId="293"/>
            <ac:spMk id="8" creationId="{43867B19-A7BD-27CE-85E8-3357B0F1485F}"/>
          </ac:spMkLst>
        </pc:spChg>
        <pc:spChg chg="mod">
          <ac:chgData name="Claudia Concepción Gonzalez Alfonso" userId="47a2a51b-cbe8-4cc1-a4c6-269b45523a88" providerId="ADAL" clId="{63B6E8C9-EA37-4AA1-985B-17EF6CEA9E9D}" dt="2025-06-20T04:36:01.669" v="977" actId="14100"/>
          <ac:spMkLst>
            <pc:docMk/>
            <pc:sldMk cId="3550877275" sldId="293"/>
            <ac:spMk id="9" creationId="{0E853FC0-31D6-E2C7-94BA-E77BEA764D0F}"/>
          </ac:spMkLst>
        </pc:spChg>
        <pc:graphicFrameChg chg="mod modGraphic">
          <ac:chgData name="Claudia Concepción Gonzalez Alfonso" userId="47a2a51b-cbe8-4cc1-a4c6-269b45523a88" providerId="ADAL" clId="{63B6E8C9-EA37-4AA1-985B-17EF6CEA9E9D}" dt="2025-06-20T04:46:07.949" v="1188" actId="798"/>
          <ac:graphicFrameMkLst>
            <pc:docMk/>
            <pc:sldMk cId="3550877275" sldId="293"/>
            <ac:graphicFrameMk id="2" creationId="{D5C503CD-95D7-D00E-6CE6-C908BA31CC2D}"/>
          </ac:graphicFrameMkLst>
        </pc:graphicFrameChg>
        <pc:graphicFrameChg chg="add mod modGraphic">
          <ac:chgData name="Claudia Concepción Gonzalez Alfonso" userId="47a2a51b-cbe8-4cc1-a4c6-269b45523a88" providerId="ADAL" clId="{63B6E8C9-EA37-4AA1-985B-17EF6CEA9E9D}" dt="2025-06-20T04:46:05.929" v="1187" actId="798"/>
          <ac:graphicFrameMkLst>
            <pc:docMk/>
            <pc:sldMk cId="3550877275" sldId="293"/>
            <ac:graphicFrameMk id="6" creationId="{1BDA1538-4432-69BE-2A37-B9902DB34227}"/>
          </ac:graphicFrameMkLst>
        </pc:graphicFrameChg>
        <pc:graphicFrameChg chg="add mod modGraphic">
          <ac:chgData name="Claudia Concepción Gonzalez Alfonso" userId="47a2a51b-cbe8-4cc1-a4c6-269b45523a88" providerId="ADAL" clId="{63B6E8C9-EA37-4AA1-985B-17EF6CEA9E9D}" dt="2025-06-20T04:46:01.289" v="1186" actId="798"/>
          <ac:graphicFrameMkLst>
            <pc:docMk/>
            <pc:sldMk cId="3550877275" sldId="293"/>
            <ac:graphicFrameMk id="7" creationId="{24719DE9-C049-C448-66D2-8EF5524CBF25}"/>
          </ac:graphicFrameMkLst>
        </pc:graphicFrameChg>
      </pc:sldChg>
      <pc:sldChg chg="modSp add mod">
        <pc:chgData name="Claudia Concepción Gonzalez Alfonso" userId="47a2a51b-cbe8-4cc1-a4c6-269b45523a88" providerId="ADAL" clId="{63B6E8C9-EA37-4AA1-985B-17EF6CEA9E9D}" dt="2025-06-20T04:26:22.085" v="826" actId="20577"/>
        <pc:sldMkLst>
          <pc:docMk/>
          <pc:sldMk cId="36495804" sldId="294"/>
        </pc:sldMkLst>
      </pc:sldChg>
      <pc:sldChg chg="delSp modSp add mod">
        <pc:chgData name="Claudia Concepción Gonzalez Alfonso" userId="47a2a51b-cbe8-4cc1-a4c6-269b45523a88" providerId="ADAL" clId="{63B6E8C9-EA37-4AA1-985B-17EF6CEA9E9D}" dt="2025-06-20T04:33:00.961" v="961" actId="20577"/>
        <pc:sldMkLst>
          <pc:docMk/>
          <pc:sldMk cId="4094812846" sldId="295"/>
        </pc:sldMkLst>
      </pc:sldChg>
      <pc:sldChg chg="modSp add mod">
        <pc:chgData name="Claudia Concepción Gonzalez Alfonso" userId="47a2a51b-cbe8-4cc1-a4c6-269b45523a88" providerId="ADAL" clId="{63B6E8C9-EA37-4AA1-985B-17EF6CEA9E9D}" dt="2025-06-20T04:28:20.706" v="894" actId="20577"/>
        <pc:sldMkLst>
          <pc:docMk/>
          <pc:sldMk cId="269033776" sldId="301"/>
        </pc:sldMkLst>
        <pc:spChg chg="mod">
          <ac:chgData name="Claudia Concepción Gonzalez Alfonso" userId="47a2a51b-cbe8-4cc1-a4c6-269b45523a88" providerId="ADAL" clId="{63B6E8C9-EA37-4AA1-985B-17EF6CEA9E9D}" dt="2025-06-20T04:28:20.706" v="894" actId="20577"/>
          <ac:spMkLst>
            <pc:docMk/>
            <pc:sldMk cId="269033776" sldId="301"/>
            <ac:spMk id="9" creationId="{0E853FC0-31D6-E2C7-94BA-E77BEA764D0F}"/>
          </ac:spMkLst>
        </pc:spChg>
        <pc:graphicFrameChg chg="modGraphic">
          <ac:chgData name="Claudia Concepción Gonzalez Alfonso" userId="47a2a51b-cbe8-4cc1-a4c6-269b45523a88" providerId="ADAL" clId="{63B6E8C9-EA37-4AA1-985B-17EF6CEA9E9D}" dt="2025-06-20T04:26:54.466" v="846" actId="6549"/>
          <ac:graphicFrameMkLst>
            <pc:docMk/>
            <pc:sldMk cId="269033776" sldId="301"/>
            <ac:graphicFrameMk id="8" creationId="{E30D3838-DE75-AAF8-C62B-DE5C62ED255C}"/>
          </ac:graphicFrameMkLst>
        </pc:graphicFrameChg>
      </pc:sldChg>
      <pc:sldChg chg="modSp add mod">
        <pc:chgData name="Claudia Concepción Gonzalez Alfonso" userId="47a2a51b-cbe8-4cc1-a4c6-269b45523a88" providerId="ADAL" clId="{63B6E8C9-EA37-4AA1-985B-17EF6CEA9E9D}" dt="2025-06-20T14:17:18.433" v="1370" actId="2166"/>
        <pc:sldMkLst>
          <pc:docMk/>
          <pc:sldMk cId="3181961874" sldId="302"/>
        </pc:sldMkLst>
        <pc:spChg chg="mod">
          <ac:chgData name="Claudia Concepción Gonzalez Alfonso" userId="47a2a51b-cbe8-4cc1-a4c6-269b45523a88" providerId="ADAL" clId="{63B6E8C9-EA37-4AA1-985B-17EF6CEA9E9D}" dt="2025-06-20T04:23:27.640" v="745" actId="14100"/>
          <ac:spMkLst>
            <pc:docMk/>
            <pc:sldMk cId="3181961874" sldId="302"/>
            <ac:spMk id="9" creationId="{0E853FC0-31D6-E2C7-94BA-E77BEA764D0F}"/>
          </ac:spMkLst>
        </pc:spChg>
        <pc:graphicFrameChg chg="modGraphic">
          <ac:chgData name="Claudia Concepción Gonzalez Alfonso" userId="47a2a51b-cbe8-4cc1-a4c6-269b45523a88" providerId="ADAL" clId="{63B6E8C9-EA37-4AA1-985B-17EF6CEA9E9D}" dt="2025-06-20T14:17:18.433" v="1370" actId="2166"/>
          <ac:graphicFrameMkLst>
            <pc:docMk/>
            <pc:sldMk cId="3181961874" sldId="302"/>
            <ac:graphicFrameMk id="4" creationId="{04E1D7F4-C180-6BD4-632F-3395D49E9262}"/>
          </ac:graphicFrameMkLst>
        </pc:graphicFrameChg>
      </pc:sldChg>
      <pc:sldChg chg="modSp add mod ord">
        <pc:chgData name="Claudia Concepción Gonzalez Alfonso" userId="47a2a51b-cbe8-4cc1-a4c6-269b45523a88" providerId="ADAL" clId="{63B6E8C9-EA37-4AA1-985B-17EF6CEA9E9D}" dt="2025-06-20T19:00:50.125" v="1408" actId="20577"/>
        <pc:sldMkLst>
          <pc:docMk/>
          <pc:sldMk cId="2523807865" sldId="305"/>
        </pc:sldMkLst>
        <pc:spChg chg="mod">
          <ac:chgData name="Claudia Concepción Gonzalez Alfonso" userId="47a2a51b-cbe8-4cc1-a4c6-269b45523a88" providerId="ADAL" clId="{63B6E8C9-EA37-4AA1-985B-17EF6CEA9E9D}" dt="2025-06-20T04:51:13.294" v="1319" actId="404"/>
          <ac:spMkLst>
            <pc:docMk/>
            <pc:sldMk cId="2523807865" sldId="305"/>
            <ac:spMk id="3" creationId="{6596DD8E-D2D3-DA61-FD41-27051D6EDB80}"/>
          </ac:spMkLst>
        </pc:spChg>
        <pc:spChg chg="mod">
          <ac:chgData name="Claudia Concepción Gonzalez Alfonso" userId="47a2a51b-cbe8-4cc1-a4c6-269b45523a88" providerId="ADAL" clId="{63B6E8C9-EA37-4AA1-985B-17EF6CEA9E9D}" dt="2025-06-20T19:00:50.125" v="1408" actId="20577"/>
          <ac:spMkLst>
            <pc:docMk/>
            <pc:sldMk cId="2523807865" sldId="305"/>
            <ac:spMk id="9" creationId="{0E853FC0-31D6-E2C7-94BA-E77BEA764D0F}"/>
          </ac:spMkLst>
        </pc:spChg>
        <pc:graphicFrameChg chg="mod modGraphic">
          <ac:chgData name="Claudia Concepción Gonzalez Alfonso" userId="47a2a51b-cbe8-4cc1-a4c6-269b45523a88" providerId="ADAL" clId="{63B6E8C9-EA37-4AA1-985B-17EF6CEA9E9D}" dt="2025-06-20T18:59:59.535" v="1375" actId="14100"/>
          <ac:graphicFrameMkLst>
            <pc:docMk/>
            <pc:sldMk cId="2523807865" sldId="305"/>
            <ac:graphicFrameMk id="2" creationId="{D5C503CD-95D7-D00E-6CE6-C908BA31CC2D}"/>
          </ac:graphicFrameMkLst>
        </pc:graphicFrameChg>
      </pc:sldChg>
      <pc:sldChg chg="addSp delSp modSp mod">
        <pc:chgData name="Claudia Concepción Gonzalez Alfonso" userId="47a2a51b-cbe8-4cc1-a4c6-269b45523a88" providerId="ADAL" clId="{63B6E8C9-EA37-4AA1-985B-17EF6CEA9E9D}" dt="2025-06-19T19:01:03.711" v="22"/>
        <pc:sldMkLst>
          <pc:docMk/>
          <pc:sldMk cId="2582956803" sldId="2142533308"/>
        </pc:sldMkLst>
        <pc:spChg chg="add mod">
          <ac:chgData name="Claudia Concepción Gonzalez Alfonso" userId="47a2a51b-cbe8-4cc1-a4c6-269b45523a88" providerId="ADAL" clId="{63B6E8C9-EA37-4AA1-985B-17EF6CEA9E9D}" dt="2025-06-19T19:01:03.711" v="22"/>
          <ac:spMkLst>
            <pc:docMk/>
            <pc:sldMk cId="2582956803" sldId="2142533308"/>
            <ac:spMk id="4" creationId="{6DEE3B50-FA3E-B944-24D5-AAD6CAB7AC97}"/>
          </ac:spMkLst>
        </pc:spChg>
        <pc:spChg chg="add mod">
          <ac:chgData name="Claudia Concepción Gonzalez Alfonso" userId="47a2a51b-cbe8-4cc1-a4c6-269b45523a88" providerId="ADAL" clId="{63B6E8C9-EA37-4AA1-985B-17EF6CEA9E9D}" dt="2025-06-19T19:01:03.711" v="22"/>
          <ac:spMkLst>
            <pc:docMk/>
            <pc:sldMk cId="2582956803" sldId="2142533308"/>
            <ac:spMk id="6" creationId="{40F86560-64A2-1DF0-62E2-19A10C90BFFF}"/>
          </ac:spMkLst>
        </pc:spChg>
      </pc:sldChg>
      <pc:sldChg chg="addSp delSp modSp mod">
        <pc:chgData name="Claudia Concepción Gonzalez Alfonso" userId="47a2a51b-cbe8-4cc1-a4c6-269b45523a88" providerId="ADAL" clId="{63B6E8C9-EA37-4AA1-985B-17EF6CEA9E9D}" dt="2025-06-20T03:32:14.146" v="716" actId="20577"/>
        <pc:sldMkLst>
          <pc:docMk/>
          <pc:sldMk cId="4281159167" sldId="2142533309"/>
        </pc:sldMkLst>
        <pc:spChg chg="add del mod">
          <ac:chgData name="Claudia Concepción Gonzalez Alfonso" userId="47a2a51b-cbe8-4cc1-a4c6-269b45523a88" providerId="ADAL" clId="{63B6E8C9-EA37-4AA1-985B-17EF6CEA9E9D}" dt="2025-06-20T03:32:14.146" v="716" actId="20577"/>
          <ac:spMkLst>
            <pc:docMk/>
            <pc:sldMk cId="4281159167" sldId="2142533309"/>
            <ac:spMk id="5" creationId="{E2151782-D3E9-0ADE-073F-D24B2A2A8B2A}"/>
          </ac:spMkLst>
        </pc:spChg>
        <pc:spChg chg="add mod">
          <ac:chgData name="Claudia Concepción Gonzalez Alfonso" userId="47a2a51b-cbe8-4cc1-a4c6-269b45523a88" providerId="ADAL" clId="{63B6E8C9-EA37-4AA1-985B-17EF6CEA9E9D}" dt="2025-06-19T19:03:35.096" v="28" actId="14100"/>
          <ac:spMkLst>
            <pc:docMk/>
            <pc:sldMk cId="4281159167" sldId="2142533309"/>
            <ac:spMk id="6" creationId="{D6D9BBD3-E7BF-985A-F51C-3149AD1BD41B}"/>
          </ac:spMkLst>
        </pc:spChg>
      </pc:sldChg>
      <pc:sldChg chg="addSp delSp modSp add del mod">
        <pc:chgData name="Claudia Concepción Gonzalez Alfonso" userId="47a2a51b-cbe8-4cc1-a4c6-269b45523a88" providerId="ADAL" clId="{63B6E8C9-EA37-4AA1-985B-17EF6CEA9E9D}" dt="2025-06-19T19:59:09.036" v="62" actId="47"/>
        <pc:sldMkLst>
          <pc:docMk/>
          <pc:sldMk cId="3207013780" sldId="2142533310"/>
        </pc:sldMkLst>
      </pc:sldChg>
      <pc:sldChg chg="addSp modSp add mod ord">
        <pc:chgData name="Claudia Concepción Gonzalez Alfonso" userId="47a2a51b-cbe8-4cc1-a4c6-269b45523a88" providerId="ADAL" clId="{63B6E8C9-EA37-4AA1-985B-17EF6CEA9E9D}" dt="2025-06-20T04:28:07.097" v="878" actId="20577"/>
        <pc:sldMkLst>
          <pc:docMk/>
          <pc:sldMk cId="3374923271" sldId="2142533311"/>
        </pc:sldMkLst>
        <pc:spChg chg="add mod">
          <ac:chgData name="Claudia Concepción Gonzalez Alfonso" userId="47a2a51b-cbe8-4cc1-a4c6-269b45523a88" providerId="ADAL" clId="{63B6E8C9-EA37-4AA1-985B-17EF6CEA9E9D}" dt="2025-06-19T20:03:18.096" v="121"/>
          <ac:spMkLst>
            <pc:docMk/>
            <pc:sldMk cId="3374923271" sldId="2142533311"/>
            <ac:spMk id="2" creationId="{C51DDA72-166E-6B69-36B1-0BC7A3A6B7CE}"/>
          </ac:spMkLst>
        </pc:spChg>
        <pc:spChg chg="add mod">
          <ac:chgData name="Claudia Concepción Gonzalez Alfonso" userId="47a2a51b-cbe8-4cc1-a4c6-269b45523a88" providerId="ADAL" clId="{63B6E8C9-EA37-4AA1-985B-17EF6CEA9E9D}" dt="2025-06-20T04:28:07.097" v="878" actId="20577"/>
          <ac:spMkLst>
            <pc:docMk/>
            <pc:sldMk cId="3374923271" sldId="2142533311"/>
            <ac:spMk id="3" creationId="{687397B2-1366-6512-8955-DDC931D1D721}"/>
          </ac:spMkLst>
        </pc:spChg>
      </pc:sldChg>
      <pc:sldChg chg="addSp delSp modSp add del mod ord">
        <pc:chgData name="Claudia Concepción Gonzalez Alfonso" userId="47a2a51b-cbe8-4cc1-a4c6-269b45523a88" providerId="ADAL" clId="{63B6E8C9-EA37-4AA1-985B-17EF6CEA9E9D}" dt="2025-06-20T03:27:08.050" v="505" actId="47"/>
        <pc:sldMkLst>
          <pc:docMk/>
          <pc:sldMk cId="1815048005" sldId="2142533312"/>
        </pc:sldMkLst>
      </pc:sldChg>
      <pc:sldChg chg="add">
        <pc:chgData name="Claudia Concepción Gonzalez Alfonso" userId="47a2a51b-cbe8-4cc1-a4c6-269b45523a88" providerId="ADAL" clId="{63B6E8C9-EA37-4AA1-985B-17EF6CEA9E9D}" dt="2025-06-19T19:05:02.350" v="43" actId="2890"/>
        <pc:sldMkLst>
          <pc:docMk/>
          <pc:sldMk cId="2920570497" sldId="2142533313"/>
        </pc:sldMkLst>
      </pc:sldChg>
      <pc:sldChg chg="add">
        <pc:chgData name="Claudia Concepción Gonzalez Alfonso" userId="47a2a51b-cbe8-4cc1-a4c6-269b45523a88" providerId="ADAL" clId="{63B6E8C9-EA37-4AA1-985B-17EF6CEA9E9D}" dt="2025-06-19T19:05:02.480" v="44" actId="2890"/>
        <pc:sldMkLst>
          <pc:docMk/>
          <pc:sldMk cId="830184799" sldId="2142533314"/>
        </pc:sldMkLst>
      </pc:sldChg>
      <pc:sldChg chg="addSp modSp add del mod">
        <pc:chgData name="Claudia Concepción Gonzalez Alfonso" userId="47a2a51b-cbe8-4cc1-a4c6-269b45523a88" providerId="ADAL" clId="{63B6E8C9-EA37-4AA1-985B-17EF6CEA9E9D}" dt="2025-06-20T14:14:37.068" v="1369" actId="47"/>
        <pc:sldMkLst>
          <pc:docMk/>
          <pc:sldMk cId="693017803" sldId="2142533315"/>
        </pc:sldMkLst>
      </pc:sldChg>
      <pc:sldChg chg="addSp delSp modSp add mod">
        <pc:chgData name="Claudia Concepción Gonzalez Alfonso" userId="47a2a51b-cbe8-4cc1-a4c6-269b45523a88" providerId="ADAL" clId="{63B6E8C9-EA37-4AA1-985B-17EF6CEA9E9D}" dt="2025-06-20T14:14:32.152" v="1368"/>
        <pc:sldMkLst>
          <pc:docMk/>
          <pc:sldMk cId="116360491" sldId="2142533316"/>
        </pc:sldMkLst>
        <pc:spChg chg="add mod">
          <ac:chgData name="Claudia Concepción Gonzalez Alfonso" userId="47a2a51b-cbe8-4cc1-a4c6-269b45523a88" providerId="ADAL" clId="{63B6E8C9-EA37-4AA1-985B-17EF6CEA9E9D}" dt="2025-06-20T14:14:32.152" v="1368"/>
          <ac:spMkLst>
            <pc:docMk/>
            <pc:sldMk cId="116360491" sldId="2142533316"/>
            <ac:spMk id="5" creationId="{F79DD7C2-F078-7ECD-E18A-7E5CA2262CA5}"/>
          </ac:spMkLst>
        </pc:spChg>
      </pc:sldChg>
      <pc:sldChg chg="modSp add del mod">
        <pc:chgData name="Claudia Concepción Gonzalez Alfonso" userId="47a2a51b-cbe8-4cc1-a4c6-269b45523a88" providerId="ADAL" clId="{63B6E8C9-EA37-4AA1-985B-17EF6CEA9E9D}" dt="2025-06-20T04:50:58.973" v="1312" actId="47"/>
        <pc:sldMkLst>
          <pc:docMk/>
          <pc:sldMk cId="4054663954" sldId="2142533316"/>
        </pc:sldMkLst>
      </pc:sldChg>
      <pc:sldMasterChg chg="addSp modSp mod">
        <pc:chgData name="Claudia Concepción Gonzalez Alfonso" userId="47a2a51b-cbe8-4cc1-a4c6-269b45523a88" providerId="ADAL" clId="{63B6E8C9-EA37-4AA1-985B-17EF6CEA9E9D}" dt="2025-06-19T19:00:30.746" v="19" actId="14100"/>
        <pc:sldMasterMkLst>
          <pc:docMk/>
          <pc:sldMasterMk cId="2295085538" sldId="2147483666"/>
        </pc:sldMasterMkLst>
        <pc:picChg chg="mod">
          <ac:chgData name="Claudia Concepción Gonzalez Alfonso" userId="47a2a51b-cbe8-4cc1-a4c6-269b45523a88" providerId="ADAL" clId="{63B6E8C9-EA37-4AA1-985B-17EF6CEA9E9D}" dt="2025-06-19T18:58:36.715" v="12" actId="1076"/>
          <ac:picMkLst>
            <pc:docMk/>
            <pc:sldMasterMk cId="2295085538" sldId="2147483666"/>
            <ac:picMk id="2" creationId="{49D4B73B-BB1E-6C47-7C47-82DA76D73832}"/>
          </ac:picMkLst>
        </pc:picChg>
        <pc:picChg chg="add mod modCrop">
          <ac:chgData name="Claudia Concepción Gonzalez Alfonso" userId="47a2a51b-cbe8-4cc1-a4c6-269b45523a88" providerId="ADAL" clId="{63B6E8C9-EA37-4AA1-985B-17EF6CEA9E9D}" dt="2025-06-19T19:00:30.746" v="19" actId="14100"/>
          <ac:picMkLst>
            <pc:docMk/>
            <pc:sldMasterMk cId="2295085538" sldId="2147483666"/>
            <ac:picMk id="3" creationId="{2A8B4F0D-FF74-C563-9DE7-BA0D68FC228D}"/>
          </ac:picMkLst>
        </pc:picChg>
        <pc:picChg chg="mod modCrop">
          <ac:chgData name="Claudia Concepción Gonzalez Alfonso" userId="47a2a51b-cbe8-4cc1-a4c6-269b45523a88" providerId="ADAL" clId="{63B6E8C9-EA37-4AA1-985B-17EF6CEA9E9D}" dt="2025-06-19T19:00:27.169" v="18" actId="14100"/>
          <ac:picMkLst>
            <pc:docMk/>
            <pc:sldMasterMk cId="2295085538" sldId="2147483666"/>
            <ac:picMk id="9" creationId="{8F092DE6-6792-C3AB-EC0C-E6E0740ECFA5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1541805305833"/>
          <c:y val="3.1200818207583202E-2"/>
          <c:w val="0.5346678515579254"/>
          <c:h val="0.95637770630783836"/>
        </c:manualLayout>
      </c:layout>
      <c:doughnut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 % Giros (Entidad)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C-4728-BCAD-405774BEF6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C-4728-BCAD-405774BEF6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EC-4728-BCAD-405774BEF6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EC-4728-BCAD-405774BEF6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 Inversión </c:v>
                </c:pt>
                <c:pt idx="1">
                  <c:v> Funcionamiento </c:v>
                </c:pt>
              </c:strCache>
            </c:strRef>
          </c:cat>
          <c:val>
            <c:numRef>
              <c:f>Hoja1!$B$3:$B$4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EC-4728-BCAD-405774BEF6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1541805305833"/>
          <c:y val="3.1200818207583202E-2"/>
          <c:w val="0.5346678515579254"/>
          <c:h val="0.95637770630783836"/>
        </c:manualLayout>
      </c:layout>
      <c:doughnut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 % Giros (Entidad)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1-47BE-B971-D4B523DAA1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1-47BE-B971-D4B523DAA1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11-47BE-B971-D4B523DAA1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11-47BE-B971-D4B523DAA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 Inversión </c:v>
                </c:pt>
                <c:pt idx="1">
                  <c:v> Funcionamiento </c:v>
                </c:pt>
              </c:strCache>
            </c:strRef>
          </c:cat>
          <c:val>
            <c:numRef>
              <c:f>Hoja1!$B$3:$B$4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1-47BE-B971-D4B523DAA1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1541805305833"/>
          <c:y val="3.1200818207583202E-2"/>
          <c:w val="0.5346678515579254"/>
          <c:h val="0.95637770630783836"/>
        </c:manualLayout>
      </c:layout>
      <c:doughnut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 % Giros (Entidad)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E-4FA7-8077-5226B286EF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E-4FA7-8077-5226B286EF5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2E-4FA7-8077-5226B286EF5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2E-4FA7-8077-5226B286E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 Inversión </c:v>
                </c:pt>
                <c:pt idx="1">
                  <c:v> Funcionamiento </c:v>
                </c:pt>
              </c:strCache>
            </c:strRef>
          </c:cat>
          <c:val>
            <c:numRef>
              <c:f>Hoja1!$B$3:$B$4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E-4FA7-8077-5226B286E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1541805305833"/>
          <c:y val="3.1200818207583202E-2"/>
          <c:w val="0.5346678515579254"/>
          <c:h val="0.95637770630783836"/>
        </c:manualLayout>
      </c:layout>
      <c:doughnut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 % Giros (Entidad)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B-4FFE-94D3-F3B4F3C8B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B-4FFE-94D3-F3B4F3C8B6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BB-4FFE-94D3-F3B4F3C8B6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BB-4FFE-94D3-F3B4F3C8B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 Inversión </c:v>
                </c:pt>
                <c:pt idx="1">
                  <c:v> Funcionamiento </c:v>
                </c:pt>
              </c:strCache>
            </c:strRef>
          </c:cat>
          <c:val>
            <c:numRef>
              <c:f>Hoja1!$B$3:$B$4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B-4FFE-94D3-F3B4F3C8B6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36442104555768"/>
          <c:y val="8.5691390957050501E-2"/>
          <c:w val="0.80007418806501829"/>
          <c:h val="0.7986180603369829"/>
        </c:manualLayout>
      </c:layout>
      <c:barChart>
        <c:barDir val="bar"/>
        <c:grouping val="stacked"/>
        <c:varyColors val="0"/>
        <c:ser>
          <c:idx val="1"/>
          <c:order val="1"/>
          <c:tx>
            <c:strRef>
              <c:f>Hoja1!$C$19</c:f>
              <c:strCache>
                <c:ptCount val="1"/>
                <c:pt idx="0">
                  <c:v> FUNCIONAMIENTO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Hoja1!$A$20:$A$26</c:f>
              <c:strCache>
                <c:ptCount val="7"/>
                <c:pt idx="0">
                  <c:v> SECRETARÍA ______ $1.000 </c:v>
                </c:pt>
                <c:pt idx="1">
                  <c:v> ENTIDAD 1 _____ $850 </c:v>
                </c:pt>
                <c:pt idx="2">
                  <c:v> ENTIDAD 2 _____ $720 </c:v>
                </c:pt>
                <c:pt idx="3">
                  <c:v> ENTIDAD 3 _____ $610 </c:v>
                </c:pt>
                <c:pt idx="4">
                  <c:v> ENTIDAD 4 _____ $500 </c:v>
                </c:pt>
                <c:pt idx="5">
                  <c:v> ENTIDAD 5 _____ $390 </c:v>
                </c:pt>
                <c:pt idx="6">
                  <c:v> ENTIDAD 6 _____ $280 </c:v>
                </c:pt>
              </c:strCache>
            </c:strRef>
          </c:cat>
          <c:val>
            <c:numRef>
              <c:f>Hoja1!$C$20:$C$26</c:f>
              <c:numCache>
                <c:formatCode>_-* #,##0_-;\-* #,##0_-;_-* "-"??_-;_-@_-</c:formatCode>
                <c:ptCount val="7"/>
                <c:pt idx="0">
                  <c:v>200</c:v>
                </c:pt>
                <c:pt idx="1">
                  <c:v>150</c:v>
                </c:pt>
                <c:pt idx="2">
                  <c:v>120</c:v>
                </c:pt>
                <c:pt idx="3">
                  <c:v>110</c:v>
                </c:pt>
                <c:pt idx="4">
                  <c:v>100</c:v>
                </c:pt>
                <c:pt idx="5">
                  <c:v>90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B-461B-9A39-8D7DB2B2AD7A}"/>
            </c:ext>
          </c:extLst>
        </c:ser>
        <c:ser>
          <c:idx val="2"/>
          <c:order val="2"/>
          <c:tx>
            <c:strRef>
              <c:f>Hoja1!$D$19</c:f>
              <c:strCache>
                <c:ptCount val="1"/>
                <c:pt idx="0">
                  <c:v> %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44444444444446E-2"/>
                  <c:y val="1.09720031524450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4B-461B-9A39-8D7DB2B2AD7A}"/>
                </c:ext>
              </c:extLst>
            </c:dLbl>
            <c:dLbl>
              <c:idx val="1"/>
              <c:layout>
                <c:manualLayout>
                  <c:x val="-1.6592592592592593E-2"/>
                  <c:y val="1.37149499455406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4B-461B-9A39-8D7DB2B2AD7A}"/>
                </c:ext>
              </c:extLst>
            </c:dLbl>
            <c:dLbl>
              <c:idx val="2"/>
              <c:layout>
                <c:manualLayout>
                  <c:x val="-1.0666666666666666E-2"/>
                  <c:y val="1.37147339654781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4B-461B-9A39-8D7DB2B2AD7A}"/>
                </c:ext>
              </c:extLst>
            </c:dLbl>
            <c:dLbl>
              <c:idx val="3"/>
              <c:layout>
                <c:manualLayout>
                  <c:x val="-5.9259259259259256E-3"/>
                  <c:y val="2.1943790324827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4B-461B-9A39-8D7DB2B2AD7A}"/>
                </c:ext>
              </c:extLst>
            </c:dLbl>
            <c:dLbl>
              <c:idx val="4"/>
              <c:layout>
                <c:manualLayout>
                  <c:x val="-9.4814814814814814E-3"/>
                  <c:y val="2.19435743447650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4B-461B-9A39-8D7DB2B2AD7A}"/>
                </c:ext>
              </c:extLst>
            </c:dLbl>
            <c:dLbl>
              <c:idx val="5"/>
              <c:layout>
                <c:manualLayout>
                  <c:x val="-4.7407407407406973E-3"/>
                  <c:y val="2.19435743447650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4B-461B-9A39-8D7DB2B2AD7A}"/>
                </c:ext>
              </c:extLst>
            </c:dLbl>
            <c:dLbl>
              <c:idx val="6"/>
              <c:layout>
                <c:manualLayout>
                  <c:x val="-2.3703703703703703E-3"/>
                  <c:y val="2.19435743447650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4B-461B-9A39-8D7DB2B2A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Hoja1!$A$20:$A$26</c:f>
              <c:strCache>
                <c:ptCount val="7"/>
                <c:pt idx="0">
                  <c:v> SECRETARÍA ______ $1.000 </c:v>
                </c:pt>
                <c:pt idx="1">
                  <c:v> ENTIDAD 1 _____ $850 </c:v>
                </c:pt>
                <c:pt idx="2">
                  <c:v> ENTIDAD 2 _____ $720 </c:v>
                </c:pt>
                <c:pt idx="3">
                  <c:v> ENTIDAD 3 _____ $610 </c:v>
                </c:pt>
                <c:pt idx="4">
                  <c:v> ENTIDAD 4 _____ $500 </c:v>
                </c:pt>
                <c:pt idx="5">
                  <c:v> ENTIDAD 5 _____ $390 </c:v>
                </c:pt>
                <c:pt idx="6">
                  <c:v> ENTIDAD 6 _____ $280 </c:v>
                </c:pt>
              </c:strCache>
            </c:strRef>
          </c:cat>
          <c:val>
            <c:numRef>
              <c:f>Hoja1!$D$20:$D$26</c:f>
              <c:numCache>
                <c:formatCode>0%</c:formatCode>
                <c:ptCount val="7"/>
                <c:pt idx="0">
                  <c:v>0.2</c:v>
                </c:pt>
                <c:pt idx="1">
                  <c:v>0.13</c:v>
                </c:pt>
                <c:pt idx="2">
                  <c:v>0.15</c:v>
                </c:pt>
                <c:pt idx="3">
                  <c:v>0.28999999999999998</c:v>
                </c:pt>
                <c:pt idx="4">
                  <c:v>0.18</c:v>
                </c:pt>
                <c:pt idx="5">
                  <c:v>0.17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B-461B-9A39-8D7DB2B2AD7A}"/>
            </c:ext>
          </c:extLst>
        </c:ser>
        <c:ser>
          <c:idx val="3"/>
          <c:order val="3"/>
          <c:tx>
            <c:strRef>
              <c:f>Hoja1!$E$19</c:f>
              <c:strCache>
                <c:ptCount val="1"/>
                <c:pt idx="0">
                  <c:v> INVERSIÓN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Hoja1!$A$20:$A$26</c:f>
              <c:strCache>
                <c:ptCount val="7"/>
                <c:pt idx="0">
                  <c:v> SECRETARÍA ______ $1.000 </c:v>
                </c:pt>
                <c:pt idx="1">
                  <c:v> ENTIDAD 1 _____ $850 </c:v>
                </c:pt>
                <c:pt idx="2">
                  <c:v> ENTIDAD 2 _____ $720 </c:v>
                </c:pt>
                <c:pt idx="3">
                  <c:v> ENTIDAD 3 _____ $610 </c:v>
                </c:pt>
                <c:pt idx="4">
                  <c:v> ENTIDAD 4 _____ $500 </c:v>
                </c:pt>
                <c:pt idx="5">
                  <c:v> ENTIDAD 5 _____ $390 </c:v>
                </c:pt>
                <c:pt idx="6">
                  <c:v> ENTIDAD 6 _____ $280 </c:v>
                </c:pt>
              </c:strCache>
            </c:strRef>
          </c:cat>
          <c:val>
            <c:numRef>
              <c:f>Hoja1!$E$20:$E$26</c:f>
              <c:numCache>
                <c:formatCode>_-* #,##0_-;\-* #,##0_-;_-* "-"??_-;_-@_-</c:formatCode>
                <c:ptCount val="7"/>
                <c:pt idx="0">
                  <c:v>800</c:v>
                </c:pt>
                <c:pt idx="1">
                  <c:v>700</c:v>
                </c:pt>
                <c:pt idx="2">
                  <c:v>600</c:v>
                </c:pt>
                <c:pt idx="3">
                  <c:v>500</c:v>
                </c:pt>
                <c:pt idx="4">
                  <c:v>400</c:v>
                </c:pt>
                <c:pt idx="5">
                  <c:v>300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B-461B-9A39-8D7DB2B2AD7A}"/>
            </c:ext>
          </c:extLst>
        </c:ser>
        <c:ser>
          <c:idx val="4"/>
          <c:order val="4"/>
          <c:tx>
            <c:strRef>
              <c:f>Hoja1!$F$19</c:f>
              <c:strCache>
                <c:ptCount val="1"/>
                <c:pt idx="0">
                  <c:v> %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0622222222222222"/>
                  <c:y val="1.64576807585738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4B-461B-9A39-8D7DB2B2AD7A}"/>
                </c:ext>
              </c:extLst>
            </c:dLbl>
            <c:dLbl>
              <c:idx val="1"/>
              <c:layout>
                <c:manualLayout>
                  <c:x val="-0.18251851851851852"/>
                  <c:y val="1.37147339654781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4B-461B-9A39-8D7DB2B2AD7A}"/>
                </c:ext>
              </c:extLst>
            </c:dLbl>
            <c:dLbl>
              <c:idx val="2"/>
              <c:layout>
                <c:manualLayout>
                  <c:x val="-0.14459259259259261"/>
                  <c:y val="1.6457680758573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4B-461B-9A39-8D7DB2B2AD7A}"/>
                </c:ext>
              </c:extLst>
            </c:dLbl>
            <c:dLbl>
              <c:idx val="3"/>
              <c:layout>
                <c:manualLayout>
                  <c:x val="-0.11851851851851852"/>
                  <c:y val="1.37147339654781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4B-461B-9A39-8D7DB2B2AD7A}"/>
                </c:ext>
              </c:extLst>
            </c:dLbl>
            <c:dLbl>
              <c:idx val="4"/>
              <c:layout>
                <c:manualLayout>
                  <c:x val="-9.1259259259259262E-2"/>
                  <c:y val="1.09717871723825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4B-461B-9A39-8D7DB2B2AD7A}"/>
                </c:ext>
              </c:extLst>
            </c:dLbl>
            <c:dLbl>
              <c:idx val="5"/>
              <c:layout>
                <c:manualLayout>
                  <c:x val="-5.8074074074074077E-2"/>
                  <c:y val="1.64576807585739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4B-461B-9A39-8D7DB2B2AD7A}"/>
                </c:ext>
              </c:extLst>
            </c:dLbl>
            <c:dLbl>
              <c:idx val="6"/>
              <c:layout>
                <c:manualLayout>
                  <c:x val="-3.0814814814814816E-2"/>
                  <c:y val="1.6457680758573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4B-461B-9A39-8D7DB2B2A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Hoja1!$A$20:$A$26</c:f>
              <c:strCache>
                <c:ptCount val="7"/>
                <c:pt idx="0">
                  <c:v> SECRETARÍA ______ $1.000 </c:v>
                </c:pt>
                <c:pt idx="1">
                  <c:v> ENTIDAD 1 _____ $850 </c:v>
                </c:pt>
                <c:pt idx="2">
                  <c:v> ENTIDAD 2 _____ $720 </c:v>
                </c:pt>
                <c:pt idx="3">
                  <c:v> ENTIDAD 3 _____ $610 </c:v>
                </c:pt>
                <c:pt idx="4">
                  <c:v> ENTIDAD 4 _____ $500 </c:v>
                </c:pt>
                <c:pt idx="5">
                  <c:v> ENTIDAD 5 _____ $390 </c:v>
                </c:pt>
                <c:pt idx="6">
                  <c:v> ENTIDAD 6 _____ $280 </c:v>
                </c:pt>
              </c:strCache>
            </c:strRef>
          </c:cat>
          <c:val>
            <c:numRef>
              <c:f>Hoja1!$F$20:$F$26</c:f>
              <c:numCache>
                <c:formatCode>0%</c:formatCode>
                <c:ptCount val="7"/>
                <c:pt idx="0">
                  <c:v>0.8</c:v>
                </c:pt>
                <c:pt idx="1">
                  <c:v>0.88</c:v>
                </c:pt>
                <c:pt idx="2">
                  <c:v>0.85</c:v>
                </c:pt>
                <c:pt idx="3">
                  <c:v>0.71</c:v>
                </c:pt>
                <c:pt idx="4">
                  <c:v>0.82</c:v>
                </c:pt>
                <c:pt idx="5">
                  <c:v>0.83</c:v>
                </c:pt>
                <c:pt idx="6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B-461B-9A39-8D7DB2B2A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569407"/>
        <c:axId val="405818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Hoja1!$B$19</c15:sqref>
                        </c15:formulaRef>
                      </c:ext>
                    </c:extLst>
                    <c:strCache>
                      <c:ptCount val="1"/>
                      <c:pt idx="0">
                        <c:v> PRESUPUESTO
2025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Hoja1!$A$20:$A$26</c15:sqref>
                        </c15:formulaRef>
                      </c:ext>
                    </c:extLst>
                    <c:strCache>
                      <c:ptCount val="7"/>
                      <c:pt idx="0">
                        <c:v> SECRETARÍA ______ $1.000 </c:v>
                      </c:pt>
                      <c:pt idx="1">
                        <c:v> ENTIDAD 1 _____ $850 </c:v>
                      </c:pt>
                      <c:pt idx="2">
                        <c:v> ENTIDAD 2 _____ $720 </c:v>
                      </c:pt>
                      <c:pt idx="3">
                        <c:v> ENTIDAD 3 _____ $610 </c:v>
                      </c:pt>
                      <c:pt idx="4">
                        <c:v> ENTIDAD 4 _____ $500 </c:v>
                      </c:pt>
                      <c:pt idx="5">
                        <c:v> ENTIDAD 5 _____ $390 </c:v>
                      </c:pt>
                      <c:pt idx="6">
                        <c:v> ENTIDAD 6 _____ $280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Hoja1!$B$20:$B$26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7"/>
                      <c:pt idx="0">
                        <c:v>1000</c:v>
                      </c:pt>
                      <c:pt idx="1">
                        <c:v>850</c:v>
                      </c:pt>
                      <c:pt idx="2">
                        <c:v>720</c:v>
                      </c:pt>
                      <c:pt idx="3">
                        <c:v>610</c:v>
                      </c:pt>
                      <c:pt idx="4">
                        <c:v>500</c:v>
                      </c:pt>
                      <c:pt idx="5">
                        <c:v>390</c:v>
                      </c:pt>
                      <c:pt idx="6">
                        <c:v>280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74B-461B-9A39-8D7DB2B2AD7A}"/>
                  </c:ext>
                </c:extLst>
              </c15:ser>
            </c15:filteredBarSeries>
          </c:ext>
        </c:extLst>
      </c:barChart>
      <c:catAx>
        <c:axId val="405694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581887"/>
        <c:crosses val="autoZero"/>
        <c:auto val="1"/>
        <c:lblAlgn val="ctr"/>
        <c:lblOffset val="100"/>
        <c:noMultiLvlLbl val="0"/>
      </c:catAx>
      <c:valAx>
        <c:axId val="40581887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4056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15704286964128"/>
          <c:y val="0.16435185185185186"/>
          <c:w val="0.43333333333333329"/>
          <c:h val="0.7222222222222221"/>
        </c:manualLayout>
      </c:layout>
      <c:pieChart>
        <c:varyColors val="1"/>
        <c:ser>
          <c:idx val="0"/>
          <c:order val="0"/>
          <c:tx>
            <c:strRef>
              <c:f>Hoja1!$B$66</c:f>
              <c:strCache>
                <c:ptCount val="1"/>
                <c:pt idx="0">
                  <c:v>Presupuesto 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04-41D3-AE14-AF6611C615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4-41D3-AE14-AF6611C615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04-41D3-AE14-AF6611C615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04-41D3-AE14-AF6611C615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04-41D3-AE14-AF6611C615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04-41D3-AE14-AF6611C615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04-41D3-AE14-AF6611C61537}"/>
              </c:ext>
            </c:extLst>
          </c:dPt>
          <c:dLbls>
            <c:dLbl>
              <c:idx val="5"/>
              <c:layout>
                <c:manualLayout>
                  <c:x val="0"/>
                  <c:y val="-5.3781503115374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04-41D3-AE14-AF6611C6153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Hoja1!$A$67:$A$73</c:f>
              <c:strCache>
                <c:ptCount val="7"/>
                <c:pt idx="0">
                  <c:v> Producto 1 </c:v>
                </c:pt>
                <c:pt idx="1">
                  <c:v> Producto 2 </c:v>
                </c:pt>
                <c:pt idx="2">
                  <c:v> Producto 3 </c:v>
                </c:pt>
                <c:pt idx="3">
                  <c:v> Producto 4 </c:v>
                </c:pt>
                <c:pt idx="4">
                  <c:v> Producto 5 </c:v>
                </c:pt>
                <c:pt idx="5">
                  <c:v> Producto 6 </c:v>
                </c:pt>
                <c:pt idx="6">
                  <c:v> Otros Productos </c:v>
                </c:pt>
              </c:strCache>
            </c:strRef>
          </c:cat>
          <c:val>
            <c:numRef>
              <c:f>Hoja1!$B$67:$B$73</c:f>
              <c:numCache>
                <c:formatCode>_-* #,##0_-;\-* #,##0_-;_-* "-"??_-;_-@_-</c:formatCode>
                <c:ptCount val="7"/>
                <c:pt idx="0">
                  <c:v>150</c:v>
                </c:pt>
                <c:pt idx="1">
                  <c:v>100</c:v>
                </c:pt>
                <c:pt idx="2">
                  <c:v>88</c:v>
                </c:pt>
                <c:pt idx="3">
                  <c:v>60</c:v>
                </c:pt>
                <c:pt idx="4">
                  <c:v>30</c:v>
                </c:pt>
                <c:pt idx="5">
                  <c:v>10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04-41D3-AE14-AF6611C61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3AD6F8F-A07D-DA62-2341-8AF0AE78C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47E2E6-2E96-63BD-8B78-D5EB82629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E3B14-67F6-45CA-8CFD-1A54AF51EB64}" type="datetimeFigureOut">
              <a:rPr lang="es-CO" smtClean="0"/>
              <a:t>30/06/2025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897CFA-EC8E-D4A9-B548-54B7559D8F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D9C6A1-0116-C000-563D-21D382FD85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61FF-E87D-4384-98A5-DC2410B5D5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53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12FA3-FE57-4680-B8A4-D672C70B2135}" type="datetimeFigureOut">
              <a:rPr lang="es-CO" smtClean="0"/>
              <a:t>30/06/2025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6CE3-0670-4DAE-8B4D-D09C314BE3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1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B9FD50-EE30-DCD2-65E0-66F8F40AB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3108"/>
            <a:ext cx="4587558" cy="4584892"/>
          </a:xfrm>
          <a:custGeom>
            <a:avLst/>
            <a:gdLst>
              <a:gd name="connsiteX0" fmla="*/ 0 w 4587558"/>
              <a:gd name="connsiteY0" fmla="*/ 0 h 4584892"/>
              <a:gd name="connsiteX1" fmla="*/ 4587558 w 4587558"/>
              <a:gd name="connsiteY1" fmla="*/ 4584892 h 4584892"/>
              <a:gd name="connsiteX2" fmla="*/ 772718 w 4587558"/>
              <a:gd name="connsiteY2" fmla="*/ 4584892 h 4584892"/>
              <a:gd name="connsiteX3" fmla="*/ 0 w 4587558"/>
              <a:gd name="connsiteY3" fmla="*/ 3812623 h 458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558" h="4584892">
                <a:moveTo>
                  <a:pt x="0" y="0"/>
                </a:moveTo>
                <a:lnTo>
                  <a:pt x="4587558" y="4584892"/>
                </a:lnTo>
                <a:lnTo>
                  <a:pt x="772718" y="4584892"/>
                </a:lnTo>
                <a:lnTo>
                  <a:pt x="0" y="38126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CB2BC9-2894-4F7E-A51D-F9F5F5769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4629" y="7948"/>
            <a:ext cx="6574211" cy="6570390"/>
          </a:xfrm>
          <a:custGeom>
            <a:avLst/>
            <a:gdLst>
              <a:gd name="connsiteX0" fmla="*/ 0 w 6574211"/>
              <a:gd name="connsiteY0" fmla="*/ 0 h 6570390"/>
              <a:gd name="connsiteX1" fmla="*/ 4929560 w 6574211"/>
              <a:gd name="connsiteY1" fmla="*/ 0 h 6570390"/>
              <a:gd name="connsiteX2" fmla="*/ 6574211 w 6574211"/>
              <a:gd name="connsiteY2" fmla="*/ 1643694 h 6570390"/>
              <a:gd name="connsiteX3" fmla="*/ 6574211 w 6574211"/>
              <a:gd name="connsiteY3" fmla="*/ 6570390 h 65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4211" h="6570390">
                <a:moveTo>
                  <a:pt x="0" y="0"/>
                </a:moveTo>
                <a:lnTo>
                  <a:pt x="4929560" y="0"/>
                </a:lnTo>
                <a:lnTo>
                  <a:pt x="6574211" y="1643694"/>
                </a:lnTo>
                <a:lnTo>
                  <a:pt x="6574211" y="65703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A1B5BF35-C2AE-B6A5-702E-DBEC0F2C94F6}"/>
              </a:ext>
            </a:extLst>
          </p:cNvPr>
          <p:cNvSpPr/>
          <p:nvPr userDrawn="1"/>
        </p:nvSpPr>
        <p:spPr>
          <a:xfrm>
            <a:off x="10564188" y="7948"/>
            <a:ext cx="1644650" cy="1643694"/>
          </a:xfrm>
          <a:custGeom>
            <a:avLst/>
            <a:gdLst>
              <a:gd name="connsiteX0" fmla="*/ 0 w 1644650"/>
              <a:gd name="connsiteY0" fmla="*/ 0 h 1643694"/>
              <a:gd name="connsiteX1" fmla="*/ 1644651 w 1644650"/>
              <a:gd name="connsiteY1" fmla="*/ 1643694 h 1643694"/>
              <a:gd name="connsiteX2" fmla="*/ 1644651 w 1644650"/>
              <a:gd name="connsiteY2" fmla="*/ 0 h 1643694"/>
              <a:gd name="connsiteX3" fmla="*/ 0 w 1644650"/>
              <a:gd name="connsiteY3" fmla="*/ 0 h 16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43694">
                <a:moveTo>
                  <a:pt x="0" y="0"/>
                </a:moveTo>
                <a:lnTo>
                  <a:pt x="1644651" y="1643694"/>
                </a:lnTo>
                <a:lnTo>
                  <a:pt x="16446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50B67A3-D174-4703-BC36-F646214E53E8}"/>
              </a:ext>
            </a:extLst>
          </p:cNvPr>
          <p:cNvSpPr/>
          <p:nvPr userDrawn="1"/>
        </p:nvSpPr>
        <p:spPr>
          <a:xfrm>
            <a:off x="1592338" y="4866079"/>
            <a:ext cx="3622520" cy="1991921"/>
          </a:xfrm>
          <a:custGeom>
            <a:avLst/>
            <a:gdLst>
              <a:gd name="connsiteX0" fmla="*/ 3622520 w 3622520"/>
              <a:gd name="connsiteY0" fmla="*/ 1991922 h 1991921"/>
              <a:gd name="connsiteX1" fmla="*/ 1629440 w 3622520"/>
              <a:gd name="connsiteY1" fmla="*/ 0 h 1991921"/>
              <a:gd name="connsiteX2" fmla="*/ 0 w 3622520"/>
              <a:gd name="connsiteY2" fmla="*/ 0 h 1991921"/>
              <a:gd name="connsiteX3" fmla="*/ 1993080 w 3622520"/>
              <a:gd name="connsiteY3" fmla="*/ 1991922 h 1991921"/>
              <a:gd name="connsiteX4" fmla="*/ 3622520 w 3622520"/>
              <a:gd name="connsiteY4" fmla="*/ 1991922 h 19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520" h="1991921">
                <a:moveTo>
                  <a:pt x="3622520" y="1991922"/>
                </a:moveTo>
                <a:lnTo>
                  <a:pt x="1629440" y="0"/>
                </a:lnTo>
                <a:lnTo>
                  <a:pt x="0" y="0"/>
                </a:lnTo>
                <a:lnTo>
                  <a:pt x="1993080" y="1991922"/>
                </a:lnTo>
                <a:lnTo>
                  <a:pt x="362252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B89B5B4E-A895-D459-15A9-103B7A133B1B}"/>
              </a:ext>
            </a:extLst>
          </p:cNvPr>
          <p:cNvSpPr/>
          <p:nvPr userDrawn="1"/>
        </p:nvSpPr>
        <p:spPr>
          <a:xfrm>
            <a:off x="5298084" y="0"/>
            <a:ext cx="2163814" cy="1440873"/>
          </a:xfrm>
          <a:custGeom>
            <a:avLst/>
            <a:gdLst>
              <a:gd name="connsiteX0" fmla="*/ 0 w 2991345"/>
              <a:gd name="connsiteY0" fmla="*/ 0 h 1991922"/>
              <a:gd name="connsiteX1" fmla="*/ 998265 w 2991345"/>
              <a:gd name="connsiteY1" fmla="*/ 0 h 1991922"/>
              <a:gd name="connsiteX2" fmla="*/ 2991345 w 2991345"/>
              <a:gd name="connsiteY2" fmla="*/ 1991922 h 1991922"/>
              <a:gd name="connsiteX3" fmla="*/ 1993080 w 2991345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345" h="1991922">
                <a:moveTo>
                  <a:pt x="0" y="0"/>
                </a:moveTo>
                <a:lnTo>
                  <a:pt x="998265" y="0"/>
                </a:lnTo>
                <a:lnTo>
                  <a:pt x="2991345" y="1991922"/>
                </a:lnTo>
                <a:lnTo>
                  <a:pt x="199308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1C4E560-8E46-0ED2-F4B4-D9DD579D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2" y="2684042"/>
            <a:ext cx="512579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9" name="Marcador de fecha 18">
            <a:extLst>
              <a:ext uri="{FF2B5EF4-FFF2-40B4-BE49-F238E27FC236}">
                <a16:creationId xmlns:a16="http://schemas.microsoft.com/office/drawing/2014/main" id="{8F6D6CBD-70D2-EAEF-B6E6-1095438DD0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76710" y="5387082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Decripción</a:t>
            </a:r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8FAB5F5A-10B3-D864-2F5A-63396D3341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66996" y="4099677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Secretaría </a:t>
            </a:r>
            <a:r>
              <a:rPr lang="es-CO"/>
              <a:t>Distrital</a:t>
            </a:r>
            <a:r>
              <a:rPr lang="en-US"/>
              <a:t> de Hacienda</a:t>
            </a:r>
          </a:p>
        </p:txBody>
      </p:sp>
    </p:spTree>
    <p:extLst>
      <p:ext uri="{BB962C8B-B14F-4D97-AF65-F5344CB8AC3E}">
        <p14:creationId xmlns:p14="http://schemas.microsoft.com/office/powerpoint/2010/main" val="237697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A8E906-7762-23FD-75A3-DDC680FD56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4450" y="4221068"/>
            <a:ext cx="1831106" cy="2636932"/>
          </a:xfrm>
          <a:custGeom>
            <a:avLst/>
            <a:gdLst>
              <a:gd name="connsiteX0" fmla="*/ 1831106 w 1831106"/>
              <a:gd name="connsiteY0" fmla="*/ 0 h 2636932"/>
              <a:gd name="connsiteX1" fmla="*/ 1831106 w 1831106"/>
              <a:gd name="connsiteY1" fmla="*/ 2636932 h 2636932"/>
              <a:gd name="connsiteX2" fmla="*/ 0 w 1831106"/>
              <a:gd name="connsiteY2" fmla="*/ 2636932 h 2636932"/>
              <a:gd name="connsiteX3" fmla="*/ 0 w 1831106"/>
              <a:gd name="connsiteY3" fmla="*/ 282843 h 26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2636932">
                <a:moveTo>
                  <a:pt x="1831106" y="0"/>
                </a:moveTo>
                <a:lnTo>
                  <a:pt x="1831106" y="2636932"/>
                </a:lnTo>
                <a:lnTo>
                  <a:pt x="0" y="26369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2EAE3B-401D-8898-1F35-D3BE951E6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50" y="436309"/>
            <a:ext cx="1831106" cy="3902232"/>
          </a:xfrm>
          <a:custGeom>
            <a:avLst/>
            <a:gdLst>
              <a:gd name="connsiteX0" fmla="*/ 1831106 w 1831106"/>
              <a:gd name="connsiteY0" fmla="*/ 0 h 3902232"/>
              <a:gd name="connsiteX1" fmla="*/ 1831106 w 1831106"/>
              <a:gd name="connsiteY1" fmla="*/ 3619422 h 3902232"/>
              <a:gd name="connsiteX2" fmla="*/ 0 w 1831106"/>
              <a:gd name="connsiteY2" fmla="*/ 3902232 h 3902232"/>
              <a:gd name="connsiteX3" fmla="*/ 0 w 1831106"/>
              <a:gd name="connsiteY3" fmla="*/ 282843 h 39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3902232">
                <a:moveTo>
                  <a:pt x="1831106" y="0"/>
                </a:moveTo>
                <a:lnTo>
                  <a:pt x="1831106" y="3619422"/>
                </a:lnTo>
                <a:lnTo>
                  <a:pt x="0" y="39022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4DC2F-2E80-A909-4F48-EF649FC2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F414D-90C1-631C-9918-A235D7A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3B3-C5F3-BF71-FABD-E76979E6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9774DF-414A-E29F-2B89-98E954AD90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581" y="1517284"/>
            <a:ext cx="5983405" cy="4185701"/>
          </a:xfrm>
          <a:custGeom>
            <a:avLst/>
            <a:gdLst>
              <a:gd name="connsiteX0" fmla="*/ 1270053 w 5983405"/>
              <a:gd name="connsiteY0" fmla="*/ 0 h 4185701"/>
              <a:gd name="connsiteX1" fmla="*/ 5983405 w 5983405"/>
              <a:gd name="connsiteY1" fmla="*/ 0 h 4185701"/>
              <a:gd name="connsiteX2" fmla="*/ 5983405 w 5983405"/>
              <a:gd name="connsiteY2" fmla="*/ 4185701 h 4185701"/>
              <a:gd name="connsiteX3" fmla="*/ 0 w 5983405"/>
              <a:gd name="connsiteY3" fmla="*/ 4185701 h 418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405" h="4185701">
                <a:moveTo>
                  <a:pt x="1270053" y="0"/>
                </a:moveTo>
                <a:lnTo>
                  <a:pt x="5983405" y="0"/>
                </a:lnTo>
                <a:lnTo>
                  <a:pt x="5983405" y="4185701"/>
                </a:lnTo>
                <a:lnTo>
                  <a:pt x="0" y="41857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771241-C266-F215-1381-0CCA711508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94" y="0"/>
            <a:ext cx="5112417" cy="2493984"/>
          </a:xfrm>
          <a:custGeom>
            <a:avLst/>
            <a:gdLst>
              <a:gd name="connsiteX0" fmla="*/ 756705 w 5112417"/>
              <a:gd name="connsiteY0" fmla="*/ 0 h 2493984"/>
              <a:gd name="connsiteX1" fmla="*/ 5112417 w 5112417"/>
              <a:gd name="connsiteY1" fmla="*/ 0 h 2493984"/>
              <a:gd name="connsiteX2" fmla="*/ 4355712 w 5112417"/>
              <a:gd name="connsiteY2" fmla="*/ 2493984 h 2493984"/>
              <a:gd name="connsiteX3" fmla="*/ 0 w 5112417"/>
              <a:gd name="connsiteY3" fmla="*/ 2493984 h 2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417" h="2493984">
                <a:moveTo>
                  <a:pt x="756705" y="0"/>
                </a:moveTo>
                <a:lnTo>
                  <a:pt x="5112417" y="0"/>
                </a:lnTo>
                <a:lnTo>
                  <a:pt x="4355712" y="2493984"/>
                </a:lnTo>
                <a:lnTo>
                  <a:pt x="0" y="24939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21C74-5E2F-162D-6ED7-5BDCB21A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81" y="2655652"/>
            <a:ext cx="5481119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D8B171-CBAB-A562-7824-5B120E87C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4110038"/>
            <a:ext cx="5448300" cy="1476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131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CB65C2AA-7DF7-3BE3-61BB-7F19E7AE5974}"/>
              </a:ext>
            </a:extLst>
          </p:cNvPr>
          <p:cNvSpPr/>
          <p:nvPr userDrawn="1"/>
        </p:nvSpPr>
        <p:spPr>
          <a:xfrm>
            <a:off x="6298762" y="811"/>
            <a:ext cx="2428981" cy="1702682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5248DF-E834-4186-8327-1FE300A44F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762" y="1792586"/>
            <a:ext cx="5457997" cy="3343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C04D8093-0408-01D5-B03B-06789E13372E}"/>
              </a:ext>
            </a:extLst>
          </p:cNvPr>
          <p:cNvSpPr/>
          <p:nvPr userDrawn="1"/>
        </p:nvSpPr>
        <p:spPr>
          <a:xfrm flipV="1">
            <a:off x="8220130" y="5452027"/>
            <a:ext cx="2005707" cy="1405973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CBAD5D47-2F78-3499-63FA-6C3C41E0C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846" y="1490988"/>
            <a:ext cx="7230390" cy="436715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90EB6BF-836A-C3C0-F6E8-D8CE086C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856"/>
            <a:ext cx="5257800" cy="104622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7B91479-8F98-3786-B0B4-9A5AF9232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2" y="2237984"/>
            <a:ext cx="4681537" cy="28978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6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79760-85C3-EE44-213C-DCDE36B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22DF-8136-9625-502B-56C0D114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A9BF-906C-E445-337D-C91EC51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F3E4450-5413-3011-B165-86F3942279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0691" y="0"/>
            <a:ext cx="3464718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7CC5779-8732-F103-6754-FA9D7BEF09AE}"/>
              </a:ext>
            </a:extLst>
          </p:cNvPr>
          <p:cNvSpPr/>
          <p:nvPr userDrawn="1"/>
        </p:nvSpPr>
        <p:spPr>
          <a:xfrm rot="16200000">
            <a:off x="-104408" y="4707445"/>
            <a:ext cx="1642200" cy="1433384"/>
          </a:xfrm>
          <a:custGeom>
            <a:avLst/>
            <a:gdLst>
              <a:gd name="connsiteX0" fmla="*/ 1642200 w 1642200"/>
              <a:gd name="connsiteY0" fmla="*/ 1433384 h 1433384"/>
              <a:gd name="connsiteX1" fmla="*/ 947895 w 1642200"/>
              <a:gd name="connsiteY1" fmla="*/ 1433384 h 1433384"/>
              <a:gd name="connsiteX2" fmla="*/ 617687 w 1642200"/>
              <a:gd name="connsiteY2" fmla="*/ 1433384 h 1433384"/>
              <a:gd name="connsiteX3" fmla="*/ 0 w 1642200"/>
              <a:gd name="connsiteY3" fmla="*/ 0 h 1433384"/>
              <a:gd name="connsiteX4" fmla="*/ 330208 w 1642200"/>
              <a:gd name="connsiteY4" fmla="*/ 0 h 1433384"/>
              <a:gd name="connsiteX5" fmla="*/ 1096916 w 1642200"/>
              <a:gd name="connsiteY5" fmla="*/ 0 h 1433384"/>
              <a:gd name="connsiteX6" fmla="*/ 1427124 w 1642200"/>
              <a:gd name="connsiteY6" fmla="*/ 0 h 1433384"/>
              <a:gd name="connsiteX7" fmla="*/ 1427125 w 1642200"/>
              <a:gd name="connsiteY7" fmla="*/ 3 h 1433384"/>
              <a:gd name="connsiteX8" fmla="*/ 1414502 w 1642200"/>
              <a:gd name="connsiteY8" fmla="*/ 3 h 1433384"/>
              <a:gd name="connsiteX9" fmla="*/ 1024515 w 1642200"/>
              <a:gd name="connsiteY9" fmla="*/ 3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200" h="1433384">
                <a:moveTo>
                  <a:pt x="1642200" y="1433384"/>
                </a:moveTo>
                <a:lnTo>
                  <a:pt x="947895" y="1433384"/>
                </a:lnTo>
                <a:lnTo>
                  <a:pt x="617687" y="1433384"/>
                </a:lnTo>
                <a:lnTo>
                  <a:pt x="0" y="0"/>
                </a:lnTo>
                <a:lnTo>
                  <a:pt x="330208" y="0"/>
                </a:lnTo>
                <a:lnTo>
                  <a:pt x="1096916" y="0"/>
                </a:lnTo>
                <a:lnTo>
                  <a:pt x="1427124" y="0"/>
                </a:lnTo>
                <a:lnTo>
                  <a:pt x="1427125" y="3"/>
                </a:lnTo>
                <a:lnTo>
                  <a:pt x="1414502" y="3"/>
                </a:lnTo>
                <a:lnTo>
                  <a:pt x="1024515" y="3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412D2-75D3-CD42-6BD6-B84F4BDA569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0888" y="171450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07FBF0EE-97D2-6A01-F2B5-EC4BEBCD70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85924" y="569269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3CB6EE52-44E0-6124-939E-46C1951119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3085" y="612787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915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13D32138-7D8D-E249-ABB3-E1EADA101D3D}"/>
              </a:ext>
            </a:extLst>
          </p:cNvPr>
          <p:cNvSpPr/>
          <p:nvPr userDrawn="1"/>
        </p:nvSpPr>
        <p:spPr>
          <a:xfrm>
            <a:off x="577287" y="580518"/>
            <a:ext cx="11077904" cy="5696966"/>
          </a:xfrm>
          <a:custGeom>
            <a:avLst/>
            <a:gdLst>
              <a:gd name="connsiteX0" fmla="*/ 2144554 w 7772400"/>
              <a:gd name="connsiteY0" fmla="*/ 382910 h 3997063"/>
              <a:gd name="connsiteX1" fmla="*/ 1761504 w 7772400"/>
              <a:gd name="connsiteY1" fmla="*/ 0 h 3997063"/>
              <a:gd name="connsiteX2" fmla="*/ 0 w 7772400"/>
              <a:gd name="connsiteY2" fmla="*/ 0 h 3997063"/>
              <a:gd name="connsiteX3" fmla="*/ 0 w 7772400"/>
              <a:gd name="connsiteY3" fmla="*/ 3997063 h 3997063"/>
              <a:gd name="connsiteX4" fmla="*/ 7772400 w 7772400"/>
              <a:gd name="connsiteY4" fmla="*/ 3997063 h 3997063"/>
              <a:gd name="connsiteX5" fmla="*/ 7772400 w 7772400"/>
              <a:gd name="connsiteY5" fmla="*/ 382910 h 3997063"/>
              <a:gd name="connsiteX6" fmla="*/ 2144554 w 7772400"/>
              <a:gd name="connsiteY6" fmla="*/ 382910 h 39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3997063">
                <a:moveTo>
                  <a:pt x="2144554" y="382910"/>
                </a:moveTo>
                <a:lnTo>
                  <a:pt x="1761504" y="0"/>
                </a:lnTo>
                <a:lnTo>
                  <a:pt x="0" y="0"/>
                </a:lnTo>
                <a:lnTo>
                  <a:pt x="0" y="3997063"/>
                </a:lnTo>
                <a:lnTo>
                  <a:pt x="7772400" y="3997063"/>
                </a:lnTo>
                <a:lnTo>
                  <a:pt x="7772400" y="382910"/>
                </a:lnTo>
                <a:lnTo>
                  <a:pt x="2144554" y="382910"/>
                </a:lnTo>
                <a:close/>
              </a:path>
            </a:pathLst>
          </a:custGeom>
          <a:solidFill>
            <a:schemeClr val="accent1"/>
          </a:solidFill>
          <a:ln w="4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F7A6-BE6C-F17A-842F-EA84F7BE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84B67-7F13-1C33-500C-BDB764D6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091C-DABF-07B2-1471-50CBA603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56D6E-B476-D3FF-B00B-5475E7ABB7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8240" y="1143001"/>
            <a:ext cx="4776951" cy="5134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B5E7E-16A0-BD37-1EA2-DC52FC79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13" y="1732198"/>
            <a:ext cx="4523089" cy="419782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6AC4384-B781-1C94-3F26-E74CF46FC418}"/>
              </a:ext>
            </a:extLst>
          </p:cNvPr>
          <p:cNvSpPr/>
          <p:nvPr userDrawn="1"/>
        </p:nvSpPr>
        <p:spPr>
          <a:xfrm>
            <a:off x="0" y="0"/>
            <a:ext cx="1099113" cy="832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A7E9297-9F5C-E8A2-FF8D-3751AF95C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443" y="136526"/>
            <a:ext cx="649593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10BF0-59B0-E82C-078E-C94FDA3C36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23A5-6E3A-AFDE-49C3-7E7CA35C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87018-B5C5-E753-ED2B-B8BCC8C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EC15E-6F92-52C6-6D54-EEF91FB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355B048-F5E6-D36A-52A0-F8A5992425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2011" y="518997"/>
            <a:ext cx="3330719" cy="33980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534CC7-4689-FF78-CB26-89222133CA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2011" y="4229066"/>
            <a:ext cx="3330719" cy="26289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1B577DB-21BB-B8D2-1A5F-9F8B800226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1363" y="2317687"/>
            <a:ext cx="5532437" cy="3902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D3500FD-896E-58F8-8F52-8F62CD596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1363" y="518997"/>
            <a:ext cx="5532437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GRACIAS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5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C793E-2894-9705-20D1-73DE6D557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836" y="797694"/>
            <a:ext cx="3767851" cy="5268346"/>
          </a:xfrm>
          <a:custGeom>
            <a:avLst/>
            <a:gdLst>
              <a:gd name="connsiteX0" fmla="*/ 3767851 w 3767851"/>
              <a:gd name="connsiteY0" fmla="*/ 0 h 5268346"/>
              <a:gd name="connsiteX1" fmla="*/ 3767851 w 3767851"/>
              <a:gd name="connsiteY1" fmla="*/ 4686409 h 5268346"/>
              <a:gd name="connsiteX2" fmla="*/ 0 w 3767851"/>
              <a:gd name="connsiteY2" fmla="*/ 5268346 h 5268346"/>
              <a:gd name="connsiteX3" fmla="*/ 0 w 3767851"/>
              <a:gd name="connsiteY3" fmla="*/ 582004 h 526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851" h="5268346">
                <a:moveTo>
                  <a:pt x="3767851" y="0"/>
                </a:moveTo>
                <a:lnTo>
                  <a:pt x="3767851" y="4686409"/>
                </a:lnTo>
                <a:lnTo>
                  <a:pt x="0" y="5268346"/>
                </a:lnTo>
                <a:lnTo>
                  <a:pt x="0" y="5820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1CD321-DF61-1530-390F-A6C17A11D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19334"/>
            <a:ext cx="4414838" cy="414670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48ED988-F301-EAA9-34BF-3654B648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6196"/>
            <a:ext cx="4526498" cy="106532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579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3D1F7E-34F6-17E0-ED34-50335AAB3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1375" y="1179513"/>
            <a:ext cx="2386013" cy="4221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0AAC6E9-6CFC-14BF-35AF-C266C8E2C3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1975" y="1249378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B43C5FD5-3E85-EB4A-D50F-6E25537030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97738" y="1249377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957639FF-7705-32C9-EF10-33051056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37965"/>
            <a:ext cx="10564813" cy="6398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000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5A980F-2F2C-FC74-8611-0E115307A6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6739" y="1901810"/>
            <a:ext cx="2297928" cy="3041196"/>
          </a:xfrm>
          <a:custGeom>
            <a:avLst/>
            <a:gdLst>
              <a:gd name="connsiteX0" fmla="*/ 483240 w 2297928"/>
              <a:gd name="connsiteY0" fmla="*/ 0 h 3041196"/>
              <a:gd name="connsiteX1" fmla="*/ 2297928 w 2297928"/>
              <a:gd name="connsiteY1" fmla="*/ 0 h 3041196"/>
              <a:gd name="connsiteX2" fmla="*/ 1814621 w 2297928"/>
              <a:gd name="connsiteY2" fmla="*/ 3041196 h 3041196"/>
              <a:gd name="connsiteX3" fmla="*/ 0 w 2297928"/>
              <a:gd name="connsiteY3" fmla="*/ 3041196 h 30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928" h="3041196">
                <a:moveTo>
                  <a:pt x="483240" y="0"/>
                </a:moveTo>
                <a:lnTo>
                  <a:pt x="2297928" y="0"/>
                </a:lnTo>
                <a:lnTo>
                  <a:pt x="1814621" y="3041196"/>
                </a:lnTo>
                <a:lnTo>
                  <a:pt x="0" y="30411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CD6EC2-6ACA-2073-6D76-DA036D418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317" y="1080656"/>
            <a:ext cx="3538739" cy="4683507"/>
          </a:xfrm>
          <a:custGeom>
            <a:avLst/>
            <a:gdLst>
              <a:gd name="connsiteX0" fmla="*/ 744191 w 3538739"/>
              <a:gd name="connsiteY0" fmla="*/ 0 h 4683507"/>
              <a:gd name="connsiteX1" fmla="*/ 3538739 w 3538739"/>
              <a:gd name="connsiteY1" fmla="*/ 0 h 4683507"/>
              <a:gd name="connsiteX2" fmla="*/ 2794548 w 3538739"/>
              <a:gd name="connsiteY2" fmla="*/ 4683507 h 4683507"/>
              <a:gd name="connsiteX3" fmla="*/ 0 w 3538739"/>
              <a:gd name="connsiteY3" fmla="*/ 4683507 h 46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39" h="4683507">
                <a:moveTo>
                  <a:pt x="744191" y="0"/>
                </a:moveTo>
                <a:lnTo>
                  <a:pt x="3538739" y="0"/>
                </a:lnTo>
                <a:lnTo>
                  <a:pt x="2794548" y="4683507"/>
                </a:lnTo>
                <a:lnTo>
                  <a:pt x="0" y="46835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DC984-0C32-2E63-56A0-D7D6B69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EC7DE-AF3A-3EDE-611D-6119152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4A236-3F3A-7583-1C58-8ACBC71A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546C6-4DCD-4A40-353C-C08D623C87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388" y="1080656"/>
            <a:ext cx="4327525" cy="468355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5D2DDAA-AC89-FD5D-A523-D41D27B9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65126"/>
            <a:ext cx="10666412" cy="49495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17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560C84-4F85-D824-4BFC-A80D1DCD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53" y="0"/>
            <a:ext cx="5202495" cy="6858508"/>
          </a:xfrm>
          <a:custGeom>
            <a:avLst/>
            <a:gdLst>
              <a:gd name="connsiteX0" fmla="*/ 0 w 5202495"/>
              <a:gd name="connsiteY0" fmla="*/ 0 h 6858508"/>
              <a:gd name="connsiteX1" fmla="*/ 3869498 w 5202495"/>
              <a:gd name="connsiteY1" fmla="*/ 0 h 6858508"/>
              <a:gd name="connsiteX2" fmla="*/ 5202495 w 5202495"/>
              <a:gd name="connsiteY2" fmla="*/ 3429254 h 6858508"/>
              <a:gd name="connsiteX3" fmla="*/ 3869498 w 5202495"/>
              <a:gd name="connsiteY3" fmla="*/ 6858508 h 6858508"/>
              <a:gd name="connsiteX4" fmla="*/ 0 w 5202495"/>
              <a:gd name="connsiteY4" fmla="*/ 6858508 h 6858508"/>
              <a:gd name="connsiteX5" fmla="*/ 1332997 w 5202495"/>
              <a:gd name="connsiteY5" fmla="*/ 3425828 h 6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495" h="6858508">
                <a:moveTo>
                  <a:pt x="0" y="0"/>
                </a:moveTo>
                <a:lnTo>
                  <a:pt x="3869498" y="0"/>
                </a:lnTo>
                <a:lnTo>
                  <a:pt x="5202495" y="3429254"/>
                </a:lnTo>
                <a:lnTo>
                  <a:pt x="3869498" y="6858508"/>
                </a:lnTo>
                <a:lnTo>
                  <a:pt x="0" y="6858508"/>
                </a:lnTo>
                <a:lnTo>
                  <a:pt x="1332997" y="34258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EAF76D-4FC4-53A8-4B2B-6B8E4D43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231" y="365125"/>
            <a:ext cx="451768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B30C747-9BB8-B37E-3107-F0E59234EA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3231" y="1865014"/>
            <a:ext cx="4517680" cy="446335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3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B19C-ABDD-D6B3-3589-D7C129E9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C5144-AB2A-1D24-EEC9-35432CF8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C63B-78F1-73D1-E5CD-978492C7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3B164F8-D5A0-950E-0371-808C652DD685}"/>
              </a:ext>
            </a:extLst>
          </p:cNvPr>
          <p:cNvSpPr/>
          <p:nvPr userDrawn="1"/>
        </p:nvSpPr>
        <p:spPr>
          <a:xfrm>
            <a:off x="0" y="0"/>
            <a:ext cx="12213051" cy="6857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5AC274-E228-5B21-1156-C144CA941726}"/>
              </a:ext>
            </a:extLst>
          </p:cNvPr>
          <p:cNvSpPr/>
          <p:nvPr userDrawn="1"/>
        </p:nvSpPr>
        <p:spPr>
          <a:xfrm>
            <a:off x="1445307" y="3109911"/>
            <a:ext cx="5550870" cy="374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38D6199-9662-FA15-2CFB-6180450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CAD4EC7-A97E-FE83-909A-184886EF9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612" y="3429000"/>
            <a:ext cx="4617911" cy="289798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E643C8E-C0E0-43FD-AA31-2A37E74C46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050925"/>
            <a:ext cx="10452100" cy="1739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1D79175-BA19-5566-A917-20EF547A85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6177" y="3109913"/>
            <a:ext cx="3074221" cy="3748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F9EFCF-380C-4B1B-5A1F-B771C48FAF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30" y="1020420"/>
            <a:ext cx="4187688" cy="4861298"/>
          </a:xfrm>
          <a:custGeom>
            <a:avLst/>
            <a:gdLst>
              <a:gd name="connsiteX0" fmla="*/ 0 w 4187688"/>
              <a:gd name="connsiteY0" fmla="*/ 0 h 4861298"/>
              <a:gd name="connsiteX1" fmla="*/ 4187688 w 4187688"/>
              <a:gd name="connsiteY1" fmla="*/ 0 h 4861298"/>
              <a:gd name="connsiteX2" fmla="*/ 4187688 w 4187688"/>
              <a:gd name="connsiteY2" fmla="*/ 4242249 h 4861298"/>
              <a:gd name="connsiteX3" fmla="*/ 0 w 4187688"/>
              <a:gd name="connsiteY3" fmla="*/ 4861298 h 48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688" h="4861298">
                <a:moveTo>
                  <a:pt x="0" y="0"/>
                </a:moveTo>
                <a:lnTo>
                  <a:pt x="4187688" y="0"/>
                </a:lnTo>
                <a:lnTo>
                  <a:pt x="4187688" y="4242249"/>
                </a:lnTo>
                <a:lnTo>
                  <a:pt x="0" y="48612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88CBE-095F-BC1D-0B6D-FA55E6F3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57C72-5E4D-2DC3-6110-300229A4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1100E-919E-C419-6180-B8F9751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B4F382-9580-E0F9-770D-2AC9BF52EA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020763"/>
            <a:ext cx="4913313" cy="4438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6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E82B5-AB74-1298-36A2-F8796C0512B3}"/>
              </a:ext>
            </a:extLst>
          </p:cNvPr>
          <p:cNvSpPr/>
          <p:nvPr userDrawn="1"/>
        </p:nvSpPr>
        <p:spPr>
          <a:xfrm>
            <a:off x="0" y="0"/>
            <a:ext cx="12192000" cy="6856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FCB27069-B8A5-8142-B1DA-068C15A2373E}"/>
              </a:ext>
            </a:extLst>
          </p:cNvPr>
          <p:cNvGrpSpPr/>
          <p:nvPr userDrawn="1"/>
        </p:nvGrpSpPr>
        <p:grpSpPr>
          <a:xfrm>
            <a:off x="5406842" y="1"/>
            <a:ext cx="2607897" cy="6858000"/>
            <a:chOff x="5011760" y="1"/>
            <a:chExt cx="2546723" cy="6856351"/>
          </a:xfrm>
          <a:solidFill>
            <a:schemeClr val="accent1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E3C7E65-8A90-4F3C-B651-6C348346EA2E}"/>
                </a:ext>
              </a:extLst>
            </p:cNvPr>
            <p:cNvSpPr/>
            <p:nvPr/>
          </p:nvSpPr>
          <p:spPr>
            <a:xfrm>
              <a:off x="5727012" y="1"/>
              <a:ext cx="1831471" cy="1531084"/>
            </a:xfrm>
            <a:custGeom>
              <a:avLst/>
              <a:gdLst>
                <a:gd name="connsiteX0" fmla="*/ 2115165 w 2115165"/>
                <a:gd name="connsiteY0" fmla="*/ 1768249 h 1768248"/>
                <a:gd name="connsiteX1" fmla="*/ 761989 w 2115165"/>
                <a:gd name="connsiteY1" fmla="*/ 1768249 h 1768248"/>
                <a:gd name="connsiteX2" fmla="*/ 0 w 2115165"/>
                <a:gd name="connsiteY2" fmla="*/ 0 h 1768248"/>
                <a:gd name="connsiteX3" fmla="*/ 1353176 w 2115165"/>
                <a:gd name="connsiteY3" fmla="*/ 0 h 1768248"/>
                <a:gd name="connsiteX4" fmla="*/ 2115165 w 2115165"/>
                <a:gd name="connsiteY4" fmla="*/ 1768249 h 17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165" h="1768248">
                  <a:moveTo>
                    <a:pt x="2115165" y="1768249"/>
                  </a:moveTo>
                  <a:lnTo>
                    <a:pt x="761989" y="1768249"/>
                  </a:lnTo>
                  <a:lnTo>
                    <a:pt x="0" y="0"/>
                  </a:lnTo>
                  <a:lnTo>
                    <a:pt x="1353176" y="0"/>
                  </a:lnTo>
                  <a:lnTo>
                    <a:pt x="2115165" y="1768249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AB543FE-0985-F631-E3D0-74DC24C009FD}"/>
                </a:ext>
              </a:extLst>
            </p:cNvPr>
            <p:cNvSpPr/>
            <p:nvPr/>
          </p:nvSpPr>
          <p:spPr>
            <a:xfrm>
              <a:off x="5011760" y="5796085"/>
              <a:ext cx="1496717" cy="1060267"/>
            </a:xfrm>
            <a:custGeom>
              <a:avLst/>
              <a:gdLst>
                <a:gd name="connsiteX0" fmla="*/ 1430503 w 1430502"/>
                <a:gd name="connsiteY0" fmla="*/ 0 h 1013361"/>
                <a:gd name="connsiteX1" fmla="*/ 436662 w 1430502"/>
                <a:gd name="connsiteY1" fmla="*/ 0 h 1013361"/>
                <a:gd name="connsiteX2" fmla="*/ 0 w 1430502"/>
                <a:gd name="connsiteY2" fmla="*/ 1013361 h 1013361"/>
                <a:gd name="connsiteX3" fmla="*/ 993841 w 1430502"/>
                <a:gd name="connsiteY3" fmla="*/ 1013361 h 1013361"/>
                <a:gd name="connsiteX4" fmla="*/ 1430503 w 1430502"/>
                <a:gd name="connsiteY4" fmla="*/ 0 h 101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502" h="1013361">
                  <a:moveTo>
                    <a:pt x="1430503" y="0"/>
                  </a:moveTo>
                  <a:lnTo>
                    <a:pt x="436662" y="0"/>
                  </a:lnTo>
                  <a:lnTo>
                    <a:pt x="0" y="1013361"/>
                  </a:lnTo>
                  <a:lnTo>
                    <a:pt x="993841" y="1013361"/>
                  </a:lnTo>
                  <a:lnTo>
                    <a:pt x="1430503" y="0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FCF-F47F-856D-5D2C-CA17BA9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D082-8DA5-E088-77C5-B80C7008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D0EA-0AF3-6164-AA82-BA0C6FEF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350708F-F0B4-1658-5AFE-16FD3EA99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6288" y="1533101"/>
            <a:ext cx="6335711" cy="42643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CE94B21-8A46-E105-5B83-EEBDAC7B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884124"/>
            <a:ext cx="50065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D74341-327B-4443-BB2C-D5406FE84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6" y="2290763"/>
            <a:ext cx="4915246" cy="3205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93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FF0F9-040F-F82A-5272-7C41E31A934B}"/>
              </a:ext>
            </a:extLst>
          </p:cNvPr>
          <p:cNvSpPr/>
          <p:nvPr userDrawn="1"/>
        </p:nvSpPr>
        <p:spPr>
          <a:xfrm>
            <a:off x="0" y="-1"/>
            <a:ext cx="12192000" cy="5799663"/>
          </a:xfrm>
          <a:custGeom>
            <a:avLst/>
            <a:gdLst>
              <a:gd name="connsiteX0" fmla="*/ 0 w 12192000"/>
              <a:gd name="connsiteY0" fmla="*/ 0 h 4724400"/>
              <a:gd name="connsiteX1" fmla="*/ 12192000 w 12192000"/>
              <a:gd name="connsiteY1" fmla="*/ 0 h 4724400"/>
              <a:gd name="connsiteX2" fmla="*/ 12192000 w 12192000"/>
              <a:gd name="connsiteY2" fmla="*/ 4724400 h 4724400"/>
              <a:gd name="connsiteX3" fmla="*/ 0 w 12192000"/>
              <a:gd name="connsiteY3" fmla="*/ 4724400 h 4724400"/>
              <a:gd name="connsiteX4" fmla="*/ 0 w 12192000"/>
              <a:gd name="connsiteY4" fmla="*/ 0 h 4724400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724400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287078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374">
                <a:moveTo>
                  <a:pt x="0" y="0"/>
                </a:moveTo>
                <a:lnTo>
                  <a:pt x="12192000" y="0"/>
                </a:lnTo>
                <a:lnTo>
                  <a:pt x="12192000" y="4287078"/>
                </a:lnTo>
                <a:lnTo>
                  <a:pt x="0" y="60893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44A32-BCEF-3E52-956D-D7D0DEEAE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495" y="1170052"/>
            <a:ext cx="4008670" cy="4517896"/>
          </a:xfrm>
          <a:custGeom>
            <a:avLst/>
            <a:gdLst>
              <a:gd name="connsiteX0" fmla="*/ 633916 w 4008670"/>
              <a:gd name="connsiteY0" fmla="*/ 0 h 4517896"/>
              <a:gd name="connsiteX1" fmla="*/ 4008670 w 4008670"/>
              <a:gd name="connsiteY1" fmla="*/ 0 h 4517896"/>
              <a:gd name="connsiteX2" fmla="*/ 4008670 w 4008670"/>
              <a:gd name="connsiteY2" fmla="*/ 4517896 h 4517896"/>
              <a:gd name="connsiteX3" fmla="*/ 0 w 4008670"/>
              <a:gd name="connsiteY3" fmla="*/ 4517896 h 4517896"/>
              <a:gd name="connsiteX4" fmla="*/ 0 w 4008670"/>
              <a:gd name="connsiteY4" fmla="*/ 633370 h 4517896"/>
              <a:gd name="connsiteX5" fmla="*/ 633916 w 4008670"/>
              <a:gd name="connsiteY5" fmla="*/ 633370 h 45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8670" h="4517896">
                <a:moveTo>
                  <a:pt x="633916" y="0"/>
                </a:moveTo>
                <a:lnTo>
                  <a:pt x="4008670" y="0"/>
                </a:lnTo>
                <a:lnTo>
                  <a:pt x="4008670" y="4517896"/>
                </a:lnTo>
                <a:lnTo>
                  <a:pt x="0" y="4517896"/>
                </a:lnTo>
                <a:lnTo>
                  <a:pt x="0" y="633370"/>
                </a:lnTo>
                <a:lnTo>
                  <a:pt x="633916" y="6333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5281729-CB7F-2B32-D2D7-5FB2392C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70052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65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8;p18">
            <a:extLst>
              <a:ext uri="{FF2B5EF4-FFF2-40B4-BE49-F238E27FC236}">
                <a16:creationId xmlns:a16="http://schemas.microsoft.com/office/drawing/2014/main" id="{49D4B73B-BB1E-6C47-7C47-82DA76D73832}"/>
              </a:ext>
            </a:extLst>
          </p:cNvPr>
          <p:cNvPicPr preferRelativeResize="0"/>
          <p:nvPr userDrawn="1"/>
        </p:nvPicPr>
        <p:blipFill>
          <a:blip r:embed="rId17">
            <a:alphaModFix amt="2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3DF9-86FC-46E2-465A-BF00D5B14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37B1-F250-BB44-A787-B38E086CCEE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9AE6-CA5C-6C8C-7912-B5ADD2D07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0DF1-70A6-E1C4-8C88-2622C80A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FC2119-906C-A4AC-EA61-59D567E827EE}"/>
              </a:ext>
            </a:extLst>
          </p:cNvPr>
          <p:cNvSpPr txBox="1">
            <a:spLocks/>
          </p:cNvSpPr>
          <p:nvPr userDrawn="1"/>
        </p:nvSpPr>
        <p:spPr>
          <a:xfrm flipH="1">
            <a:off x="11270028" y="615071"/>
            <a:ext cx="379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F092DE6-6792-C3AB-EC0C-E6E0740ECFA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1712"/>
          <a:stretch>
            <a:fillRect/>
          </a:stretch>
        </p:blipFill>
        <p:spPr>
          <a:xfrm>
            <a:off x="11042283" y="6242929"/>
            <a:ext cx="775434" cy="42120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AD1FA42-F5F5-1874-6CD8-89777AFE420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1443" y="136526"/>
            <a:ext cx="649593" cy="54451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A8B4F0D-FF74-C563-9DE7-BA0D68FC228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78132" b="263"/>
          <a:stretch>
            <a:fillRect/>
          </a:stretch>
        </p:blipFill>
        <p:spPr>
          <a:xfrm>
            <a:off x="10608816" y="6265367"/>
            <a:ext cx="444053" cy="4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4.xml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EC4AB1E-617B-3633-7634-4737717DB8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88" r="21888"/>
          <a:stretch/>
        </p:blipFill>
        <p:spPr/>
      </p:pic>
      <p:pic>
        <p:nvPicPr>
          <p:cNvPr id="12" name="Marcador de posición de imagen 11" descr="Ciudad con edificios altos&#10;&#10;Descripción generada automáticamente">
            <a:extLst>
              <a:ext uri="{FF2B5EF4-FFF2-40B4-BE49-F238E27FC236}">
                <a16:creationId xmlns:a16="http://schemas.microsoft.com/office/drawing/2014/main" id="{6BACE8B3-BC33-08A2-1D2B-EC74A021FA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87" r="21887"/>
          <a:stretch/>
        </p:blipFill>
        <p:spPr/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5805DF79-ED81-58BC-EDE6-DCA10FB700FE}"/>
              </a:ext>
            </a:extLst>
          </p:cNvPr>
          <p:cNvSpPr/>
          <p:nvPr/>
        </p:nvSpPr>
        <p:spPr>
          <a:xfrm>
            <a:off x="10564188" y="7948"/>
            <a:ext cx="1644650" cy="1643694"/>
          </a:xfrm>
          <a:custGeom>
            <a:avLst/>
            <a:gdLst>
              <a:gd name="connsiteX0" fmla="*/ 0 w 1644650"/>
              <a:gd name="connsiteY0" fmla="*/ 0 h 1643694"/>
              <a:gd name="connsiteX1" fmla="*/ 1644651 w 1644650"/>
              <a:gd name="connsiteY1" fmla="*/ 1643694 h 1643694"/>
              <a:gd name="connsiteX2" fmla="*/ 1644651 w 1644650"/>
              <a:gd name="connsiteY2" fmla="*/ 0 h 1643694"/>
              <a:gd name="connsiteX3" fmla="*/ 0 w 1644650"/>
              <a:gd name="connsiteY3" fmla="*/ 0 h 16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43694">
                <a:moveTo>
                  <a:pt x="0" y="0"/>
                </a:moveTo>
                <a:lnTo>
                  <a:pt x="1644651" y="1643694"/>
                </a:lnTo>
                <a:lnTo>
                  <a:pt x="16446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2A34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6DEE3B50-FA3E-B944-24D5-AAD6CAB7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3" y="2684042"/>
            <a:ext cx="4928052" cy="1325563"/>
          </a:xfrm>
        </p:spPr>
        <p:txBody>
          <a:bodyPr/>
          <a:lstStyle/>
          <a:p>
            <a:r>
              <a:rPr lang="es-ES" dirty="0"/>
              <a:t>Anteproyecto de Presupuesto 2026</a:t>
            </a:r>
            <a:endParaRPr lang="es-CO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0F86560-64A2-1DF0-62E2-19A10C90BFFF}"/>
              </a:ext>
            </a:extLst>
          </p:cNvPr>
          <p:cNvSpPr txBox="1"/>
          <p:nvPr/>
        </p:nvSpPr>
        <p:spPr>
          <a:xfrm>
            <a:off x="4129464" y="3950539"/>
            <a:ext cx="228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SECTOR _____</a:t>
            </a:r>
          </a:p>
        </p:txBody>
      </p:sp>
    </p:spTree>
    <p:extLst>
      <p:ext uri="{BB962C8B-B14F-4D97-AF65-F5344CB8AC3E}">
        <p14:creationId xmlns:p14="http://schemas.microsoft.com/office/powerpoint/2010/main" val="25829568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D6077840-0B4C-5C11-14F9-4A2182DAEE8B}"/>
              </a:ext>
            </a:extLst>
          </p:cNvPr>
          <p:cNvSpPr txBox="1"/>
          <p:nvPr/>
        </p:nvSpPr>
        <p:spPr>
          <a:xfrm>
            <a:off x="7953375" y="1297322"/>
            <a:ext cx="39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Cifras en millones de pesos constantes 2026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DAC4269-D4A5-1807-FD20-FB080A78C040}"/>
              </a:ext>
            </a:extLst>
          </p:cNvPr>
          <p:cNvSpPr txBox="1"/>
          <p:nvPr/>
        </p:nvSpPr>
        <p:spPr>
          <a:xfrm>
            <a:off x="377372" y="4842944"/>
            <a:ext cx="11357428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Notas variaciones representativas: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51" name="Título 4">
            <a:extLst>
              <a:ext uri="{FF2B5EF4-FFF2-40B4-BE49-F238E27FC236}">
                <a16:creationId xmlns:a16="http://schemas.microsoft.com/office/drawing/2014/main" id="{CF722F11-770D-23D6-77F7-1A5A18ED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31" y="192722"/>
            <a:ext cx="10555969" cy="639809"/>
          </a:xfrm>
        </p:spPr>
        <p:txBody>
          <a:bodyPr/>
          <a:lstStyle/>
          <a:p>
            <a:r>
              <a:rPr lang="es-ES" dirty="0"/>
              <a:t>Comportamiento histórico del presupuesto de gastos </a:t>
            </a:r>
            <a:br>
              <a:rPr lang="es-ES" dirty="0"/>
            </a:br>
            <a:r>
              <a:rPr lang="es-ES" dirty="0"/>
              <a:t>Secretaría  ____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7EA537-B617-E7E7-5857-747A385071B3}"/>
              </a:ext>
            </a:extLst>
          </p:cNvPr>
          <p:cNvSpPr txBox="1"/>
          <p:nvPr/>
        </p:nvSpPr>
        <p:spPr>
          <a:xfrm>
            <a:off x="1075036" y="2283739"/>
            <a:ext cx="8686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Incluir gráfica con el comportamiento histórico 2020 al 2026, a pesos Constantes del 2026</a:t>
            </a:r>
          </a:p>
          <a:p>
            <a:r>
              <a:rPr lang="es-ES" dirty="0"/>
              <a:t>A nivel agregado:</a:t>
            </a:r>
          </a:p>
          <a:p>
            <a:r>
              <a:rPr lang="es-ES" dirty="0"/>
              <a:t>Gastos de Funcionamiento</a:t>
            </a:r>
          </a:p>
          <a:p>
            <a:r>
              <a:rPr lang="es-ES" dirty="0"/>
              <a:t>Gastos de Personal</a:t>
            </a:r>
          </a:p>
          <a:p>
            <a:r>
              <a:rPr lang="es-ES" dirty="0"/>
              <a:t>Bienes y Servicios Funcionamiento</a:t>
            </a:r>
          </a:p>
          <a:p>
            <a:r>
              <a:rPr lang="es-ES" dirty="0"/>
              <a:t>Gastos de Inversión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593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04A8F-2F3A-C2F7-827B-1521988B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FE9C22B5-E5A1-5B07-84D2-5280AA19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31" y="192722"/>
            <a:ext cx="10555969" cy="639809"/>
          </a:xfrm>
        </p:spPr>
        <p:txBody>
          <a:bodyPr/>
          <a:lstStyle/>
          <a:p>
            <a:r>
              <a:rPr lang="es-ES" dirty="0"/>
              <a:t>Austeridad en el gasto</a:t>
            </a:r>
            <a:br>
              <a:rPr lang="es-ES" dirty="0"/>
            </a:br>
            <a:r>
              <a:rPr lang="es-ES" sz="2400" dirty="0"/>
              <a:t>Secretaría  ____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C4F454-83A6-CC07-B1C9-10C904B346DE}"/>
              </a:ext>
            </a:extLst>
          </p:cNvPr>
          <p:cNvSpPr txBox="1"/>
          <p:nvPr/>
        </p:nvSpPr>
        <p:spPr>
          <a:xfrm>
            <a:off x="8329741" y="795618"/>
            <a:ext cx="340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Cifras en millones de pesos corrientes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D9E22B0-4B14-D3CD-F068-E5EA21800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07240"/>
              </p:ext>
            </p:extLst>
          </p:nvPr>
        </p:nvGraphicFramePr>
        <p:xfrm>
          <a:off x="368718" y="1072617"/>
          <a:ext cx="11454564" cy="54200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50080">
                  <a:extLst>
                    <a:ext uri="{9D8B030D-6E8A-4147-A177-3AD203B41FA5}">
                      <a16:colId xmlns:a16="http://schemas.microsoft.com/office/drawing/2014/main" val="1642775610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805731789"/>
                    </a:ext>
                  </a:extLst>
                </a:gridCol>
                <a:gridCol w="1183903">
                  <a:extLst>
                    <a:ext uri="{9D8B030D-6E8A-4147-A177-3AD203B41FA5}">
                      <a16:colId xmlns:a16="http://schemas.microsoft.com/office/drawing/2014/main" val="4093858413"/>
                    </a:ext>
                  </a:extLst>
                </a:gridCol>
                <a:gridCol w="1222408">
                  <a:extLst>
                    <a:ext uri="{9D8B030D-6E8A-4147-A177-3AD203B41FA5}">
                      <a16:colId xmlns:a16="http://schemas.microsoft.com/office/drawing/2014/main" val="1645271175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83630239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3142392599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819199940"/>
                    </a:ext>
                  </a:extLst>
                </a:gridCol>
                <a:gridCol w="970552">
                  <a:extLst>
                    <a:ext uri="{9D8B030D-6E8A-4147-A177-3AD203B41FA5}">
                      <a16:colId xmlns:a16="http://schemas.microsoft.com/office/drawing/2014/main" val="443783150"/>
                    </a:ext>
                  </a:extLst>
                </a:gridCol>
              </a:tblGrid>
              <a:tr h="8813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Concepto de Austeridad – Decreto 062 / 2024</a:t>
                      </a:r>
                    </a:p>
                    <a:p>
                      <a:pPr algn="ctr" fontAlgn="ctr"/>
                      <a:r>
                        <a:rPr lang="es-E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(Funcionamiento + Inversión)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Presupuesto Ejecutado (Compromisos)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(a)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Presupuesto Disponible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(b)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Presupuesto ejecutado al 30/06/2025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(Compromisos)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(c)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Proyección ejecución al 31/12/2025</a:t>
                      </a:r>
                    </a:p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(Compromisos)</a:t>
                      </a:r>
                    </a:p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(d)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% Ahorro 2025</a:t>
                      </a:r>
                    </a:p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1-(d/a)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Presupuesto Programado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  <a:r>
                        <a:rPr lang="es-ES" sz="1200" b="1">
                          <a:solidFill>
                            <a:schemeClr val="tx1"/>
                          </a:solidFill>
                          <a:latin typeface="+mn-lt"/>
                        </a:rPr>
                        <a:t>Ahorro 2026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1-(e/d)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86399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6°. Gasto en Contratos de Prestación de Servicios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927548"/>
                  </a:ext>
                </a:extLst>
              </a:tr>
              <a:tr h="246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7°. Horas extras, dominicales y festivos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8038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8°. Viáticos y gastos de viaje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4036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9°. Compensación por vacaciones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37640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10. Bono navideño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92832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11. Capacitación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60834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12. Bienestar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95964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13. Eventos y conmemoraciones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77031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14. Fondos educativos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736468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15. Telefonía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789931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16. Vehículos oficiales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03546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17. Adquisición de vehículos y maquinaria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073287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18. Fotocopiado, multicopiado e impresión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083127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19. Publicidad distrital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8234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20. Cajas menores.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17314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21. Mantenimiento o reparación de bienes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94225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22. Suscripciones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86205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 23. Servicios públicos</a:t>
                      </a:r>
                    </a:p>
                  </a:txBody>
                  <a:tcPr marL="9525" marR="9525" marT="9525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9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2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30D3838-DE75-AAF8-C62B-DE5C62ED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38243"/>
              </p:ext>
            </p:extLst>
          </p:nvPr>
        </p:nvGraphicFramePr>
        <p:xfrm>
          <a:off x="340963" y="1790700"/>
          <a:ext cx="3456122" cy="4281649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2226547">
                  <a:extLst>
                    <a:ext uri="{9D8B030D-6E8A-4147-A177-3AD203B41FA5}">
                      <a16:colId xmlns:a16="http://schemas.microsoft.com/office/drawing/2014/main" val="3331773814"/>
                    </a:ext>
                  </a:extLst>
                </a:gridCol>
                <a:gridCol w="1229575">
                  <a:extLst>
                    <a:ext uri="{9D8B030D-6E8A-4147-A177-3AD203B41FA5}">
                      <a16:colId xmlns:a16="http://schemas.microsoft.com/office/drawing/2014/main" val="4114100043"/>
                    </a:ext>
                  </a:extLst>
                </a:gridCol>
              </a:tblGrid>
              <a:tr h="687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PRODUCTO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Presupuesto</a:t>
                      </a:r>
                    </a:p>
                    <a:p>
                      <a:pPr algn="ct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</a:p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(Mill de $)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0987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Producto 1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150,00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81504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Producto 2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100,00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44239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Producto 3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88,00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10521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Producto 4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60,00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631198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Producto 5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30,00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8136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Producto 6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10,00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487325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Otros Productos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588713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448,00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0280"/>
                  </a:ext>
                </a:extLst>
              </a:tr>
            </a:tbl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0E853FC0-31D6-E2C7-94BA-E77BEA7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376065"/>
            <a:ext cx="6550025" cy="639809"/>
          </a:xfrm>
        </p:spPr>
        <p:txBody>
          <a:bodyPr/>
          <a:lstStyle/>
          <a:p>
            <a:r>
              <a:rPr lang="es-ES" dirty="0"/>
              <a:t> Principales Productos PMR</a:t>
            </a:r>
            <a:br>
              <a:rPr lang="es-ES" dirty="0"/>
            </a:br>
            <a:r>
              <a:rPr lang="es-ES" dirty="0"/>
              <a:t>Secretaría ____</a:t>
            </a:r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E342D38-D1A6-A9C2-3F08-E2B06DC5190B}"/>
              </a:ext>
            </a:extLst>
          </p:cNvPr>
          <p:cNvGraphicFramePr>
            <a:graphicFrameLocks/>
          </p:cNvGraphicFramePr>
          <p:nvPr/>
        </p:nvGraphicFramePr>
        <p:xfrm>
          <a:off x="4559934" y="1962311"/>
          <a:ext cx="6550025" cy="402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275F40A-15CE-A57A-3B6F-8D2806219F38}"/>
              </a:ext>
            </a:extLst>
          </p:cNvPr>
          <p:cNvSpPr txBox="1"/>
          <p:nvPr/>
        </p:nvSpPr>
        <p:spPr>
          <a:xfrm>
            <a:off x="4457700" y="6303133"/>
            <a:ext cx="541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/>
                </a:solidFill>
              </a:rPr>
              <a:t>Adjuntar Excel: Anexo 9-PMR_Programación_2026_Entidades</a:t>
            </a:r>
            <a:endParaRPr lang="es-CO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E853FC0-31D6-E2C7-94BA-E77BEA7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37965"/>
            <a:ext cx="9992703" cy="639809"/>
          </a:xfrm>
        </p:spPr>
        <p:txBody>
          <a:bodyPr/>
          <a:lstStyle/>
          <a:p>
            <a:r>
              <a:rPr lang="es-ES" dirty="0"/>
              <a:t>Metas Plan de Desarrollo Secretaría____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4E1D7F4-C180-6BD4-632F-3395D49E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02637"/>
              </p:ext>
            </p:extLst>
          </p:nvPr>
        </p:nvGraphicFramePr>
        <p:xfrm>
          <a:off x="945957" y="1101367"/>
          <a:ext cx="10300086" cy="5261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6623">
                  <a:extLst>
                    <a:ext uri="{9D8B030D-6E8A-4147-A177-3AD203B41FA5}">
                      <a16:colId xmlns:a16="http://schemas.microsoft.com/office/drawing/2014/main" val="1642775610"/>
                    </a:ext>
                  </a:extLst>
                </a:gridCol>
                <a:gridCol w="993795">
                  <a:extLst>
                    <a:ext uri="{9D8B030D-6E8A-4147-A177-3AD203B41FA5}">
                      <a16:colId xmlns:a16="http://schemas.microsoft.com/office/drawing/2014/main" val="1959534046"/>
                    </a:ext>
                  </a:extLst>
                </a:gridCol>
                <a:gridCol w="1143999">
                  <a:extLst>
                    <a:ext uri="{9D8B030D-6E8A-4147-A177-3AD203B41FA5}">
                      <a16:colId xmlns:a16="http://schemas.microsoft.com/office/drawing/2014/main" val="3343580046"/>
                    </a:ext>
                  </a:extLst>
                </a:gridCol>
                <a:gridCol w="1147853">
                  <a:extLst>
                    <a:ext uri="{9D8B030D-6E8A-4147-A177-3AD203B41FA5}">
                      <a16:colId xmlns:a16="http://schemas.microsoft.com/office/drawing/2014/main" val="1332401797"/>
                    </a:ext>
                  </a:extLst>
                </a:gridCol>
                <a:gridCol w="1014776">
                  <a:extLst>
                    <a:ext uri="{9D8B030D-6E8A-4147-A177-3AD203B41FA5}">
                      <a16:colId xmlns:a16="http://schemas.microsoft.com/office/drawing/2014/main" val="3948917853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1665613155"/>
                    </a:ext>
                  </a:extLst>
                </a:gridCol>
                <a:gridCol w="1406412">
                  <a:extLst>
                    <a:ext uri="{9D8B030D-6E8A-4147-A177-3AD203B41FA5}">
                      <a16:colId xmlns:a16="http://schemas.microsoft.com/office/drawing/2014/main" val="2406062630"/>
                    </a:ext>
                  </a:extLst>
                </a:gridCol>
              </a:tblGrid>
              <a:tr h="335878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Meta producto e indicador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del Plan de Desarrollo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Vigencia 2025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FDF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Vigencia 2026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86399"/>
                  </a:ext>
                </a:extLst>
              </a:tr>
              <a:tr h="863654">
                <a:tc vMerge="1"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tx1"/>
                          </a:solidFill>
                        </a:rPr>
                        <a:t>Numero y Meta Plan de Desarrollo</a:t>
                      </a:r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FD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</a:rPr>
                        <a:t>Magnitud meta 2025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/>
                        <a:t>% cumplimiento meta</a:t>
                      </a:r>
                    </a:p>
                    <a:p>
                      <a:pPr algn="ctr"/>
                      <a:r>
                        <a:rPr lang="es-CO" sz="1200" b="1" dirty="0"/>
                        <a:t>Jun/2025</a:t>
                      </a:r>
                      <a:endParaRPr lang="es-CO" sz="12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/>
                        <a:t>% cumplimiento meta </a:t>
                      </a:r>
                    </a:p>
                    <a:p>
                      <a:pPr algn="ctr"/>
                      <a:r>
                        <a:rPr lang="es-CO" sz="1200" b="1" dirty="0"/>
                        <a:t>Dic/2025</a:t>
                      </a:r>
                      <a:endParaRPr lang="es-CO" sz="12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Presupuesto programado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Magnitud meta programada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Presupuesto programado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25131747"/>
                  </a:ext>
                </a:extLst>
              </a:tr>
              <a:tr h="479573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/>
                        <a:t>Código</a:t>
                      </a:r>
                      <a:r>
                        <a:rPr lang="es-CO" sz="1200" baseline="0" dirty="0"/>
                        <a:t> meta</a:t>
                      </a:r>
                      <a:r>
                        <a:rPr lang="es-CO" sz="1200" dirty="0"/>
                        <a:t> – Nombre de la meta producto</a:t>
                      </a:r>
                    </a:p>
                    <a:p>
                      <a:pPr algn="just"/>
                      <a:r>
                        <a:rPr lang="es-CO" sz="1200" dirty="0"/>
                        <a:t>Código indicador – Nombre del indicador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###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###%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###%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$$$$$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###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$$$$$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3409647549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lvl="0"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46408038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1389450902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1436794840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2058363349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1191289718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/>
                </a:tc>
                <a:extLst>
                  <a:ext uri="{0D108BD9-81ED-4DB2-BD59-A6C34878D82A}">
                    <a16:rowId xmlns:a16="http://schemas.microsoft.com/office/drawing/2014/main" val="3643680474"/>
                  </a:ext>
                </a:extLst>
              </a:tr>
              <a:tr h="511751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b="1" kern="1200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lang="es-CO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1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1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1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dk1"/>
                          </a:solidFill>
                        </a:rPr>
                        <a:t>$$$$$</a:t>
                      </a:r>
                      <a:endParaRPr lang="es-CO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dk1"/>
                          </a:solidFill>
                        </a:rPr>
                        <a:t>$$$$$</a:t>
                      </a:r>
                      <a:endParaRPr lang="es-CO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8216420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AD90358-75D5-350B-9BFB-3831A604E4F9}"/>
              </a:ext>
            </a:extLst>
          </p:cNvPr>
          <p:cNvSpPr txBox="1"/>
          <p:nvPr/>
        </p:nvSpPr>
        <p:spPr>
          <a:xfrm>
            <a:off x="8743950" y="865647"/>
            <a:ext cx="254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Cifras en millones de pesos corrientes</a:t>
            </a:r>
          </a:p>
        </p:txBody>
      </p:sp>
    </p:spTree>
    <p:extLst>
      <p:ext uri="{BB962C8B-B14F-4D97-AF65-F5344CB8AC3E}">
        <p14:creationId xmlns:p14="http://schemas.microsoft.com/office/powerpoint/2010/main" val="318196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E853FC0-31D6-E2C7-94BA-E77BEA7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37965"/>
            <a:ext cx="9992703" cy="639809"/>
          </a:xfrm>
        </p:spPr>
        <p:txBody>
          <a:bodyPr/>
          <a:lstStyle/>
          <a:p>
            <a:r>
              <a:rPr lang="es-ES" dirty="0" err="1"/>
              <a:t>POAI</a:t>
            </a:r>
            <a:r>
              <a:rPr lang="es-ES" dirty="0"/>
              <a:t> Secretaría____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4E1D7F4-C180-6BD4-632F-3395D49E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61111"/>
              </p:ext>
            </p:extLst>
          </p:nvPr>
        </p:nvGraphicFramePr>
        <p:xfrm>
          <a:off x="561974" y="1105145"/>
          <a:ext cx="11168923" cy="5037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2203">
                  <a:extLst>
                    <a:ext uri="{9D8B030D-6E8A-4147-A177-3AD203B41FA5}">
                      <a16:colId xmlns:a16="http://schemas.microsoft.com/office/drawing/2014/main" val="1642775610"/>
                    </a:ext>
                  </a:extLst>
                </a:gridCol>
                <a:gridCol w="1592203">
                  <a:extLst>
                    <a:ext uri="{9D8B030D-6E8A-4147-A177-3AD203B41FA5}">
                      <a16:colId xmlns:a16="http://schemas.microsoft.com/office/drawing/2014/main" val="871668531"/>
                    </a:ext>
                  </a:extLst>
                </a:gridCol>
                <a:gridCol w="966297">
                  <a:extLst>
                    <a:ext uri="{9D8B030D-6E8A-4147-A177-3AD203B41FA5}">
                      <a16:colId xmlns:a16="http://schemas.microsoft.com/office/drawing/2014/main" val="3078099166"/>
                    </a:ext>
                  </a:extLst>
                </a:gridCol>
                <a:gridCol w="1250461">
                  <a:extLst>
                    <a:ext uri="{9D8B030D-6E8A-4147-A177-3AD203B41FA5}">
                      <a16:colId xmlns:a16="http://schemas.microsoft.com/office/drawing/2014/main" val="680799111"/>
                    </a:ext>
                  </a:extLst>
                </a:gridCol>
                <a:gridCol w="4509477">
                  <a:extLst>
                    <a:ext uri="{9D8B030D-6E8A-4147-A177-3AD203B41FA5}">
                      <a16:colId xmlns:a16="http://schemas.microsoft.com/office/drawing/2014/main" val="970751223"/>
                    </a:ext>
                  </a:extLst>
                </a:gridCol>
                <a:gridCol w="1258282">
                  <a:extLst>
                    <a:ext uri="{9D8B030D-6E8A-4147-A177-3AD203B41FA5}">
                      <a16:colId xmlns:a16="http://schemas.microsoft.com/office/drawing/2014/main" val="1939894518"/>
                    </a:ext>
                  </a:extLst>
                </a:gridCol>
              </a:tblGrid>
              <a:tr h="335878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Objetivo Estructurante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Programa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Proyecto de Inversión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Presupuesto programado 2026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730386399"/>
                  </a:ext>
                </a:extLst>
              </a:tr>
              <a:tr h="335878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tx1"/>
                          </a:solidFill>
                        </a:rPr>
                        <a:t>Código </a:t>
                      </a:r>
                      <a:r>
                        <a:rPr lang="es-CO" sz="1400" b="1" kern="1200" dirty="0" err="1">
                          <a:solidFill>
                            <a:schemeClr val="tx1"/>
                          </a:solidFill>
                        </a:rPr>
                        <a:t>SegPlan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err="1">
                          <a:solidFill>
                            <a:schemeClr val="tx1"/>
                          </a:solidFill>
                        </a:rPr>
                        <a:t>BPIN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8136"/>
                  </a:ext>
                </a:extLst>
              </a:tr>
              <a:tr h="479573">
                <a:tc gridSpan="5">
                  <a:txBody>
                    <a:bodyPr/>
                    <a:lstStyle/>
                    <a:p>
                      <a:pPr algn="just"/>
                      <a:r>
                        <a:rPr lang="es-CO" sz="1200" dirty="0"/>
                        <a:t>Objetivo estructurante (código y nombre)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Total Objetivo estructurante $$$$$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409647549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lvl="0"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lvl="0" algn="just"/>
                      <a:r>
                        <a:rPr lang="es-CO" sz="1200" dirty="0"/>
                        <a:t>Programa (código y nombre)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lvl="0"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CO" sz="1200" dirty="0"/>
                        <a:t>Total</a:t>
                      </a:r>
                      <a:r>
                        <a:rPr lang="es-CO" sz="1200" baseline="0" dirty="0"/>
                        <a:t> Programa $$$$$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6408038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009999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2024110010290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/>
                        <a:t>Nombre del proyecto de inversión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$$$$$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389450902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436794840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058363349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91289718"/>
                  </a:ext>
                </a:extLst>
              </a:tr>
              <a:tr h="51175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643680474"/>
                  </a:ext>
                </a:extLst>
              </a:tr>
              <a:tr h="511751"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tx1"/>
                          </a:solidFill>
                        </a:rPr>
                        <a:t>TOTAL SECRETARÍA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b="1" kern="1200" dirty="0">
                          <a:solidFill>
                            <a:schemeClr val="dk1"/>
                          </a:solidFill>
                        </a:rPr>
                        <a:t>$$$$$</a:t>
                      </a:r>
                      <a:endParaRPr lang="es-CO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21642097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7D7F72A-EE08-ED28-F073-7994C4947A8F}"/>
              </a:ext>
            </a:extLst>
          </p:cNvPr>
          <p:cNvSpPr txBox="1"/>
          <p:nvPr/>
        </p:nvSpPr>
        <p:spPr>
          <a:xfrm>
            <a:off x="9210675" y="865647"/>
            <a:ext cx="254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Cifras en millones de pesos corrientes</a:t>
            </a:r>
          </a:p>
        </p:txBody>
      </p:sp>
    </p:spTree>
    <p:extLst>
      <p:ext uri="{BB962C8B-B14F-4D97-AF65-F5344CB8AC3E}">
        <p14:creationId xmlns:p14="http://schemas.microsoft.com/office/powerpoint/2010/main" val="378942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E72B-5B3A-19A5-92F2-F92ED314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13ECA-523C-BB01-A3C2-2F0ED370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781" y="2857858"/>
            <a:ext cx="5532437" cy="1142284"/>
          </a:xfrm>
        </p:spPr>
        <p:txBody>
          <a:bodyPr/>
          <a:lstStyle/>
          <a:p>
            <a:pPr algn="ctr"/>
            <a:r>
              <a:rPr lang="es-CO" sz="4000" noProof="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301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7">
            <a:extLst>
              <a:ext uri="{FF2B5EF4-FFF2-40B4-BE49-F238E27FC236}">
                <a16:creationId xmlns:a16="http://schemas.microsoft.com/office/drawing/2014/main" id="{E2151782-D3E9-0ADE-073F-D24B2A2A8B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99317" y="1612823"/>
            <a:ext cx="9030608" cy="22638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Ejecución Presupuestal 2025 Sector _____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Presupuesto 2026 Sector _____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Principales logros de inversión 2025 - Sector ___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Principales apuestas de inversión a financiar en el 2026 – Sector  ___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Obras de infraestructura a financiar con recursos 2026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Anteproyecto de Presupuesto 2026 por Entidad</a:t>
            </a:r>
          </a:p>
          <a:p>
            <a:pPr marL="0" indent="0">
              <a:buNone/>
            </a:pPr>
            <a:endParaRPr lang="es-ES" dirty="0"/>
          </a:p>
          <a:p>
            <a:endParaRPr lang="es-CO" dirty="0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D6D9BBD3-E7BF-985A-F51C-3149AD1B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901" y="621140"/>
            <a:ext cx="4526498" cy="636160"/>
          </a:xfrm>
        </p:spPr>
        <p:txBody>
          <a:bodyPr/>
          <a:lstStyle/>
          <a:p>
            <a:r>
              <a:rPr lang="es-ES" dirty="0"/>
              <a:t>Contenido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1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9BB92D4-599E-252C-ACDF-E9D2FE4A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9" y="389048"/>
            <a:ext cx="6022066" cy="1041435"/>
          </a:xfrm>
        </p:spPr>
        <p:txBody>
          <a:bodyPr/>
          <a:lstStyle/>
          <a:p>
            <a:r>
              <a:rPr lang="es-ES" dirty="0"/>
              <a:t>1. Ejecución presupuestal 2025</a:t>
            </a:r>
            <a:br>
              <a:rPr lang="es-ES" dirty="0"/>
            </a:br>
            <a:r>
              <a:rPr lang="es-ES" dirty="0"/>
              <a:t>Sector _____</a:t>
            </a:r>
            <a:endParaRPr lang="es-CO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9957E68-DF85-DFAB-8D7C-89B7C03F3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6154"/>
              </p:ext>
            </p:extLst>
          </p:nvPr>
        </p:nvGraphicFramePr>
        <p:xfrm>
          <a:off x="7093400" y="243178"/>
          <a:ext cx="46291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29126" imgH="1057104" progId="Excel.Sheet.12">
                  <p:embed/>
                </p:oleObj>
              </mc:Choice>
              <mc:Fallback>
                <p:oleObj name="Worksheet" r:id="rId2" imgW="4629126" imgH="1057104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9957E68-DF85-DFAB-8D7C-89B7C03F3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3400" y="243178"/>
                        <a:ext cx="46291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3437ED-51E1-8B3F-548F-0674F3076944}"/>
              </a:ext>
            </a:extLst>
          </p:cNvPr>
          <p:cNvCxnSpPr>
            <a:cxnSpLocks/>
          </p:cNvCxnSpPr>
          <p:nvPr/>
        </p:nvCxnSpPr>
        <p:spPr>
          <a:xfrm>
            <a:off x="5805716" y="1807030"/>
            <a:ext cx="0" cy="47752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C7CA2F-9FA2-2FBB-9104-70C73C231E70}"/>
              </a:ext>
            </a:extLst>
          </p:cNvPr>
          <p:cNvSpPr txBox="1"/>
          <p:nvPr/>
        </p:nvSpPr>
        <p:spPr>
          <a:xfrm>
            <a:off x="471375" y="2077409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Secretaría ____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24A93C1-E1BD-2291-0E71-B0FFE72718A1}"/>
              </a:ext>
            </a:extLst>
          </p:cNvPr>
          <p:cNvSpPr txBox="1"/>
          <p:nvPr/>
        </p:nvSpPr>
        <p:spPr>
          <a:xfrm>
            <a:off x="464119" y="4494037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Entidad ____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0651BE-38E5-9AF2-B442-4AB07EAA61E0}"/>
              </a:ext>
            </a:extLst>
          </p:cNvPr>
          <p:cNvSpPr txBox="1"/>
          <p:nvPr/>
        </p:nvSpPr>
        <p:spPr>
          <a:xfrm>
            <a:off x="6095660" y="2070154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Entidad  ____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DCF9D02-57E2-24BD-81F2-2E178ADB9596}"/>
              </a:ext>
            </a:extLst>
          </p:cNvPr>
          <p:cNvSpPr txBox="1"/>
          <p:nvPr/>
        </p:nvSpPr>
        <p:spPr>
          <a:xfrm>
            <a:off x="6088404" y="4486782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Entidad ____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6020AABA-0C29-C83F-DF0B-5C4186997A5C}"/>
              </a:ext>
            </a:extLst>
          </p:cNvPr>
          <p:cNvGraphicFramePr>
            <a:graphicFrameLocks/>
          </p:cNvGraphicFramePr>
          <p:nvPr/>
        </p:nvGraphicFramePr>
        <p:xfrm>
          <a:off x="1940381" y="1794372"/>
          <a:ext cx="3629025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6020AABA-0C29-C83F-DF0B-5C4186997A5C}"/>
              </a:ext>
            </a:extLst>
          </p:cNvPr>
          <p:cNvGraphicFramePr>
            <a:graphicFrameLocks/>
          </p:cNvGraphicFramePr>
          <p:nvPr/>
        </p:nvGraphicFramePr>
        <p:xfrm>
          <a:off x="1925637" y="4394744"/>
          <a:ext cx="3629025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020AABA-0C29-C83F-DF0B-5C4186997A5C}"/>
              </a:ext>
            </a:extLst>
          </p:cNvPr>
          <p:cNvGraphicFramePr>
            <a:graphicFrameLocks/>
          </p:cNvGraphicFramePr>
          <p:nvPr/>
        </p:nvGraphicFramePr>
        <p:xfrm>
          <a:off x="7648571" y="4394744"/>
          <a:ext cx="3629025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6020AABA-0C29-C83F-DF0B-5C4186997A5C}"/>
              </a:ext>
            </a:extLst>
          </p:cNvPr>
          <p:cNvGraphicFramePr>
            <a:graphicFrameLocks/>
          </p:cNvGraphicFramePr>
          <p:nvPr/>
        </p:nvGraphicFramePr>
        <p:xfrm>
          <a:off x="7663315" y="1794372"/>
          <a:ext cx="3629025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39304237-5537-50AF-B7E5-8A35FD19A1E4}"/>
              </a:ext>
            </a:extLst>
          </p:cNvPr>
          <p:cNvSpPr txBox="1"/>
          <p:nvPr/>
        </p:nvSpPr>
        <p:spPr>
          <a:xfrm>
            <a:off x="3413807" y="2518504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80%</a:t>
            </a:r>
          </a:p>
          <a:p>
            <a:pPr algn="ctr"/>
            <a:r>
              <a:rPr lang="es-CO" b="1" dirty="0"/>
              <a:t>Giros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B81F7E7-D2DD-E3D3-F56A-6A6E8D83D99D}"/>
              </a:ext>
            </a:extLst>
          </p:cNvPr>
          <p:cNvSpPr txBox="1"/>
          <p:nvPr/>
        </p:nvSpPr>
        <p:spPr>
          <a:xfrm>
            <a:off x="9151255" y="2493493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66%</a:t>
            </a:r>
          </a:p>
          <a:p>
            <a:pPr algn="ctr"/>
            <a:r>
              <a:rPr lang="es-CO" b="1" dirty="0"/>
              <a:t>Giros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F5C53E-A4C1-1802-FF7E-6D0ABEF83A37}"/>
              </a:ext>
            </a:extLst>
          </p:cNvPr>
          <p:cNvSpPr txBox="1"/>
          <p:nvPr/>
        </p:nvSpPr>
        <p:spPr>
          <a:xfrm>
            <a:off x="9129481" y="5125700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80%</a:t>
            </a:r>
          </a:p>
          <a:p>
            <a:pPr algn="ctr"/>
            <a:r>
              <a:rPr lang="es-CO" b="1" dirty="0"/>
              <a:t>Giros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CA726DB-C919-D632-D610-D02A1C5389F1}"/>
              </a:ext>
            </a:extLst>
          </p:cNvPr>
          <p:cNvSpPr txBox="1"/>
          <p:nvPr/>
        </p:nvSpPr>
        <p:spPr>
          <a:xfrm>
            <a:off x="3421061" y="5122892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60%</a:t>
            </a:r>
          </a:p>
          <a:p>
            <a:pPr algn="ctr"/>
            <a:r>
              <a:rPr lang="es-CO" b="1" dirty="0"/>
              <a:t>Giros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A60E789-E9AC-DAFF-5B43-807238D0F0E0}"/>
              </a:ext>
            </a:extLst>
          </p:cNvPr>
          <p:cNvCxnSpPr>
            <a:cxnSpLocks/>
          </p:cNvCxnSpPr>
          <p:nvPr/>
        </p:nvCxnSpPr>
        <p:spPr>
          <a:xfrm>
            <a:off x="435426" y="4238169"/>
            <a:ext cx="108131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5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9BB92D4-599E-252C-ACDF-E9D2FE4A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69" y="496113"/>
            <a:ext cx="4993595" cy="942195"/>
          </a:xfrm>
        </p:spPr>
        <p:txBody>
          <a:bodyPr/>
          <a:lstStyle/>
          <a:p>
            <a:r>
              <a:rPr lang="es-ES" dirty="0"/>
              <a:t>2. Presupuesto 2026 </a:t>
            </a:r>
            <a:br>
              <a:rPr lang="es-ES" dirty="0"/>
            </a:br>
            <a:r>
              <a:rPr lang="es-ES" dirty="0"/>
              <a:t>SECTOR _____</a:t>
            </a:r>
            <a:endParaRPr lang="es-CO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9957E68-DF85-DFAB-8D7C-89B7C03F3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65734"/>
              </p:ext>
            </p:extLst>
          </p:nvPr>
        </p:nvGraphicFramePr>
        <p:xfrm>
          <a:off x="6636431" y="381033"/>
          <a:ext cx="4419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19792" imgH="1057104" progId="Excel.Sheet.12">
                  <p:embed/>
                </p:oleObj>
              </mc:Choice>
              <mc:Fallback>
                <p:oleObj name="Worksheet" r:id="rId2" imgW="4419792" imgH="1057104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9957E68-DF85-DFAB-8D7C-89B7C03F3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36431" y="381033"/>
                        <a:ext cx="44196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F9B468-DEC5-5CBC-94A1-6AD5C3D32D4D}"/>
              </a:ext>
            </a:extLst>
          </p:cNvPr>
          <p:cNvGraphicFramePr>
            <a:graphicFrameLocks/>
          </p:cNvGraphicFramePr>
          <p:nvPr/>
        </p:nvGraphicFramePr>
        <p:xfrm>
          <a:off x="561975" y="1669142"/>
          <a:ext cx="10715625" cy="463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756038B-B827-CB2F-5895-F3FE83998BFE}"/>
              </a:ext>
            </a:extLst>
          </p:cNvPr>
          <p:cNvSpPr txBox="1"/>
          <p:nvPr/>
        </p:nvSpPr>
        <p:spPr>
          <a:xfrm>
            <a:off x="8519886" y="1515253"/>
            <a:ext cx="253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61026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E853FC0-31D6-E2C7-94BA-E77BEA7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7490"/>
            <a:ext cx="8315326" cy="639809"/>
          </a:xfrm>
        </p:spPr>
        <p:txBody>
          <a:bodyPr/>
          <a:lstStyle/>
          <a:p>
            <a:r>
              <a:rPr lang="es-ES" dirty="0"/>
              <a:t>3. Principales logros de inversión en 2025</a:t>
            </a:r>
            <a:br>
              <a:rPr lang="es-ES" dirty="0"/>
            </a:br>
            <a:r>
              <a:rPr lang="es-ES" dirty="0"/>
              <a:t>Sector ___</a:t>
            </a: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C503CD-95D7-D00E-6CE6-C908BA31C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1537"/>
              </p:ext>
            </p:extLst>
          </p:nvPr>
        </p:nvGraphicFramePr>
        <p:xfrm>
          <a:off x="571500" y="1523278"/>
          <a:ext cx="112395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2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BDA1538-4432-69BE-2A37-B9902DB34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27324"/>
              </p:ext>
            </p:extLst>
          </p:nvPr>
        </p:nvGraphicFramePr>
        <p:xfrm>
          <a:off x="571498" y="3105380"/>
          <a:ext cx="112395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2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4719DE9-C049-C448-66D2-8EF5524CB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60057"/>
              </p:ext>
            </p:extLst>
          </p:nvPr>
        </p:nvGraphicFramePr>
        <p:xfrm>
          <a:off x="571499" y="4706533"/>
          <a:ext cx="11239499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1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3867B19-A7BD-27CE-85E8-3357B0F1485F}"/>
              </a:ext>
            </a:extLst>
          </p:cNvPr>
          <p:cNvSpPr txBox="1"/>
          <p:nvPr/>
        </p:nvSpPr>
        <p:spPr>
          <a:xfrm>
            <a:off x="9696451" y="1123406"/>
            <a:ext cx="211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Cifras en millones de pesos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55087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5893-9AB5-9235-A980-6F266503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EB165E-EDFF-40D9-14B2-403D2712CD64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523278"/>
          <a:ext cx="112395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2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BCEACB-3328-3071-0608-8F5CB49B5BEC}"/>
              </a:ext>
            </a:extLst>
          </p:cNvPr>
          <p:cNvGraphicFramePr>
            <a:graphicFrameLocks noGrp="1"/>
          </p:cNvGraphicFramePr>
          <p:nvPr/>
        </p:nvGraphicFramePr>
        <p:xfrm>
          <a:off x="571498" y="3105380"/>
          <a:ext cx="112395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2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742D207-CD9E-C353-7786-A0D9F94A09BD}"/>
              </a:ext>
            </a:extLst>
          </p:cNvPr>
          <p:cNvGraphicFramePr>
            <a:graphicFrameLocks noGrp="1"/>
          </p:cNvGraphicFramePr>
          <p:nvPr/>
        </p:nvGraphicFramePr>
        <p:xfrm>
          <a:off x="571499" y="4706533"/>
          <a:ext cx="11239499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061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072438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Entidad____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 marL="0" marR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(Valor Inversión)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0ADEAFC-9C7D-7323-E63A-5FFD6A1D45EB}"/>
              </a:ext>
            </a:extLst>
          </p:cNvPr>
          <p:cNvSpPr txBox="1"/>
          <p:nvPr/>
        </p:nvSpPr>
        <p:spPr>
          <a:xfrm>
            <a:off x="9696451" y="1123406"/>
            <a:ext cx="211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Cifras en millones de pesos</a:t>
            </a:r>
            <a:endParaRPr lang="es-CO" sz="1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79DD7C2-F078-7ECD-E18A-7E5CA226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47490"/>
            <a:ext cx="10982327" cy="639809"/>
          </a:xfrm>
        </p:spPr>
        <p:txBody>
          <a:bodyPr/>
          <a:lstStyle/>
          <a:p>
            <a:r>
              <a:rPr lang="es-ES" dirty="0"/>
              <a:t>4. Principales apuestas de inversión a financiar en el 2026</a:t>
            </a:r>
            <a:br>
              <a:rPr lang="es-ES" dirty="0"/>
            </a:br>
            <a:r>
              <a:rPr lang="es-ES" dirty="0"/>
              <a:t>Sector 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3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E853FC0-31D6-E2C7-94BA-E77BEA7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4" y="328440"/>
            <a:ext cx="10963276" cy="823962"/>
          </a:xfrm>
        </p:spPr>
        <p:txBody>
          <a:bodyPr/>
          <a:lstStyle/>
          <a:p>
            <a:r>
              <a:rPr lang="es-ES" dirty="0"/>
              <a:t>5. Obras de infraestructura a financiar con recursos 2026</a:t>
            </a:r>
            <a:br>
              <a:rPr lang="es-ES" dirty="0"/>
            </a:br>
            <a:r>
              <a:rPr lang="es-ES" dirty="0"/>
              <a:t>Entidad ___</a:t>
            </a: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C503CD-95D7-D00E-6CE6-C908BA31C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5546"/>
              </p:ext>
            </p:extLst>
          </p:nvPr>
        </p:nvGraphicFramePr>
        <p:xfrm>
          <a:off x="656672" y="1867723"/>
          <a:ext cx="10736257" cy="4348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51279">
                  <a:extLst>
                    <a:ext uri="{9D8B030D-6E8A-4147-A177-3AD203B41FA5}">
                      <a16:colId xmlns:a16="http://schemas.microsoft.com/office/drawing/2014/main" val="3975329892"/>
                    </a:ext>
                  </a:extLst>
                </a:gridCol>
                <a:gridCol w="2685480">
                  <a:extLst>
                    <a:ext uri="{9D8B030D-6E8A-4147-A177-3AD203B41FA5}">
                      <a16:colId xmlns:a16="http://schemas.microsoft.com/office/drawing/2014/main" val="2751722463"/>
                    </a:ext>
                  </a:extLst>
                </a:gridCol>
                <a:gridCol w="3199498">
                  <a:extLst>
                    <a:ext uri="{9D8B030D-6E8A-4147-A177-3AD203B41FA5}">
                      <a16:colId xmlns:a16="http://schemas.microsoft.com/office/drawing/2014/main" val="231376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Nombre de la 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Presupuesto</a:t>
                      </a:r>
                    </a:p>
                    <a:p>
                      <a:pPr algn="ctr"/>
                      <a:r>
                        <a:rPr lang="es-MX" dirty="0"/>
                        <a:t>2026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 gasto recurrente anual siguientes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9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9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0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2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5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6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95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9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18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49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96DD8E-D2D3-DA61-FD41-27051D6EDB80}"/>
              </a:ext>
            </a:extLst>
          </p:cNvPr>
          <p:cNvSpPr txBox="1"/>
          <p:nvPr/>
        </p:nvSpPr>
        <p:spPr>
          <a:xfrm>
            <a:off x="7684770" y="1356174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52380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B619-BF76-0DEA-BE02-93F5D47E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>
            <a:extLst>
              <a:ext uri="{FF2B5EF4-FFF2-40B4-BE49-F238E27FC236}">
                <a16:creationId xmlns:a16="http://schemas.microsoft.com/office/drawing/2014/main" id="{C51DDA72-166E-6B69-36B1-0BC7A3A6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3" y="2684042"/>
            <a:ext cx="4928052" cy="1325563"/>
          </a:xfrm>
        </p:spPr>
        <p:txBody>
          <a:bodyPr/>
          <a:lstStyle/>
          <a:p>
            <a:r>
              <a:rPr lang="es-ES" dirty="0"/>
              <a:t>6. Anteproyecto de Presupuesto 2026</a:t>
            </a:r>
            <a:endParaRPr lang="es-CO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87397B2-1366-6512-8955-DDC931D1D721}"/>
              </a:ext>
            </a:extLst>
          </p:cNvPr>
          <p:cNvSpPr txBox="1"/>
          <p:nvPr/>
        </p:nvSpPr>
        <p:spPr>
          <a:xfrm>
            <a:off x="4129464" y="3950539"/>
            <a:ext cx="299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SECRETARÍA _____</a:t>
            </a:r>
          </a:p>
        </p:txBody>
      </p:sp>
    </p:spTree>
    <p:extLst>
      <p:ext uri="{BB962C8B-B14F-4D97-AF65-F5344CB8AC3E}">
        <p14:creationId xmlns:p14="http://schemas.microsoft.com/office/powerpoint/2010/main" val="337492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CA70-F17F-C178-6149-BF69BBF9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8D2C442-2D98-39F8-B85E-2B7085EA5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42203"/>
              </p:ext>
            </p:extLst>
          </p:nvPr>
        </p:nvGraphicFramePr>
        <p:xfrm>
          <a:off x="417285" y="2028939"/>
          <a:ext cx="11555638" cy="21680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4492">
                  <a:extLst>
                    <a:ext uri="{9D8B030D-6E8A-4147-A177-3AD203B41FA5}">
                      <a16:colId xmlns:a16="http://schemas.microsoft.com/office/drawing/2014/main" val="1642775610"/>
                    </a:ext>
                  </a:extLst>
                </a:gridCol>
                <a:gridCol w="1228692">
                  <a:extLst>
                    <a:ext uri="{9D8B030D-6E8A-4147-A177-3AD203B41FA5}">
                      <a16:colId xmlns:a16="http://schemas.microsoft.com/office/drawing/2014/main" val="2083630239"/>
                    </a:ext>
                  </a:extLst>
                </a:gridCol>
                <a:gridCol w="972682">
                  <a:extLst>
                    <a:ext uri="{9D8B030D-6E8A-4147-A177-3AD203B41FA5}">
                      <a16:colId xmlns:a16="http://schemas.microsoft.com/office/drawing/2014/main" val="2653152364"/>
                    </a:ext>
                  </a:extLst>
                </a:gridCol>
                <a:gridCol w="1100687">
                  <a:extLst>
                    <a:ext uri="{9D8B030D-6E8A-4147-A177-3AD203B41FA5}">
                      <a16:colId xmlns:a16="http://schemas.microsoft.com/office/drawing/2014/main" val="4096817007"/>
                    </a:ext>
                  </a:extLst>
                </a:gridCol>
                <a:gridCol w="1100688">
                  <a:extLst>
                    <a:ext uri="{9D8B030D-6E8A-4147-A177-3AD203B41FA5}">
                      <a16:colId xmlns:a16="http://schemas.microsoft.com/office/drawing/2014/main" val="1058842669"/>
                    </a:ext>
                  </a:extLst>
                </a:gridCol>
                <a:gridCol w="1294247">
                  <a:extLst>
                    <a:ext uri="{9D8B030D-6E8A-4147-A177-3AD203B41FA5}">
                      <a16:colId xmlns:a16="http://schemas.microsoft.com/office/drawing/2014/main" val="255474384"/>
                    </a:ext>
                  </a:extLst>
                </a:gridCol>
                <a:gridCol w="1028552">
                  <a:extLst>
                    <a:ext uri="{9D8B030D-6E8A-4147-A177-3AD203B41FA5}">
                      <a16:colId xmlns:a16="http://schemas.microsoft.com/office/drawing/2014/main" val="3877671273"/>
                    </a:ext>
                  </a:extLst>
                </a:gridCol>
                <a:gridCol w="960916">
                  <a:extLst>
                    <a:ext uri="{9D8B030D-6E8A-4147-A177-3AD203B41FA5}">
                      <a16:colId xmlns:a16="http://schemas.microsoft.com/office/drawing/2014/main" val="876320033"/>
                    </a:ext>
                  </a:extLst>
                </a:gridCol>
                <a:gridCol w="1082341">
                  <a:extLst>
                    <a:ext uri="{9D8B030D-6E8A-4147-A177-3AD203B41FA5}">
                      <a16:colId xmlns:a16="http://schemas.microsoft.com/office/drawing/2014/main" val="4043158259"/>
                    </a:ext>
                  </a:extLst>
                </a:gridCol>
                <a:gridCol w="1082341">
                  <a:extLst>
                    <a:ext uri="{9D8B030D-6E8A-4147-A177-3AD203B41FA5}">
                      <a16:colId xmlns:a16="http://schemas.microsoft.com/office/drawing/2014/main" val="894995496"/>
                    </a:ext>
                  </a:extLst>
                </a:gridCol>
              </a:tblGrid>
              <a:tr h="277228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Ítem 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Valor programado </a:t>
                      </a: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Fuentes de Financiación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Valor 2026 con Vigencia Futura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% del </a:t>
                      </a:r>
                      <a:r>
                        <a:rPr lang="es-CO" sz="1400" b="1" dirty="0" err="1">
                          <a:solidFill>
                            <a:schemeClr val="tx1"/>
                          </a:solidFill>
                        </a:rPr>
                        <a:t>Ppto</a:t>
                      </a:r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 2026 con VF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Fuentes de Financiación VF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386399"/>
                  </a:ext>
                </a:extLst>
              </a:tr>
              <a:tr h="296946">
                <a:tc vMerge="1"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tx1"/>
                          </a:solidFill>
                        </a:rPr>
                        <a:t>Numero y Meta Plan de Desarrollo</a:t>
                      </a:r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FD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1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2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…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1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2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Fuente …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131747"/>
                  </a:ext>
                </a:extLst>
              </a:tr>
              <a:tr h="488120"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Gastos de funcionamiento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8038"/>
                  </a:ext>
                </a:extLst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Gastos de Inversión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4036"/>
                  </a:ext>
                </a:extLst>
              </a:tr>
              <a:tr h="439041"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Total Presupuesto de Gastos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4937640"/>
                  </a:ext>
                </a:extLst>
              </a:tr>
            </a:tbl>
          </a:graphicData>
        </a:graphic>
      </p:graphicFrame>
      <p:sp>
        <p:nvSpPr>
          <p:cNvPr id="8" name="Título 4">
            <a:extLst>
              <a:ext uri="{FF2B5EF4-FFF2-40B4-BE49-F238E27FC236}">
                <a16:creationId xmlns:a16="http://schemas.microsoft.com/office/drawing/2014/main" id="{A60A7806-FB37-0766-A5C5-BAE1598D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31" y="192722"/>
            <a:ext cx="10555969" cy="639809"/>
          </a:xfrm>
        </p:spPr>
        <p:txBody>
          <a:bodyPr/>
          <a:lstStyle/>
          <a:p>
            <a:r>
              <a:rPr lang="es-ES" dirty="0"/>
              <a:t>Financiación presupuesto de gastos 2026</a:t>
            </a:r>
            <a:br>
              <a:rPr lang="es-ES" dirty="0"/>
            </a:br>
            <a:r>
              <a:rPr lang="es-ES" dirty="0"/>
              <a:t>Secretaría  ____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1C4582-D71A-1E1E-A303-C5ACFDAFA18E}"/>
              </a:ext>
            </a:extLst>
          </p:cNvPr>
          <p:cNvSpPr txBox="1"/>
          <p:nvPr/>
        </p:nvSpPr>
        <p:spPr>
          <a:xfrm>
            <a:off x="8039098" y="1721162"/>
            <a:ext cx="39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5570385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resentación-2">
      <a:dk1>
        <a:srgbClr val="232A34"/>
      </a:dk1>
      <a:lt1>
        <a:srgbClr val="FFFFFF"/>
      </a:lt1>
      <a:dk2>
        <a:srgbClr val="737373"/>
      </a:dk2>
      <a:lt2>
        <a:srgbClr val="FFFFFF"/>
      </a:lt2>
      <a:accent1>
        <a:srgbClr val="F5C157"/>
      </a:accent1>
      <a:accent2>
        <a:srgbClr val="8091A9"/>
      </a:accent2>
      <a:accent3>
        <a:srgbClr val="E25E1A"/>
      </a:accent3>
      <a:accent4>
        <a:srgbClr val="92D050"/>
      </a:accent4>
      <a:accent5>
        <a:srgbClr val="00B0F0"/>
      </a:accent5>
      <a:accent6>
        <a:srgbClr val="A98FEF"/>
      </a:accent6>
      <a:hlink>
        <a:srgbClr val="42B7FE"/>
      </a:hlink>
      <a:folHlink>
        <a:srgbClr val="A5A5A5"/>
      </a:folHlink>
    </a:clrScheme>
    <a:fontScheme name="Nuevo-alcaldia">
      <a:majorFont>
        <a:latin typeface="Oswald Medium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ítulo de la presentación" id="{F126A0A5-3E5C-4371-94CF-A4A2B1D112AC}" vid="{E36E42FB-7A5F-4D89-ABFB-5B9EBE3C95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741</Words>
  <Application>Microsoft Office PowerPoint</Application>
  <PresentationFormat>Panorámica</PresentationFormat>
  <Paragraphs>216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Narrow</vt:lpstr>
      <vt:lpstr>Arial</vt:lpstr>
      <vt:lpstr>Lexend Deca</vt:lpstr>
      <vt:lpstr>1_Tema de Office</vt:lpstr>
      <vt:lpstr>Worksheet</vt:lpstr>
      <vt:lpstr>Anteproyecto de Presupuesto 2026</vt:lpstr>
      <vt:lpstr>Contenido</vt:lpstr>
      <vt:lpstr>1. Ejecución presupuestal 2025 Sector _____</vt:lpstr>
      <vt:lpstr>2. Presupuesto 2026  SECTOR _____</vt:lpstr>
      <vt:lpstr>3. Principales logros de inversión en 2025 Sector ___</vt:lpstr>
      <vt:lpstr>4. Principales apuestas de inversión a financiar en el 2026 Sector ___</vt:lpstr>
      <vt:lpstr>5. Obras de infraestructura a financiar con recursos 2026 Entidad ___</vt:lpstr>
      <vt:lpstr>6. Anteproyecto de Presupuesto 2026</vt:lpstr>
      <vt:lpstr>Financiación presupuesto de gastos 2026 Secretaría  ____</vt:lpstr>
      <vt:lpstr>Comportamiento histórico del presupuesto de gastos  Secretaría  ____</vt:lpstr>
      <vt:lpstr>Austeridad en el gasto Secretaría  ____</vt:lpstr>
      <vt:lpstr> Principales Productos PMR Secretaría ____</vt:lpstr>
      <vt:lpstr>Metas Plan de Desarrollo Secretaría____</vt:lpstr>
      <vt:lpstr>POAI Secretaría____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Anteproyecto de Presupuesto 2026</dc:title>
  <dc:creator>Clara Marcela Mejía Múnera</dc:creator>
  <cp:lastModifiedBy>Claudia Concepción Gonzalez Alfonso</cp:lastModifiedBy>
  <cp:revision>13</cp:revision>
  <dcterms:created xsi:type="dcterms:W3CDTF">2025-01-30T15:50:55Z</dcterms:created>
  <dcterms:modified xsi:type="dcterms:W3CDTF">2025-07-01T04:18:03Z</dcterms:modified>
</cp:coreProperties>
</file>